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46E999-A307-45C2-8E73-BECD5A477467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7B142AD-A094-40BF-8DF3-3C56C166AF49}">
      <dgm:prSet/>
      <dgm:spPr/>
      <dgm:t>
        <a:bodyPr/>
        <a:lstStyle/>
        <a:p>
          <a:r>
            <a:rPr lang="cs-CZ"/>
            <a:t>Matematika představuje základ, na němž lze exaktním způsobem vystavět všechny přírodní vědy, technické vědy i vědy společenské</a:t>
          </a:r>
          <a:endParaRPr lang="en-US"/>
        </a:p>
      </dgm:t>
    </dgm:pt>
    <dgm:pt modelId="{2C97D3B8-7459-4750-ADE8-DB1CF2A80F5B}" type="parTrans" cxnId="{B258624A-940C-430A-A502-79C040F86035}">
      <dgm:prSet/>
      <dgm:spPr/>
      <dgm:t>
        <a:bodyPr/>
        <a:lstStyle/>
        <a:p>
          <a:endParaRPr lang="en-US"/>
        </a:p>
      </dgm:t>
    </dgm:pt>
    <dgm:pt modelId="{6799D9C1-A0F3-4D08-B8FF-D1C643A93A24}" type="sibTrans" cxnId="{B258624A-940C-430A-A502-79C040F86035}">
      <dgm:prSet/>
      <dgm:spPr/>
      <dgm:t>
        <a:bodyPr/>
        <a:lstStyle/>
        <a:p>
          <a:endParaRPr lang="en-US"/>
        </a:p>
      </dgm:t>
    </dgm:pt>
    <dgm:pt modelId="{4251CC71-E662-4754-8F22-C21773C497B2}">
      <dgm:prSet/>
      <dgm:spPr/>
      <dgm:t>
        <a:bodyPr/>
        <a:lstStyle/>
        <a:p>
          <a:r>
            <a:rPr lang="cs-CZ"/>
            <a:t>Univerzita Palackého v Olomouci je datem svého založení (1573) druhou nejstarší univerzitou v ČR a stejně stará je zde i tradice výuky matematiky</a:t>
          </a:r>
          <a:endParaRPr lang="en-US"/>
        </a:p>
      </dgm:t>
    </dgm:pt>
    <dgm:pt modelId="{D6AA6D97-2AA9-4A59-9B89-9112138AAB05}" type="parTrans" cxnId="{7F583CEA-80BB-4F01-B812-C2437DF65F62}">
      <dgm:prSet/>
      <dgm:spPr/>
      <dgm:t>
        <a:bodyPr/>
        <a:lstStyle/>
        <a:p>
          <a:endParaRPr lang="en-US"/>
        </a:p>
      </dgm:t>
    </dgm:pt>
    <dgm:pt modelId="{C9021AD3-F200-4B6C-9DA1-1E708F658D35}" type="sibTrans" cxnId="{7F583CEA-80BB-4F01-B812-C2437DF65F62}">
      <dgm:prSet/>
      <dgm:spPr/>
      <dgm:t>
        <a:bodyPr/>
        <a:lstStyle/>
        <a:p>
          <a:endParaRPr lang="en-US"/>
        </a:p>
      </dgm:t>
    </dgm:pt>
    <dgm:pt modelId="{3A531AC2-0D77-4E0F-BF03-16B80A1F7CAF}">
      <dgm:prSet/>
      <dgm:spPr/>
      <dgm:t>
        <a:bodyPr/>
        <a:lstStyle/>
        <a:p>
          <a:r>
            <a:rPr lang="cs-CZ"/>
            <a:t>Zázemí pro studenty v studentském městě</a:t>
          </a:r>
          <a:endParaRPr lang="en-US"/>
        </a:p>
      </dgm:t>
    </dgm:pt>
    <dgm:pt modelId="{9FB774C0-135B-48FB-B0A4-E28BC6AFA477}" type="parTrans" cxnId="{0A29A25D-62AB-4BA5-9549-D9FBD043E3A4}">
      <dgm:prSet/>
      <dgm:spPr/>
      <dgm:t>
        <a:bodyPr/>
        <a:lstStyle/>
        <a:p>
          <a:endParaRPr lang="en-US"/>
        </a:p>
      </dgm:t>
    </dgm:pt>
    <dgm:pt modelId="{E756F9DF-65B7-4013-865B-250E193E12FA}" type="sibTrans" cxnId="{0A29A25D-62AB-4BA5-9549-D9FBD043E3A4}">
      <dgm:prSet/>
      <dgm:spPr/>
      <dgm:t>
        <a:bodyPr/>
        <a:lstStyle/>
        <a:p>
          <a:endParaRPr lang="en-US"/>
        </a:p>
      </dgm:t>
    </dgm:pt>
    <dgm:pt modelId="{6247FD76-C849-4AE6-9D75-4D87F6D6C9EC}" type="pres">
      <dgm:prSet presAssocID="{4346E999-A307-45C2-8E73-BECD5A477467}" presName="linear" presStyleCnt="0">
        <dgm:presLayoutVars>
          <dgm:animLvl val="lvl"/>
          <dgm:resizeHandles val="exact"/>
        </dgm:presLayoutVars>
      </dgm:prSet>
      <dgm:spPr/>
    </dgm:pt>
    <dgm:pt modelId="{1B6952C8-2E73-4974-8E5A-6CC997195FA4}" type="pres">
      <dgm:prSet presAssocID="{67B142AD-A094-40BF-8DF3-3C56C166AF4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103528B-2347-4032-83DE-7B8B3B88399B}" type="pres">
      <dgm:prSet presAssocID="{6799D9C1-A0F3-4D08-B8FF-D1C643A93A24}" presName="spacer" presStyleCnt="0"/>
      <dgm:spPr/>
    </dgm:pt>
    <dgm:pt modelId="{EB0889D0-7515-42BF-88EF-159AE590DA86}" type="pres">
      <dgm:prSet presAssocID="{4251CC71-E662-4754-8F22-C21773C497B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B58113E-55CD-4C7C-83FA-5781DFCBC984}" type="pres">
      <dgm:prSet presAssocID="{C9021AD3-F200-4B6C-9DA1-1E708F658D35}" presName="spacer" presStyleCnt="0"/>
      <dgm:spPr/>
    </dgm:pt>
    <dgm:pt modelId="{135E6F3A-C182-441D-8A55-2B33471229F9}" type="pres">
      <dgm:prSet presAssocID="{3A531AC2-0D77-4E0F-BF03-16B80A1F7CA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A29A25D-62AB-4BA5-9549-D9FBD043E3A4}" srcId="{4346E999-A307-45C2-8E73-BECD5A477467}" destId="{3A531AC2-0D77-4E0F-BF03-16B80A1F7CAF}" srcOrd="2" destOrd="0" parTransId="{9FB774C0-135B-48FB-B0A4-E28BC6AFA477}" sibTransId="{E756F9DF-65B7-4013-865B-250E193E12FA}"/>
    <dgm:cxn modelId="{B258624A-940C-430A-A502-79C040F86035}" srcId="{4346E999-A307-45C2-8E73-BECD5A477467}" destId="{67B142AD-A094-40BF-8DF3-3C56C166AF49}" srcOrd="0" destOrd="0" parTransId="{2C97D3B8-7459-4750-ADE8-DB1CF2A80F5B}" sibTransId="{6799D9C1-A0F3-4D08-B8FF-D1C643A93A24}"/>
    <dgm:cxn modelId="{7CDDAB94-EC1A-4C23-97E2-5A5D6F7F346E}" type="presOf" srcId="{67B142AD-A094-40BF-8DF3-3C56C166AF49}" destId="{1B6952C8-2E73-4974-8E5A-6CC997195FA4}" srcOrd="0" destOrd="0" presId="urn:microsoft.com/office/officeart/2005/8/layout/vList2"/>
    <dgm:cxn modelId="{67EA3DA4-080A-49D5-8ED1-F7A4573158E1}" type="presOf" srcId="{4251CC71-E662-4754-8F22-C21773C497B2}" destId="{EB0889D0-7515-42BF-88EF-159AE590DA86}" srcOrd="0" destOrd="0" presId="urn:microsoft.com/office/officeart/2005/8/layout/vList2"/>
    <dgm:cxn modelId="{F5811AB1-8EF7-41DF-BC44-986D0F100352}" type="presOf" srcId="{4346E999-A307-45C2-8E73-BECD5A477467}" destId="{6247FD76-C849-4AE6-9D75-4D87F6D6C9EC}" srcOrd="0" destOrd="0" presId="urn:microsoft.com/office/officeart/2005/8/layout/vList2"/>
    <dgm:cxn modelId="{7F583CEA-80BB-4F01-B812-C2437DF65F62}" srcId="{4346E999-A307-45C2-8E73-BECD5A477467}" destId="{4251CC71-E662-4754-8F22-C21773C497B2}" srcOrd="1" destOrd="0" parTransId="{D6AA6D97-2AA9-4A59-9B89-9112138AAB05}" sibTransId="{C9021AD3-F200-4B6C-9DA1-1E708F658D35}"/>
    <dgm:cxn modelId="{799C88EA-28E2-43D2-83A6-6943383B23DE}" type="presOf" srcId="{3A531AC2-0D77-4E0F-BF03-16B80A1F7CAF}" destId="{135E6F3A-C182-441D-8A55-2B33471229F9}" srcOrd="0" destOrd="0" presId="urn:microsoft.com/office/officeart/2005/8/layout/vList2"/>
    <dgm:cxn modelId="{4BB12734-AF5F-4A59-9A28-DEA143FE3C8F}" type="presParOf" srcId="{6247FD76-C849-4AE6-9D75-4D87F6D6C9EC}" destId="{1B6952C8-2E73-4974-8E5A-6CC997195FA4}" srcOrd="0" destOrd="0" presId="urn:microsoft.com/office/officeart/2005/8/layout/vList2"/>
    <dgm:cxn modelId="{52F45705-B5AD-46C2-9127-86F23ED9A2A5}" type="presParOf" srcId="{6247FD76-C849-4AE6-9D75-4D87F6D6C9EC}" destId="{5103528B-2347-4032-83DE-7B8B3B88399B}" srcOrd="1" destOrd="0" presId="urn:microsoft.com/office/officeart/2005/8/layout/vList2"/>
    <dgm:cxn modelId="{E1F54315-6AB2-4007-8774-342388673E8F}" type="presParOf" srcId="{6247FD76-C849-4AE6-9D75-4D87F6D6C9EC}" destId="{EB0889D0-7515-42BF-88EF-159AE590DA86}" srcOrd="2" destOrd="0" presId="urn:microsoft.com/office/officeart/2005/8/layout/vList2"/>
    <dgm:cxn modelId="{92EB20ED-01DF-4C1F-9A71-ED7EDFC5446B}" type="presParOf" srcId="{6247FD76-C849-4AE6-9D75-4D87F6D6C9EC}" destId="{9B58113E-55CD-4C7C-83FA-5781DFCBC984}" srcOrd="3" destOrd="0" presId="urn:microsoft.com/office/officeart/2005/8/layout/vList2"/>
    <dgm:cxn modelId="{AC78FD24-D8A6-4C7F-B789-37287ED8580A}" type="presParOf" srcId="{6247FD76-C849-4AE6-9D75-4D87F6D6C9EC}" destId="{135E6F3A-C182-441D-8A55-2B33471229F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188DB7-FAAD-4464-B92B-0D42F1F54A2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5597316-4354-46B1-98C1-03BA6E8D5FFF}">
      <dgm:prSet/>
      <dgm:spPr/>
      <dgm:t>
        <a:bodyPr/>
        <a:lstStyle/>
        <a:p>
          <a:r>
            <a:rPr lang="cs-CZ"/>
            <a:t>Šest desítek let tradice přípravy matematiků </a:t>
          </a:r>
          <a:endParaRPr lang="en-US"/>
        </a:p>
      </dgm:t>
    </dgm:pt>
    <dgm:pt modelId="{0E2E1AB2-A796-477B-8372-B8B8DE04FFBF}" type="parTrans" cxnId="{0CDCC932-8FD1-43F1-9B70-9301477DEA5A}">
      <dgm:prSet/>
      <dgm:spPr/>
      <dgm:t>
        <a:bodyPr/>
        <a:lstStyle/>
        <a:p>
          <a:endParaRPr lang="en-US"/>
        </a:p>
      </dgm:t>
    </dgm:pt>
    <dgm:pt modelId="{AF71C0B3-9B1C-4F2F-AF87-DF7C9D3F2FDD}" type="sibTrans" cxnId="{0CDCC932-8FD1-43F1-9B70-9301477DEA5A}">
      <dgm:prSet/>
      <dgm:spPr/>
      <dgm:t>
        <a:bodyPr/>
        <a:lstStyle/>
        <a:p>
          <a:endParaRPr lang="en-US"/>
        </a:p>
      </dgm:t>
    </dgm:pt>
    <dgm:pt modelId="{93A92593-1EBD-4A0F-A644-06A0AEBEE2FC}">
      <dgm:prSet/>
      <dgm:spPr/>
      <dgm:t>
        <a:bodyPr/>
        <a:lstStyle/>
        <a:p>
          <a:r>
            <a:rPr lang="cs-CZ"/>
            <a:t>Vědecká činnost zaměřená na disciplíny vyučovaných oborů - výuka obohacována o aktuální vědecké poznatky</a:t>
          </a:r>
          <a:endParaRPr lang="en-US"/>
        </a:p>
      </dgm:t>
    </dgm:pt>
    <dgm:pt modelId="{8D54A6E0-85C1-4BC1-8461-30C0E803483E}" type="parTrans" cxnId="{C31FB7DF-2124-4AF2-B1F9-277917FB9BBC}">
      <dgm:prSet/>
      <dgm:spPr/>
      <dgm:t>
        <a:bodyPr/>
        <a:lstStyle/>
        <a:p>
          <a:endParaRPr lang="en-US"/>
        </a:p>
      </dgm:t>
    </dgm:pt>
    <dgm:pt modelId="{408EEC36-A185-41C9-9BCB-C862069964A1}" type="sibTrans" cxnId="{C31FB7DF-2124-4AF2-B1F9-277917FB9BBC}">
      <dgm:prSet/>
      <dgm:spPr/>
      <dgm:t>
        <a:bodyPr/>
        <a:lstStyle/>
        <a:p>
          <a:endParaRPr lang="en-US"/>
        </a:p>
      </dgm:t>
    </dgm:pt>
    <dgm:pt modelId="{4D559C90-62EB-4E06-BEBA-AF0778AF49C5}">
      <dgm:prSet/>
      <dgm:spPr/>
      <dgm:t>
        <a:bodyPr/>
        <a:lstStyle/>
        <a:p>
          <a:r>
            <a:rPr lang="cs-CZ"/>
            <a:t>Individuální přístup ke studentům</a:t>
          </a:r>
          <a:endParaRPr lang="en-US"/>
        </a:p>
      </dgm:t>
    </dgm:pt>
    <dgm:pt modelId="{384FEAC9-E323-423E-8B00-23A01E804E39}" type="parTrans" cxnId="{CCD3B7CF-DE0C-482E-859B-41BF14D82C2E}">
      <dgm:prSet/>
      <dgm:spPr/>
      <dgm:t>
        <a:bodyPr/>
        <a:lstStyle/>
        <a:p>
          <a:endParaRPr lang="en-US"/>
        </a:p>
      </dgm:t>
    </dgm:pt>
    <dgm:pt modelId="{A32A6D1E-6A46-4FD1-B365-8FDD9A3E1CDE}" type="sibTrans" cxnId="{CCD3B7CF-DE0C-482E-859B-41BF14D82C2E}">
      <dgm:prSet/>
      <dgm:spPr/>
      <dgm:t>
        <a:bodyPr/>
        <a:lstStyle/>
        <a:p>
          <a:endParaRPr lang="en-US"/>
        </a:p>
      </dgm:t>
    </dgm:pt>
    <dgm:pt modelId="{EBC1FD1C-013F-4FC8-847A-773AA955DBB5}">
      <dgm:prSet/>
      <dgm:spPr/>
      <dgm:t>
        <a:bodyPr/>
        <a:lstStyle/>
        <a:p>
          <a:r>
            <a:rPr lang="cs-CZ"/>
            <a:t>Propojení teoretické výuky s aplikacemi v ostatních oblastech lidského poznání</a:t>
          </a:r>
          <a:endParaRPr lang="en-US"/>
        </a:p>
      </dgm:t>
    </dgm:pt>
    <dgm:pt modelId="{B1F18967-E263-449A-B40B-A9AA61C95050}" type="parTrans" cxnId="{4D870904-5BE2-4CE7-8C34-DD055564BBAA}">
      <dgm:prSet/>
      <dgm:spPr/>
      <dgm:t>
        <a:bodyPr/>
        <a:lstStyle/>
        <a:p>
          <a:endParaRPr lang="en-US"/>
        </a:p>
      </dgm:t>
    </dgm:pt>
    <dgm:pt modelId="{CCE6A5DB-A4D8-42C7-9433-A65C3069633A}" type="sibTrans" cxnId="{4D870904-5BE2-4CE7-8C34-DD055564BBAA}">
      <dgm:prSet/>
      <dgm:spPr/>
      <dgm:t>
        <a:bodyPr/>
        <a:lstStyle/>
        <a:p>
          <a:endParaRPr lang="en-US"/>
        </a:p>
      </dgm:t>
    </dgm:pt>
    <dgm:pt modelId="{40CE5B07-650C-4CD2-AF83-5E9B9A299DC2}">
      <dgm:prSet/>
      <dgm:spPr/>
      <dgm:t>
        <a:bodyPr/>
        <a:lstStyle/>
        <a:p>
          <a:r>
            <a:rPr lang="cs-CZ"/>
            <a:t>Velká nabídka volitelných předmětů - přizpůsobení studia zájmům posluchače</a:t>
          </a:r>
          <a:endParaRPr lang="en-US"/>
        </a:p>
      </dgm:t>
    </dgm:pt>
    <dgm:pt modelId="{9700AE41-5AB7-49CB-A946-6A183323C016}" type="parTrans" cxnId="{FEBB1267-47F4-498A-8A97-656E7E16A182}">
      <dgm:prSet/>
      <dgm:spPr/>
      <dgm:t>
        <a:bodyPr/>
        <a:lstStyle/>
        <a:p>
          <a:endParaRPr lang="en-US"/>
        </a:p>
      </dgm:t>
    </dgm:pt>
    <dgm:pt modelId="{206B7C9B-A7FA-4C4A-90B5-2AE38232E461}" type="sibTrans" cxnId="{FEBB1267-47F4-498A-8A97-656E7E16A182}">
      <dgm:prSet/>
      <dgm:spPr/>
      <dgm:t>
        <a:bodyPr/>
        <a:lstStyle/>
        <a:p>
          <a:endParaRPr lang="en-US"/>
        </a:p>
      </dgm:t>
    </dgm:pt>
    <dgm:pt modelId="{7C485279-BB8B-4CA0-A8F0-56A5BBF2395A}">
      <dgm:prSet/>
      <dgm:spPr/>
      <dgm:t>
        <a:bodyPr/>
        <a:lstStyle/>
        <a:p>
          <a:r>
            <a:rPr lang="cs-CZ"/>
            <a:t>Dobré uplatnění na trhu práce</a:t>
          </a:r>
          <a:endParaRPr lang="en-US"/>
        </a:p>
      </dgm:t>
    </dgm:pt>
    <dgm:pt modelId="{A5A9EB8A-60A8-493C-A423-3335E4FF4E98}" type="parTrans" cxnId="{5588FD53-B1BB-4AA1-B904-04ED26D98D86}">
      <dgm:prSet/>
      <dgm:spPr/>
      <dgm:t>
        <a:bodyPr/>
        <a:lstStyle/>
        <a:p>
          <a:endParaRPr lang="en-US"/>
        </a:p>
      </dgm:t>
    </dgm:pt>
    <dgm:pt modelId="{CF3C0A9E-21D8-4A23-BE6C-B0768EA9FCAB}" type="sibTrans" cxnId="{5588FD53-B1BB-4AA1-B904-04ED26D98D86}">
      <dgm:prSet/>
      <dgm:spPr/>
      <dgm:t>
        <a:bodyPr/>
        <a:lstStyle/>
        <a:p>
          <a:endParaRPr lang="en-US"/>
        </a:p>
      </dgm:t>
    </dgm:pt>
    <dgm:pt modelId="{6467AD43-242C-4996-9F2C-B1C9D815C0DB}" type="pres">
      <dgm:prSet presAssocID="{D7188DB7-FAAD-4464-B92B-0D42F1F54A21}" presName="linear" presStyleCnt="0">
        <dgm:presLayoutVars>
          <dgm:animLvl val="lvl"/>
          <dgm:resizeHandles val="exact"/>
        </dgm:presLayoutVars>
      </dgm:prSet>
      <dgm:spPr/>
    </dgm:pt>
    <dgm:pt modelId="{F8F25E55-9CF1-46C2-9D8A-73737BBCB109}" type="pres">
      <dgm:prSet presAssocID="{B5597316-4354-46B1-98C1-03BA6E8D5FFF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48BDE614-AEA4-4386-B735-6BADF3C509BC}" type="pres">
      <dgm:prSet presAssocID="{AF71C0B3-9B1C-4F2F-AF87-DF7C9D3F2FDD}" presName="spacer" presStyleCnt="0"/>
      <dgm:spPr/>
    </dgm:pt>
    <dgm:pt modelId="{D041CB02-627B-4EF4-9FB9-12F8204FC625}" type="pres">
      <dgm:prSet presAssocID="{93A92593-1EBD-4A0F-A644-06A0AEBEE2F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DD23631-ABA3-49DA-899A-171F044B448F}" type="pres">
      <dgm:prSet presAssocID="{408EEC36-A185-41C9-9BCB-C862069964A1}" presName="spacer" presStyleCnt="0"/>
      <dgm:spPr/>
    </dgm:pt>
    <dgm:pt modelId="{34548D9F-C973-4C26-A815-2572B518DAAE}" type="pres">
      <dgm:prSet presAssocID="{4D559C90-62EB-4E06-BEBA-AF0778AF49C5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1A3B9F33-F77D-46E7-9AAE-6F97E558DCBD}" type="pres">
      <dgm:prSet presAssocID="{A32A6D1E-6A46-4FD1-B365-8FDD9A3E1CDE}" presName="spacer" presStyleCnt="0"/>
      <dgm:spPr/>
    </dgm:pt>
    <dgm:pt modelId="{3C1C9BB1-FA5E-443B-BA1A-EC67F67BF495}" type="pres">
      <dgm:prSet presAssocID="{EBC1FD1C-013F-4FC8-847A-773AA955DBB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3743FF93-9C0D-4459-8838-2A7FDA3A93C5}" type="pres">
      <dgm:prSet presAssocID="{CCE6A5DB-A4D8-42C7-9433-A65C3069633A}" presName="spacer" presStyleCnt="0"/>
      <dgm:spPr/>
    </dgm:pt>
    <dgm:pt modelId="{599D48BD-E40B-4334-8CD7-CA970B7E5F18}" type="pres">
      <dgm:prSet presAssocID="{40CE5B07-650C-4CD2-AF83-5E9B9A299DC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E0693E7-ECE8-482D-834D-F510940FDD67}" type="pres">
      <dgm:prSet presAssocID="{206B7C9B-A7FA-4C4A-90B5-2AE38232E461}" presName="spacer" presStyleCnt="0"/>
      <dgm:spPr/>
    </dgm:pt>
    <dgm:pt modelId="{9F18BCD2-EE58-4FBF-961B-A3C7047D3445}" type="pres">
      <dgm:prSet presAssocID="{7C485279-BB8B-4CA0-A8F0-56A5BBF2395A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4D870904-5BE2-4CE7-8C34-DD055564BBAA}" srcId="{D7188DB7-FAAD-4464-B92B-0D42F1F54A21}" destId="{EBC1FD1C-013F-4FC8-847A-773AA955DBB5}" srcOrd="3" destOrd="0" parTransId="{B1F18967-E263-449A-B40B-A9AA61C95050}" sibTransId="{CCE6A5DB-A4D8-42C7-9433-A65C3069633A}"/>
    <dgm:cxn modelId="{4164F71B-D470-4955-8BE0-AE7B5C0F8A1D}" type="presOf" srcId="{40CE5B07-650C-4CD2-AF83-5E9B9A299DC2}" destId="{599D48BD-E40B-4334-8CD7-CA970B7E5F18}" srcOrd="0" destOrd="0" presId="urn:microsoft.com/office/officeart/2005/8/layout/vList2"/>
    <dgm:cxn modelId="{3992B32D-95B1-456C-A8D0-380C2C64B536}" type="presOf" srcId="{EBC1FD1C-013F-4FC8-847A-773AA955DBB5}" destId="{3C1C9BB1-FA5E-443B-BA1A-EC67F67BF495}" srcOrd="0" destOrd="0" presId="urn:microsoft.com/office/officeart/2005/8/layout/vList2"/>
    <dgm:cxn modelId="{0CDCC932-8FD1-43F1-9B70-9301477DEA5A}" srcId="{D7188DB7-FAAD-4464-B92B-0D42F1F54A21}" destId="{B5597316-4354-46B1-98C1-03BA6E8D5FFF}" srcOrd="0" destOrd="0" parTransId="{0E2E1AB2-A796-477B-8372-B8B8DE04FFBF}" sibTransId="{AF71C0B3-9B1C-4F2F-AF87-DF7C9D3F2FDD}"/>
    <dgm:cxn modelId="{54689E63-9C48-4F3E-B99B-C01C2CFBCCFD}" type="presOf" srcId="{7C485279-BB8B-4CA0-A8F0-56A5BBF2395A}" destId="{9F18BCD2-EE58-4FBF-961B-A3C7047D3445}" srcOrd="0" destOrd="0" presId="urn:microsoft.com/office/officeart/2005/8/layout/vList2"/>
    <dgm:cxn modelId="{FEBB1267-47F4-498A-8A97-656E7E16A182}" srcId="{D7188DB7-FAAD-4464-B92B-0D42F1F54A21}" destId="{40CE5B07-650C-4CD2-AF83-5E9B9A299DC2}" srcOrd="4" destOrd="0" parTransId="{9700AE41-5AB7-49CB-A946-6A183323C016}" sibTransId="{206B7C9B-A7FA-4C4A-90B5-2AE38232E461}"/>
    <dgm:cxn modelId="{41182869-5175-4E7C-B79C-55F7117E6D8E}" type="presOf" srcId="{D7188DB7-FAAD-4464-B92B-0D42F1F54A21}" destId="{6467AD43-242C-4996-9F2C-B1C9D815C0DB}" srcOrd="0" destOrd="0" presId="urn:microsoft.com/office/officeart/2005/8/layout/vList2"/>
    <dgm:cxn modelId="{EF18984E-9178-4D2C-B2BB-9CA4126C8030}" type="presOf" srcId="{B5597316-4354-46B1-98C1-03BA6E8D5FFF}" destId="{F8F25E55-9CF1-46C2-9D8A-73737BBCB109}" srcOrd="0" destOrd="0" presId="urn:microsoft.com/office/officeart/2005/8/layout/vList2"/>
    <dgm:cxn modelId="{5588FD53-B1BB-4AA1-B904-04ED26D98D86}" srcId="{D7188DB7-FAAD-4464-B92B-0D42F1F54A21}" destId="{7C485279-BB8B-4CA0-A8F0-56A5BBF2395A}" srcOrd="5" destOrd="0" parTransId="{A5A9EB8A-60A8-493C-A423-3335E4FF4E98}" sibTransId="{CF3C0A9E-21D8-4A23-BE6C-B0768EA9FCAB}"/>
    <dgm:cxn modelId="{ADBA31A9-3BD7-4021-B1A8-621D09A77FB0}" type="presOf" srcId="{4D559C90-62EB-4E06-BEBA-AF0778AF49C5}" destId="{34548D9F-C973-4C26-A815-2572B518DAAE}" srcOrd="0" destOrd="0" presId="urn:microsoft.com/office/officeart/2005/8/layout/vList2"/>
    <dgm:cxn modelId="{CCD3B7CF-DE0C-482E-859B-41BF14D82C2E}" srcId="{D7188DB7-FAAD-4464-B92B-0D42F1F54A21}" destId="{4D559C90-62EB-4E06-BEBA-AF0778AF49C5}" srcOrd="2" destOrd="0" parTransId="{384FEAC9-E323-423E-8B00-23A01E804E39}" sibTransId="{A32A6D1E-6A46-4FD1-B365-8FDD9A3E1CDE}"/>
    <dgm:cxn modelId="{C31FB7DF-2124-4AF2-B1F9-277917FB9BBC}" srcId="{D7188DB7-FAAD-4464-B92B-0D42F1F54A21}" destId="{93A92593-1EBD-4A0F-A644-06A0AEBEE2FC}" srcOrd="1" destOrd="0" parTransId="{8D54A6E0-85C1-4BC1-8461-30C0E803483E}" sibTransId="{408EEC36-A185-41C9-9BCB-C862069964A1}"/>
    <dgm:cxn modelId="{755F23F3-737E-44A9-909C-7A513C1E331A}" type="presOf" srcId="{93A92593-1EBD-4A0F-A644-06A0AEBEE2FC}" destId="{D041CB02-627B-4EF4-9FB9-12F8204FC625}" srcOrd="0" destOrd="0" presId="urn:microsoft.com/office/officeart/2005/8/layout/vList2"/>
    <dgm:cxn modelId="{CC836C44-D86D-4FD0-8A90-D48B754C92D6}" type="presParOf" srcId="{6467AD43-242C-4996-9F2C-B1C9D815C0DB}" destId="{F8F25E55-9CF1-46C2-9D8A-73737BBCB109}" srcOrd="0" destOrd="0" presId="urn:microsoft.com/office/officeart/2005/8/layout/vList2"/>
    <dgm:cxn modelId="{60BB5568-47AD-4C69-B984-6E6B82C3A6BD}" type="presParOf" srcId="{6467AD43-242C-4996-9F2C-B1C9D815C0DB}" destId="{48BDE614-AEA4-4386-B735-6BADF3C509BC}" srcOrd="1" destOrd="0" presId="urn:microsoft.com/office/officeart/2005/8/layout/vList2"/>
    <dgm:cxn modelId="{101D7836-8FF6-4545-9CDC-6249FDF7D7B1}" type="presParOf" srcId="{6467AD43-242C-4996-9F2C-B1C9D815C0DB}" destId="{D041CB02-627B-4EF4-9FB9-12F8204FC625}" srcOrd="2" destOrd="0" presId="urn:microsoft.com/office/officeart/2005/8/layout/vList2"/>
    <dgm:cxn modelId="{7BD92835-F268-4D8B-B78B-5508ADDDE35B}" type="presParOf" srcId="{6467AD43-242C-4996-9F2C-B1C9D815C0DB}" destId="{BDD23631-ABA3-49DA-899A-171F044B448F}" srcOrd="3" destOrd="0" presId="urn:microsoft.com/office/officeart/2005/8/layout/vList2"/>
    <dgm:cxn modelId="{E16E2512-1F71-4934-AC84-AD4F9D802731}" type="presParOf" srcId="{6467AD43-242C-4996-9F2C-B1C9D815C0DB}" destId="{34548D9F-C973-4C26-A815-2572B518DAAE}" srcOrd="4" destOrd="0" presId="urn:microsoft.com/office/officeart/2005/8/layout/vList2"/>
    <dgm:cxn modelId="{AA19CD02-C982-40A9-AB11-0012EAF061C3}" type="presParOf" srcId="{6467AD43-242C-4996-9F2C-B1C9D815C0DB}" destId="{1A3B9F33-F77D-46E7-9AAE-6F97E558DCBD}" srcOrd="5" destOrd="0" presId="urn:microsoft.com/office/officeart/2005/8/layout/vList2"/>
    <dgm:cxn modelId="{C42D5013-180D-4908-B871-E50F931C7CC1}" type="presParOf" srcId="{6467AD43-242C-4996-9F2C-B1C9D815C0DB}" destId="{3C1C9BB1-FA5E-443B-BA1A-EC67F67BF495}" srcOrd="6" destOrd="0" presId="urn:microsoft.com/office/officeart/2005/8/layout/vList2"/>
    <dgm:cxn modelId="{691CFB2A-209D-4628-A19A-70DA161AFAB2}" type="presParOf" srcId="{6467AD43-242C-4996-9F2C-B1C9D815C0DB}" destId="{3743FF93-9C0D-4459-8838-2A7FDA3A93C5}" srcOrd="7" destOrd="0" presId="urn:microsoft.com/office/officeart/2005/8/layout/vList2"/>
    <dgm:cxn modelId="{CC449EE6-8714-4C32-8916-DE14B51DCE9F}" type="presParOf" srcId="{6467AD43-242C-4996-9F2C-B1C9D815C0DB}" destId="{599D48BD-E40B-4334-8CD7-CA970B7E5F18}" srcOrd="8" destOrd="0" presId="urn:microsoft.com/office/officeart/2005/8/layout/vList2"/>
    <dgm:cxn modelId="{319E554F-1754-43C5-B57C-4844E89DC861}" type="presParOf" srcId="{6467AD43-242C-4996-9F2C-B1C9D815C0DB}" destId="{CE0693E7-ECE8-482D-834D-F510940FDD67}" srcOrd="9" destOrd="0" presId="urn:microsoft.com/office/officeart/2005/8/layout/vList2"/>
    <dgm:cxn modelId="{99749E22-DC98-4805-A2AB-29800673AFF4}" type="presParOf" srcId="{6467AD43-242C-4996-9F2C-B1C9D815C0DB}" destId="{9F18BCD2-EE58-4FBF-961B-A3C7047D344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226C2E-37F7-4779-9F07-003E83836C2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4CAFFD3-760B-46E6-9A29-8DAB9E300E99}">
      <dgm:prSet/>
      <dgm:spPr/>
      <dgm:t>
        <a:bodyPr/>
        <a:lstStyle/>
        <a:p>
          <a:r>
            <a:rPr lang="cs-CZ"/>
            <a:t>Matematika – pouze prezenční forma</a:t>
          </a:r>
          <a:endParaRPr lang="en-US"/>
        </a:p>
      </dgm:t>
    </dgm:pt>
    <dgm:pt modelId="{C1A4662C-AF0F-4351-B7DA-A1E7E91A0007}" type="parTrans" cxnId="{0B6B175B-6D62-4CD6-922A-F52359CB4860}">
      <dgm:prSet/>
      <dgm:spPr/>
      <dgm:t>
        <a:bodyPr/>
        <a:lstStyle/>
        <a:p>
          <a:endParaRPr lang="en-US"/>
        </a:p>
      </dgm:t>
    </dgm:pt>
    <dgm:pt modelId="{20039A30-3A14-4F1C-82E9-49E0A2110C0C}" type="sibTrans" cxnId="{0B6B175B-6D62-4CD6-922A-F52359CB4860}">
      <dgm:prSet/>
      <dgm:spPr/>
      <dgm:t>
        <a:bodyPr/>
        <a:lstStyle/>
        <a:p>
          <a:endParaRPr lang="en-US"/>
        </a:p>
      </dgm:t>
    </dgm:pt>
    <dgm:pt modelId="{6E7D7994-5E92-4495-8CAA-E1F02CBF4B2A}">
      <dgm:prSet/>
      <dgm:spPr/>
      <dgm:t>
        <a:bodyPr/>
        <a:lstStyle/>
        <a:p>
          <a:r>
            <a:rPr lang="cs-CZ"/>
            <a:t>Matematika se zaměřením na vzdělávání  maior (prezenční i kombinovaná forma)</a:t>
          </a:r>
          <a:endParaRPr lang="en-US"/>
        </a:p>
      </dgm:t>
    </dgm:pt>
    <dgm:pt modelId="{AA13EA55-AE39-4818-935D-E0DA8054B56D}" type="parTrans" cxnId="{3E8B013C-DE3E-408E-9C3C-A31EFC7F2E28}">
      <dgm:prSet/>
      <dgm:spPr/>
      <dgm:t>
        <a:bodyPr/>
        <a:lstStyle/>
        <a:p>
          <a:endParaRPr lang="en-US"/>
        </a:p>
      </dgm:t>
    </dgm:pt>
    <dgm:pt modelId="{584BD190-9F4A-4899-B581-D84BAE778073}" type="sibTrans" cxnId="{3E8B013C-DE3E-408E-9C3C-A31EFC7F2E28}">
      <dgm:prSet/>
      <dgm:spPr/>
      <dgm:t>
        <a:bodyPr/>
        <a:lstStyle/>
        <a:p>
          <a:endParaRPr lang="en-US"/>
        </a:p>
      </dgm:t>
    </dgm:pt>
    <dgm:pt modelId="{A9D41D7C-9682-430E-A1C3-D9732717DD68}">
      <dgm:prSet/>
      <dgm:spPr/>
      <dgm:t>
        <a:bodyPr/>
        <a:lstStyle/>
        <a:p>
          <a:r>
            <a:rPr lang="cs-CZ"/>
            <a:t>Deskriptivní geometrie  se zaměřením na vzdělávání  maior (prezenční i kombinovaná forma)</a:t>
          </a:r>
          <a:endParaRPr lang="en-US"/>
        </a:p>
      </dgm:t>
    </dgm:pt>
    <dgm:pt modelId="{6D85BB81-2EE4-4A80-A139-BE76B49812E4}" type="parTrans" cxnId="{0E4C4FE5-E364-4B8D-9C9C-37DD2B85664D}">
      <dgm:prSet/>
      <dgm:spPr/>
      <dgm:t>
        <a:bodyPr/>
        <a:lstStyle/>
        <a:p>
          <a:endParaRPr lang="en-US"/>
        </a:p>
      </dgm:t>
    </dgm:pt>
    <dgm:pt modelId="{0D3E3F20-CA83-4CC4-AA07-6EF8960E70CD}" type="sibTrans" cxnId="{0E4C4FE5-E364-4B8D-9C9C-37DD2B85664D}">
      <dgm:prSet/>
      <dgm:spPr/>
      <dgm:t>
        <a:bodyPr/>
        <a:lstStyle/>
        <a:p>
          <a:endParaRPr lang="en-US"/>
        </a:p>
      </dgm:t>
    </dgm:pt>
    <dgm:pt modelId="{D0AD85D1-5054-4EE4-A129-631EA0399651}" type="pres">
      <dgm:prSet presAssocID="{41226C2E-37F7-4779-9F07-003E83836C2D}" presName="root" presStyleCnt="0">
        <dgm:presLayoutVars>
          <dgm:dir/>
          <dgm:resizeHandles val="exact"/>
        </dgm:presLayoutVars>
      </dgm:prSet>
      <dgm:spPr/>
    </dgm:pt>
    <dgm:pt modelId="{534688B2-FCEE-4816-9830-7DADD4D07CD6}" type="pres">
      <dgm:prSet presAssocID="{64CAFFD3-760B-46E6-9A29-8DAB9E300E99}" presName="compNode" presStyleCnt="0"/>
      <dgm:spPr/>
    </dgm:pt>
    <dgm:pt modelId="{E07E4990-152F-4B51-B9A5-3418DA4C080F}" type="pres">
      <dgm:prSet presAssocID="{64CAFFD3-760B-46E6-9A29-8DAB9E300E99}" presName="bgRect" presStyleLbl="bgShp" presStyleIdx="0" presStyleCnt="3"/>
      <dgm:spPr/>
    </dgm:pt>
    <dgm:pt modelId="{A357AF5B-1A87-44FE-BDDC-AF18B268A2FC}" type="pres">
      <dgm:prSet presAssocID="{64CAFFD3-760B-46E6-9A29-8DAB9E300E9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alkulačka"/>
        </a:ext>
      </dgm:extLst>
    </dgm:pt>
    <dgm:pt modelId="{453062F6-472A-48D3-99F7-181805BB3FDE}" type="pres">
      <dgm:prSet presAssocID="{64CAFFD3-760B-46E6-9A29-8DAB9E300E99}" presName="spaceRect" presStyleCnt="0"/>
      <dgm:spPr/>
    </dgm:pt>
    <dgm:pt modelId="{F05820A6-F325-4331-9CF6-DC5251D40FA5}" type="pres">
      <dgm:prSet presAssocID="{64CAFFD3-760B-46E6-9A29-8DAB9E300E99}" presName="parTx" presStyleLbl="revTx" presStyleIdx="0" presStyleCnt="3">
        <dgm:presLayoutVars>
          <dgm:chMax val="0"/>
          <dgm:chPref val="0"/>
        </dgm:presLayoutVars>
      </dgm:prSet>
      <dgm:spPr/>
    </dgm:pt>
    <dgm:pt modelId="{DE3DFF24-C5C5-4E1A-8F50-747B2F22ACD7}" type="pres">
      <dgm:prSet presAssocID="{20039A30-3A14-4F1C-82E9-49E0A2110C0C}" presName="sibTrans" presStyleCnt="0"/>
      <dgm:spPr/>
    </dgm:pt>
    <dgm:pt modelId="{D7C0A57E-0A1A-411C-9FAA-31F7C4CD9B16}" type="pres">
      <dgm:prSet presAssocID="{6E7D7994-5E92-4495-8CAA-E1F02CBF4B2A}" presName="compNode" presStyleCnt="0"/>
      <dgm:spPr/>
    </dgm:pt>
    <dgm:pt modelId="{F44EF084-510A-4D49-AA3B-9A6304B32534}" type="pres">
      <dgm:prSet presAssocID="{6E7D7994-5E92-4495-8CAA-E1F02CBF4B2A}" presName="bgRect" presStyleLbl="bgShp" presStyleIdx="1" presStyleCnt="3"/>
      <dgm:spPr/>
    </dgm:pt>
    <dgm:pt modelId="{360A8089-90E1-40E3-9845-E74E1CF5139B}" type="pres">
      <dgm:prSet presAssocID="{6E7D7994-5E92-4495-8CAA-E1F02CBF4B2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avítko"/>
        </a:ext>
      </dgm:extLst>
    </dgm:pt>
    <dgm:pt modelId="{3B84D21E-2B7B-4838-B87C-F4F85B1D8D80}" type="pres">
      <dgm:prSet presAssocID="{6E7D7994-5E92-4495-8CAA-E1F02CBF4B2A}" presName="spaceRect" presStyleCnt="0"/>
      <dgm:spPr/>
    </dgm:pt>
    <dgm:pt modelId="{1B9893AC-ADDA-4681-9B3D-4A9C065787D7}" type="pres">
      <dgm:prSet presAssocID="{6E7D7994-5E92-4495-8CAA-E1F02CBF4B2A}" presName="parTx" presStyleLbl="revTx" presStyleIdx="1" presStyleCnt="3">
        <dgm:presLayoutVars>
          <dgm:chMax val="0"/>
          <dgm:chPref val="0"/>
        </dgm:presLayoutVars>
      </dgm:prSet>
      <dgm:spPr/>
    </dgm:pt>
    <dgm:pt modelId="{161B0939-7F6C-402C-947B-4E1CF7BB9DE4}" type="pres">
      <dgm:prSet presAssocID="{584BD190-9F4A-4899-B581-D84BAE778073}" presName="sibTrans" presStyleCnt="0"/>
      <dgm:spPr/>
    </dgm:pt>
    <dgm:pt modelId="{551351C8-1CAE-494D-8F84-0BBF14DBE2CE}" type="pres">
      <dgm:prSet presAssocID="{A9D41D7C-9682-430E-A1C3-D9732717DD68}" presName="compNode" presStyleCnt="0"/>
      <dgm:spPr/>
    </dgm:pt>
    <dgm:pt modelId="{BE04AD89-770D-4832-B6DF-D3012ED97589}" type="pres">
      <dgm:prSet presAssocID="{A9D41D7C-9682-430E-A1C3-D9732717DD68}" presName="bgRect" presStyleLbl="bgShp" presStyleIdx="2" presStyleCnt="3"/>
      <dgm:spPr/>
    </dgm:pt>
    <dgm:pt modelId="{24F77D1E-48D8-4676-AB87-C13713E79596}" type="pres">
      <dgm:prSet presAssocID="{A9D41D7C-9682-430E-A1C3-D9732717DD6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wing Compass"/>
        </a:ext>
      </dgm:extLst>
    </dgm:pt>
    <dgm:pt modelId="{CED47979-F1B1-4B11-8B08-D1434DCC8C0C}" type="pres">
      <dgm:prSet presAssocID="{A9D41D7C-9682-430E-A1C3-D9732717DD68}" presName="spaceRect" presStyleCnt="0"/>
      <dgm:spPr/>
    </dgm:pt>
    <dgm:pt modelId="{236DE418-4C8E-430B-B52C-740F1C5B0DF0}" type="pres">
      <dgm:prSet presAssocID="{A9D41D7C-9682-430E-A1C3-D9732717DD6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E8B013C-DE3E-408E-9C3C-A31EFC7F2E28}" srcId="{41226C2E-37F7-4779-9F07-003E83836C2D}" destId="{6E7D7994-5E92-4495-8CAA-E1F02CBF4B2A}" srcOrd="1" destOrd="0" parTransId="{AA13EA55-AE39-4818-935D-E0DA8054B56D}" sibTransId="{584BD190-9F4A-4899-B581-D84BAE778073}"/>
    <dgm:cxn modelId="{0B6B175B-6D62-4CD6-922A-F52359CB4860}" srcId="{41226C2E-37F7-4779-9F07-003E83836C2D}" destId="{64CAFFD3-760B-46E6-9A29-8DAB9E300E99}" srcOrd="0" destOrd="0" parTransId="{C1A4662C-AF0F-4351-B7DA-A1E7E91A0007}" sibTransId="{20039A30-3A14-4F1C-82E9-49E0A2110C0C}"/>
    <dgm:cxn modelId="{F0BC4686-92E8-4F3C-823F-0C7FA1AC4BDC}" type="presOf" srcId="{A9D41D7C-9682-430E-A1C3-D9732717DD68}" destId="{236DE418-4C8E-430B-B52C-740F1C5B0DF0}" srcOrd="0" destOrd="0" presId="urn:microsoft.com/office/officeart/2018/2/layout/IconVerticalSolidList"/>
    <dgm:cxn modelId="{9688A2AF-847A-4002-B1F1-98C8C9F5A0FD}" type="presOf" srcId="{6E7D7994-5E92-4495-8CAA-E1F02CBF4B2A}" destId="{1B9893AC-ADDA-4681-9B3D-4A9C065787D7}" srcOrd="0" destOrd="0" presId="urn:microsoft.com/office/officeart/2018/2/layout/IconVerticalSolidList"/>
    <dgm:cxn modelId="{EDB195C3-09F6-4987-B271-53547987D8A8}" type="presOf" srcId="{64CAFFD3-760B-46E6-9A29-8DAB9E300E99}" destId="{F05820A6-F325-4331-9CF6-DC5251D40FA5}" srcOrd="0" destOrd="0" presId="urn:microsoft.com/office/officeart/2018/2/layout/IconVerticalSolidList"/>
    <dgm:cxn modelId="{0E4C4FE5-E364-4B8D-9C9C-37DD2B85664D}" srcId="{41226C2E-37F7-4779-9F07-003E83836C2D}" destId="{A9D41D7C-9682-430E-A1C3-D9732717DD68}" srcOrd="2" destOrd="0" parTransId="{6D85BB81-2EE4-4A80-A139-BE76B49812E4}" sibTransId="{0D3E3F20-CA83-4CC4-AA07-6EF8960E70CD}"/>
    <dgm:cxn modelId="{2779ECED-8488-4D0A-AF2E-F370A09F3326}" type="presOf" srcId="{41226C2E-37F7-4779-9F07-003E83836C2D}" destId="{D0AD85D1-5054-4EE4-A129-631EA0399651}" srcOrd="0" destOrd="0" presId="urn:microsoft.com/office/officeart/2018/2/layout/IconVerticalSolidList"/>
    <dgm:cxn modelId="{639BE968-51F9-4583-8A6D-F0D55C9771C9}" type="presParOf" srcId="{D0AD85D1-5054-4EE4-A129-631EA0399651}" destId="{534688B2-FCEE-4816-9830-7DADD4D07CD6}" srcOrd="0" destOrd="0" presId="urn:microsoft.com/office/officeart/2018/2/layout/IconVerticalSolidList"/>
    <dgm:cxn modelId="{5364D796-5D6B-43FC-BF33-293338C1A1B5}" type="presParOf" srcId="{534688B2-FCEE-4816-9830-7DADD4D07CD6}" destId="{E07E4990-152F-4B51-B9A5-3418DA4C080F}" srcOrd="0" destOrd="0" presId="urn:microsoft.com/office/officeart/2018/2/layout/IconVerticalSolidList"/>
    <dgm:cxn modelId="{D976AE82-6084-4EAE-A06C-2EA8B8ACFC8F}" type="presParOf" srcId="{534688B2-FCEE-4816-9830-7DADD4D07CD6}" destId="{A357AF5B-1A87-44FE-BDDC-AF18B268A2FC}" srcOrd="1" destOrd="0" presId="urn:microsoft.com/office/officeart/2018/2/layout/IconVerticalSolidList"/>
    <dgm:cxn modelId="{5C9300F6-98FD-4F99-A281-DA31432447D6}" type="presParOf" srcId="{534688B2-FCEE-4816-9830-7DADD4D07CD6}" destId="{453062F6-472A-48D3-99F7-181805BB3FDE}" srcOrd="2" destOrd="0" presId="urn:microsoft.com/office/officeart/2018/2/layout/IconVerticalSolidList"/>
    <dgm:cxn modelId="{5B4D8397-5D80-403F-982B-2B57C8A5CEA5}" type="presParOf" srcId="{534688B2-FCEE-4816-9830-7DADD4D07CD6}" destId="{F05820A6-F325-4331-9CF6-DC5251D40FA5}" srcOrd="3" destOrd="0" presId="urn:microsoft.com/office/officeart/2018/2/layout/IconVerticalSolidList"/>
    <dgm:cxn modelId="{4F615534-F807-452A-92C3-087A872E1A34}" type="presParOf" srcId="{D0AD85D1-5054-4EE4-A129-631EA0399651}" destId="{DE3DFF24-C5C5-4E1A-8F50-747B2F22ACD7}" srcOrd="1" destOrd="0" presId="urn:microsoft.com/office/officeart/2018/2/layout/IconVerticalSolidList"/>
    <dgm:cxn modelId="{098E2934-18FE-43F9-A667-B8FE26598204}" type="presParOf" srcId="{D0AD85D1-5054-4EE4-A129-631EA0399651}" destId="{D7C0A57E-0A1A-411C-9FAA-31F7C4CD9B16}" srcOrd="2" destOrd="0" presId="urn:microsoft.com/office/officeart/2018/2/layout/IconVerticalSolidList"/>
    <dgm:cxn modelId="{6DAC90DF-7DAB-4A48-93DD-7BE75492243B}" type="presParOf" srcId="{D7C0A57E-0A1A-411C-9FAA-31F7C4CD9B16}" destId="{F44EF084-510A-4D49-AA3B-9A6304B32534}" srcOrd="0" destOrd="0" presId="urn:microsoft.com/office/officeart/2018/2/layout/IconVerticalSolidList"/>
    <dgm:cxn modelId="{F2727EFC-953B-47FF-884B-E32AF8101E6D}" type="presParOf" srcId="{D7C0A57E-0A1A-411C-9FAA-31F7C4CD9B16}" destId="{360A8089-90E1-40E3-9845-E74E1CF5139B}" srcOrd="1" destOrd="0" presId="urn:microsoft.com/office/officeart/2018/2/layout/IconVerticalSolidList"/>
    <dgm:cxn modelId="{ADDF946B-0D5D-46FA-B798-93F448D0FD80}" type="presParOf" srcId="{D7C0A57E-0A1A-411C-9FAA-31F7C4CD9B16}" destId="{3B84D21E-2B7B-4838-B87C-F4F85B1D8D80}" srcOrd="2" destOrd="0" presId="urn:microsoft.com/office/officeart/2018/2/layout/IconVerticalSolidList"/>
    <dgm:cxn modelId="{3C33F0CF-283D-463B-A4E5-8DED0187F0FD}" type="presParOf" srcId="{D7C0A57E-0A1A-411C-9FAA-31F7C4CD9B16}" destId="{1B9893AC-ADDA-4681-9B3D-4A9C065787D7}" srcOrd="3" destOrd="0" presId="urn:microsoft.com/office/officeart/2018/2/layout/IconVerticalSolidList"/>
    <dgm:cxn modelId="{20311BE5-2727-4967-A8A3-F58144E38C0E}" type="presParOf" srcId="{D0AD85D1-5054-4EE4-A129-631EA0399651}" destId="{161B0939-7F6C-402C-947B-4E1CF7BB9DE4}" srcOrd="3" destOrd="0" presId="urn:microsoft.com/office/officeart/2018/2/layout/IconVerticalSolidList"/>
    <dgm:cxn modelId="{8DA83463-10EE-4E3F-8E22-953017A07400}" type="presParOf" srcId="{D0AD85D1-5054-4EE4-A129-631EA0399651}" destId="{551351C8-1CAE-494D-8F84-0BBF14DBE2CE}" srcOrd="4" destOrd="0" presId="urn:microsoft.com/office/officeart/2018/2/layout/IconVerticalSolidList"/>
    <dgm:cxn modelId="{1DFA05F3-2B22-4121-99AF-464B8D43BF2F}" type="presParOf" srcId="{551351C8-1CAE-494D-8F84-0BBF14DBE2CE}" destId="{BE04AD89-770D-4832-B6DF-D3012ED97589}" srcOrd="0" destOrd="0" presId="urn:microsoft.com/office/officeart/2018/2/layout/IconVerticalSolidList"/>
    <dgm:cxn modelId="{8B1DC9B5-5607-4F75-9F62-76EEB4849879}" type="presParOf" srcId="{551351C8-1CAE-494D-8F84-0BBF14DBE2CE}" destId="{24F77D1E-48D8-4676-AB87-C13713E79596}" srcOrd="1" destOrd="0" presId="urn:microsoft.com/office/officeart/2018/2/layout/IconVerticalSolidList"/>
    <dgm:cxn modelId="{956E3887-2408-45FF-AC5B-C16709243906}" type="presParOf" srcId="{551351C8-1CAE-494D-8F84-0BBF14DBE2CE}" destId="{CED47979-F1B1-4B11-8B08-D1434DCC8C0C}" srcOrd="2" destOrd="0" presId="urn:microsoft.com/office/officeart/2018/2/layout/IconVerticalSolidList"/>
    <dgm:cxn modelId="{63E8597E-EC7D-4467-A0E1-E2F2BA839234}" type="presParOf" srcId="{551351C8-1CAE-494D-8F84-0BBF14DBE2CE}" destId="{236DE418-4C8E-430B-B52C-740F1C5B0DF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115C3D-10A4-47AB-932C-306C052D302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9F6F976-B845-4CDC-A553-1770575AC77C}">
      <dgm:prSet/>
      <dgm:spPr/>
      <dgm:t>
        <a:bodyPr/>
        <a:lstStyle/>
        <a:p>
          <a:r>
            <a:rPr lang="cs-CZ"/>
            <a:t>Diskrétní matematika – pouze prezenční forma</a:t>
          </a:r>
          <a:endParaRPr lang="en-US"/>
        </a:p>
      </dgm:t>
    </dgm:pt>
    <dgm:pt modelId="{96EAF80F-4464-4279-B2D9-016B1FFFF24D}" type="parTrans" cxnId="{039E2989-4D78-4F81-8727-D1765D1B5B76}">
      <dgm:prSet/>
      <dgm:spPr/>
      <dgm:t>
        <a:bodyPr/>
        <a:lstStyle/>
        <a:p>
          <a:endParaRPr lang="en-US"/>
        </a:p>
      </dgm:t>
    </dgm:pt>
    <dgm:pt modelId="{FA27190D-24C3-49FD-90F5-91162CAC6C44}" type="sibTrans" cxnId="{039E2989-4D78-4F81-8727-D1765D1B5B76}">
      <dgm:prSet/>
      <dgm:spPr/>
      <dgm:t>
        <a:bodyPr/>
        <a:lstStyle/>
        <a:p>
          <a:endParaRPr lang="en-US"/>
        </a:p>
      </dgm:t>
    </dgm:pt>
    <dgm:pt modelId="{ADF9935B-53D3-456D-92AB-7D0D27812037}">
      <dgm:prSet/>
      <dgm:spPr/>
      <dgm:t>
        <a:bodyPr/>
        <a:lstStyle/>
        <a:p>
          <a:r>
            <a:rPr lang="cs-CZ"/>
            <a:t>Učitelství deskriptivní geometrie pro střední školy maior (P i K)</a:t>
          </a:r>
          <a:endParaRPr lang="en-US"/>
        </a:p>
      </dgm:t>
    </dgm:pt>
    <dgm:pt modelId="{6DFD40DE-B4A0-4B27-B7CA-D46383928F53}" type="parTrans" cxnId="{781E66E8-E7E6-4B06-9D91-8E0BCAC42865}">
      <dgm:prSet/>
      <dgm:spPr/>
      <dgm:t>
        <a:bodyPr/>
        <a:lstStyle/>
        <a:p>
          <a:endParaRPr lang="en-US"/>
        </a:p>
      </dgm:t>
    </dgm:pt>
    <dgm:pt modelId="{FE35CCE3-06B2-4435-8B01-08C91149009E}" type="sibTrans" cxnId="{781E66E8-E7E6-4B06-9D91-8E0BCAC42865}">
      <dgm:prSet/>
      <dgm:spPr/>
      <dgm:t>
        <a:bodyPr/>
        <a:lstStyle/>
        <a:p>
          <a:endParaRPr lang="en-US"/>
        </a:p>
      </dgm:t>
    </dgm:pt>
    <dgm:pt modelId="{863B947C-771A-4A8A-A58F-3206B8E3F91C}">
      <dgm:prSet/>
      <dgm:spPr/>
      <dgm:t>
        <a:bodyPr/>
        <a:lstStyle/>
        <a:p>
          <a:r>
            <a:rPr lang="cs-CZ"/>
            <a:t>Učitelství deskriptivní geometrie pro SŠ (jednooborové) – pouze jako doplnění aprobace pro již vystudované učitele, pouze kombinovaná forma</a:t>
          </a:r>
          <a:endParaRPr lang="en-US"/>
        </a:p>
      </dgm:t>
    </dgm:pt>
    <dgm:pt modelId="{F1F6EC7A-BE8B-4935-ADB7-72D39583BFCA}" type="parTrans" cxnId="{063BF871-64AB-4B63-B264-FA5EC18438ED}">
      <dgm:prSet/>
      <dgm:spPr/>
      <dgm:t>
        <a:bodyPr/>
        <a:lstStyle/>
        <a:p>
          <a:endParaRPr lang="en-US"/>
        </a:p>
      </dgm:t>
    </dgm:pt>
    <dgm:pt modelId="{33B8508B-136C-4D5F-88EE-F771F3D01CBB}" type="sibTrans" cxnId="{063BF871-64AB-4B63-B264-FA5EC18438ED}">
      <dgm:prSet/>
      <dgm:spPr/>
      <dgm:t>
        <a:bodyPr/>
        <a:lstStyle/>
        <a:p>
          <a:endParaRPr lang="en-US"/>
        </a:p>
      </dgm:t>
    </dgm:pt>
    <dgm:pt modelId="{8C9E7047-02CE-4FF6-BB9A-B936665F6604}">
      <dgm:prSet/>
      <dgm:spPr/>
      <dgm:t>
        <a:bodyPr/>
        <a:lstStyle/>
        <a:p>
          <a:r>
            <a:rPr lang="cs-CZ"/>
            <a:t>Učitelství matematiky pro SŠ maior – prezenční i kombinovaná forma</a:t>
          </a:r>
          <a:endParaRPr lang="en-US"/>
        </a:p>
      </dgm:t>
    </dgm:pt>
    <dgm:pt modelId="{0192BECA-4453-466B-9AE8-4FAB73B790F5}" type="parTrans" cxnId="{3A5E3776-F31B-47FD-A9C8-322624851A6D}">
      <dgm:prSet/>
      <dgm:spPr/>
      <dgm:t>
        <a:bodyPr/>
        <a:lstStyle/>
        <a:p>
          <a:endParaRPr lang="en-US"/>
        </a:p>
      </dgm:t>
    </dgm:pt>
    <dgm:pt modelId="{8DBA0858-20DF-4E0A-96D7-221E05329097}" type="sibTrans" cxnId="{3A5E3776-F31B-47FD-A9C8-322624851A6D}">
      <dgm:prSet/>
      <dgm:spPr/>
      <dgm:t>
        <a:bodyPr/>
        <a:lstStyle/>
        <a:p>
          <a:endParaRPr lang="en-US"/>
        </a:p>
      </dgm:t>
    </dgm:pt>
    <dgm:pt modelId="{B62A2C42-452E-48D5-ADA5-B5D1A14310CA}">
      <dgm:prSet/>
      <dgm:spPr/>
      <dgm:t>
        <a:bodyPr/>
        <a:lstStyle/>
        <a:p>
          <a:r>
            <a:rPr lang="cs-CZ"/>
            <a:t>Učitelství matematiky pro SŠ (jednooborové) – pouze jako doplnění aprobace pro již vystudované učitele, pouze  kombinovaná forma</a:t>
          </a:r>
          <a:endParaRPr lang="en-US"/>
        </a:p>
      </dgm:t>
    </dgm:pt>
    <dgm:pt modelId="{D2C9C7F1-01D6-4069-B846-4B9E60E92AEA}" type="parTrans" cxnId="{46CE3150-C4D4-498B-8DF4-567F15C23C51}">
      <dgm:prSet/>
      <dgm:spPr/>
      <dgm:t>
        <a:bodyPr/>
        <a:lstStyle/>
        <a:p>
          <a:endParaRPr lang="en-US"/>
        </a:p>
      </dgm:t>
    </dgm:pt>
    <dgm:pt modelId="{10252DD5-0A32-4149-9142-528CBF326808}" type="sibTrans" cxnId="{46CE3150-C4D4-498B-8DF4-567F15C23C51}">
      <dgm:prSet/>
      <dgm:spPr/>
      <dgm:t>
        <a:bodyPr/>
        <a:lstStyle/>
        <a:p>
          <a:endParaRPr lang="en-US"/>
        </a:p>
      </dgm:t>
    </dgm:pt>
    <dgm:pt modelId="{90B60ADA-2347-493E-9573-76A38990AF6B}" type="pres">
      <dgm:prSet presAssocID="{E6115C3D-10A4-47AB-932C-306C052D3024}" presName="linear" presStyleCnt="0">
        <dgm:presLayoutVars>
          <dgm:animLvl val="lvl"/>
          <dgm:resizeHandles val="exact"/>
        </dgm:presLayoutVars>
      </dgm:prSet>
      <dgm:spPr/>
    </dgm:pt>
    <dgm:pt modelId="{C802C5B3-23BB-4C5D-811E-6E9602178F40}" type="pres">
      <dgm:prSet presAssocID="{B9F6F976-B845-4CDC-A553-1770575AC77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18B8B4C-08CD-46F6-BB61-80D242CA068C}" type="pres">
      <dgm:prSet presAssocID="{FA27190D-24C3-49FD-90F5-91162CAC6C44}" presName="spacer" presStyleCnt="0"/>
      <dgm:spPr/>
    </dgm:pt>
    <dgm:pt modelId="{B0CCCCB1-E498-4F0B-9B9E-24DD8CD2A4E9}" type="pres">
      <dgm:prSet presAssocID="{ADF9935B-53D3-456D-92AB-7D0D2781203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0AB2862-6E96-4CD2-BC58-5B48D0A4BD59}" type="pres">
      <dgm:prSet presAssocID="{FE35CCE3-06B2-4435-8B01-08C91149009E}" presName="spacer" presStyleCnt="0"/>
      <dgm:spPr/>
    </dgm:pt>
    <dgm:pt modelId="{04E0874F-782A-4D66-B9FB-EEBCF65CD8BB}" type="pres">
      <dgm:prSet presAssocID="{863B947C-771A-4A8A-A58F-3206B8E3F91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20937DA-1508-4347-B471-28575C4DED4E}" type="pres">
      <dgm:prSet presAssocID="{33B8508B-136C-4D5F-88EE-F771F3D01CBB}" presName="spacer" presStyleCnt="0"/>
      <dgm:spPr/>
    </dgm:pt>
    <dgm:pt modelId="{18616DC2-C11A-4357-B6A3-A5C8FE08AE2D}" type="pres">
      <dgm:prSet presAssocID="{8C9E7047-02CE-4FF6-BB9A-B936665F660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3635384-9326-418D-B78B-582BA6D618E6}" type="pres">
      <dgm:prSet presAssocID="{8DBA0858-20DF-4E0A-96D7-221E05329097}" presName="spacer" presStyleCnt="0"/>
      <dgm:spPr/>
    </dgm:pt>
    <dgm:pt modelId="{0B689889-6507-4B79-83B4-8F0DA9FFAC76}" type="pres">
      <dgm:prSet presAssocID="{B62A2C42-452E-48D5-ADA5-B5D1A14310C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4F92801-DC41-476D-8019-50DAC38AD9AE}" type="presOf" srcId="{8C9E7047-02CE-4FF6-BB9A-B936665F6604}" destId="{18616DC2-C11A-4357-B6A3-A5C8FE08AE2D}" srcOrd="0" destOrd="0" presId="urn:microsoft.com/office/officeart/2005/8/layout/vList2"/>
    <dgm:cxn modelId="{DFCBA22D-96DC-4419-B19A-82DA74C05F0C}" type="presOf" srcId="{B9F6F976-B845-4CDC-A553-1770575AC77C}" destId="{C802C5B3-23BB-4C5D-811E-6E9602178F40}" srcOrd="0" destOrd="0" presId="urn:microsoft.com/office/officeart/2005/8/layout/vList2"/>
    <dgm:cxn modelId="{BEACFA35-4F08-43B2-BFD8-1A2277A058B7}" type="presOf" srcId="{E6115C3D-10A4-47AB-932C-306C052D3024}" destId="{90B60ADA-2347-493E-9573-76A38990AF6B}" srcOrd="0" destOrd="0" presId="urn:microsoft.com/office/officeart/2005/8/layout/vList2"/>
    <dgm:cxn modelId="{3FD86D37-4093-4569-98E6-262996AF0B27}" type="presOf" srcId="{863B947C-771A-4A8A-A58F-3206B8E3F91C}" destId="{04E0874F-782A-4D66-B9FB-EEBCF65CD8BB}" srcOrd="0" destOrd="0" presId="urn:microsoft.com/office/officeart/2005/8/layout/vList2"/>
    <dgm:cxn modelId="{4D6EF05B-9649-4F3C-94EB-FF3C22D2F15B}" type="presOf" srcId="{ADF9935B-53D3-456D-92AB-7D0D27812037}" destId="{B0CCCCB1-E498-4F0B-9B9E-24DD8CD2A4E9}" srcOrd="0" destOrd="0" presId="urn:microsoft.com/office/officeart/2005/8/layout/vList2"/>
    <dgm:cxn modelId="{46CE3150-C4D4-498B-8DF4-567F15C23C51}" srcId="{E6115C3D-10A4-47AB-932C-306C052D3024}" destId="{B62A2C42-452E-48D5-ADA5-B5D1A14310CA}" srcOrd="4" destOrd="0" parTransId="{D2C9C7F1-01D6-4069-B846-4B9E60E92AEA}" sibTransId="{10252DD5-0A32-4149-9142-528CBF326808}"/>
    <dgm:cxn modelId="{063BF871-64AB-4B63-B264-FA5EC18438ED}" srcId="{E6115C3D-10A4-47AB-932C-306C052D3024}" destId="{863B947C-771A-4A8A-A58F-3206B8E3F91C}" srcOrd="2" destOrd="0" parTransId="{F1F6EC7A-BE8B-4935-ADB7-72D39583BFCA}" sibTransId="{33B8508B-136C-4D5F-88EE-F771F3D01CBB}"/>
    <dgm:cxn modelId="{3A5E3776-F31B-47FD-A9C8-322624851A6D}" srcId="{E6115C3D-10A4-47AB-932C-306C052D3024}" destId="{8C9E7047-02CE-4FF6-BB9A-B936665F6604}" srcOrd="3" destOrd="0" parTransId="{0192BECA-4453-466B-9AE8-4FAB73B790F5}" sibTransId="{8DBA0858-20DF-4E0A-96D7-221E05329097}"/>
    <dgm:cxn modelId="{039E2989-4D78-4F81-8727-D1765D1B5B76}" srcId="{E6115C3D-10A4-47AB-932C-306C052D3024}" destId="{B9F6F976-B845-4CDC-A553-1770575AC77C}" srcOrd="0" destOrd="0" parTransId="{96EAF80F-4464-4279-B2D9-016B1FFFF24D}" sibTransId="{FA27190D-24C3-49FD-90F5-91162CAC6C44}"/>
    <dgm:cxn modelId="{781E66E8-E7E6-4B06-9D91-8E0BCAC42865}" srcId="{E6115C3D-10A4-47AB-932C-306C052D3024}" destId="{ADF9935B-53D3-456D-92AB-7D0D27812037}" srcOrd="1" destOrd="0" parTransId="{6DFD40DE-B4A0-4B27-B7CA-D46383928F53}" sibTransId="{FE35CCE3-06B2-4435-8B01-08C91149009E}"/>
    <dgm:cxn modelId="{54F131E9-C4F5-4EFC-B868-186EC47178DD}" type="presOf" srcId="{B62A2C42-452E-48D5-ADA5-B5D1A14310CA}" destId="{0B689889-6507-4B79-83B4-8F0DA9FFAC76}" srcOrd="0" destOrd="0" presId="urn:microsoft.com/office/officeart/2005/8/layout/vList2"/>
    <dgm:cxn modelId="{F598004A-2EFA-4867-8195-9C0D14FD56F2}" type="presParOf" srcId="{90B60ADA-2347-493E-9573-76A38990AF6B}" destId="{C802C5B3-23BB-4C5D-811E-6E9602178F40}" srcOrd="0" destOrd="0" presId="urn:microsoft.com/office/officeart/2005/8/layout/vList2"/>
    <dgm:cxn modelId="{2FDF3E23-D88F-4818-AF5F-D8BB8DCFA345}" type="presParOf" srcId="{90B60ADA-2347-493E-9573-76A38990AF6B}" destId="{318B8B4C-08CD-46F6-BB61-80D242CA068C}" srcOrd="1" destOrd="0" presId="urn:microsoft.com/office/officeart/2005/8/layout/vList2"/>
    <dgm:cxn modelId="{1664BEDF-B8CE-436C-9561-1C2DF7466AC2}" type="presParOf" srcId="{90B60ADA-2347-493E-9573-76A38990AF6B}" destId="{B0CCCCB1-E498-4F0B-9B9E-24DD8CD2A4E9}" srcOrd="2" destOrd="0" presId="urn:microsoft.com/office/officeart/2005/8/layout/vList2"/>
    <dgm:cxn modelId="{89C4DDAA-0FE5-444F-93FB-FCCBADB8D658}" type="presParOf" srcId="{90B60ADA-2347-493E-9573-76A38990AF6B}" destId="{10AB2862-6E96-4CD2-BC58-5B48D0A4BD59}" srcOrd="3" destOrd="0" presId="urn:microsoft.com/office/officeart/2005/8/layout/vList2"/>
    <dgm:cxn modelId="{EB9FB3EC-1B1F-4F92-AC6C-B1C468DB4021}" type="presParOf" srcId="{90B60ADA-2347-493E-9573-76A38990AF6B}" destId="{04E0874F-782A-4D66-B9FB-EEBCF65CD8BB}" srcOrd="4" destOrd="0" presId="urn:microsoft.com/office/officeart/2005/8/layout/vList2"/>
    <dgm:cxn modelId="{04BE03FF-859C-4B72-8CA1-50405A1B4DCA}" type="presParOf" srcId="{90B60ADA-2347-493E-9573-76A38990AF6B}" destId="{D20937DA-1508-4347-B471-28575C4DED4E}" srcOrd="5" destOrd="0" presId="urn:microsoft.com/office/officeart/2005/8/layout/vList2"/>
    <dgm:cxn modelId="{0B91E90B-3C01-4078-A6F0-A15E0257AD72}" type="presParOf" srcId="{90B60ADA-2347-493E-9573-76A38990AF6B}" destId="{18616DC2-C11A-4357-B6A3-A5C8FE08AE2D}" srcOrd="6" destOrd="0" presId="urn:microsoft.com/office/officeart/2005/8/layout/vList2"/>
    <dgm:cxn modelId="{C4687A7A-78B2-4D2D-88B3-F92AB214D03D}" type="presParOf" srcId="{90B60ADA-2347-493E-9573-76A38990AF6B}" destId="{F3635384-9326-418D-B78B-582BA6D618E6}" srcOrd="7" destOrd="0" presId="urn:microsoft.com/office/officeart/2005/8/layout/vList2"/>
    <dgm:cxn modelId="{5100FDF7-0A60-4F56-AB98-5DF4F0B58B10}" type="presParOf" srcId="{90B60ADA-2347-493E-9573-76A38990AF6B}" destId="{0B689889-6507-4B79-83B4-8F0DA9FFAC7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814C7EF-901D-4DAF-80E9-90089976A71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373F169-12F4-4DF0-97F4-2EEA0655214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Algebra a geometrie (P i K) - nabízí specializaci v oblasti uspořádaných algebraických struktur nebo v diferenciální geometrii</a:t>
          </a:r>
          <a:endParaRPr lang="en-US"/>
        </a:p>
      </dgm:t>
    </dgm:pt>
    <dgm:pt modelId="{AB955E8E-1605-43A6-821A-91B84445E75D}" type="parTrans" cxnId="{AD5124AE-8142-4142-BCB0-B41B68B89DC0}">
      <dgm:prSet/>
      <dgm:spPr/>
      <dgm:t>
        <a:bodyPr/>
        <a:lstStyle/>
        <a:p>
          <a:endParaRPr lang="en-US"/>
        </a:p>
      </dgm:t>
    </dgm:pt>
    <dgm:pt modelId="{164AE6EB-DEBF-4326-878A-9CB6B65FECF9}" type="sibTrans" cxnId="{AD5124AE-8142-4142-BCB0-B41B68B89DC0}">
      <dgm:prSet/>
      <dgm:spPr/>
      <dgm:t>
        <a:bodyPr/>
        <a:lstStyle/>
        <a:p>
          <a:endParaRPr lang="en-US"/>
        </a:p>
      </dgm:t>
    </dgm:pt>
    <dgm:pt modelId="{0A539393-2913-433C-A4A1-F800C92C5B4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Algebra and Geometry (P) - in english language</a:t>
          </a:r>
          <a:endParaRPr lang="en-US"/>
        </a:p>
      </dgm:t>
    </dgm:pt>
    <dgm:pt modelId="{48CA59A8-53A9-402F-A060-8F2646426E6A}" type="parTrans" cxnId="{EA955327-2260-416A-ABBE-B23BB90D40E2}">
      <dgm:prSet/>
      <dgm:spPr/>
      <dgm:t>
        <a:bodyPr/>
        <a:lstStyle/>
        <a:p>
          <a:endParaRPr lang="en-US"/>
        </a:p>
      </dgm:t>
    </dgm:pt>
    <dgm:pt modelId="{98BBCB50-E19F-41C5-9706-BCA54C49CFEF}" type="sibTrans" cxnId="{EA955327-2260-416A-ABBE-B23BB90D40E2}">
      <dgm:prSet/>
      <dgm:spPr/>
      <dgm:t>
        <a:bodyPr/>
        <a:lstStyle/>
        <a:p>
          <a:endParaRPr lang="en-US"/>
        </a:p>
      </dgm:t>
    </dgm:pt>
    <dgm:pt modelId="{D54A9946-78B1-42B6-BBD5-587A57D0CDF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Didaktika matematiky (P i K) - zaměřeno na získání schopnosti samostatné vědecké práce v teorii vyučování matematice. Probíhá pod vedením školitele aktivně vědecky činného v oboru</a:t>
          </a:r>
          <a:endParaRPr lang="en-US"/>
        </a:p>
      </dgm:t>
    </dgm:pt>
    <dgm:pt modelId="{B6102A18-3D7C-4054-ACC2-BE8B3C39A8A9}" type="parTrans" cxnId="{F714C78C-AE47-495D-825D-E6D9F582BFE8}">
      <dgm:prSet/>
      <dgm:spPr/>
      <dgm:t>
        <a:bodyPr/>
        <a:lstStyle/>
        <a:p>
          <a:endParaRPr lang="en-US"/>
        </a:p>
      </dgm:t>
    </dgm:pt>
    <dgm:pt modelId="{6CF1FD4F-8966-4BE4-AD01-412F91EFD26B}" type="sibTrans" cxnId="{F714C78C-AE47-495D-825D-E6D9F582BFE8}">
      <dgm:prSet/>
      <dgm:spPr/>
      <dgm:t>
        <a:bodyPr/>
        <a:lstStyle/>
        <a:p>
          <a:endParaRPr lang="en-US"/>
        </a:p>
      </dgm:t>
    </dgm:pt>
    <dgm:pt modelId="{54931935-BC60-4FE2-8E45-0F072C90A8AA}" type="pres">
      <dgm:prSet presAssocID="{C814C7EF-901D-4DAF-80E9-90089976A712}" presName="root" presStyleCnt="0">
        <dgm:presLayoutVars>
          <dgm:dir/>
          <dgm:resizeHandles val="exact"/>
        </dgm:presLayoutVars>
      </dgm:prSet>
      <dgm:spPr/>
    </dgm:pt>
    <dgm:pt modelId="{CB207577-879C-4B38-940A-03E160BE633E}" type="pres">
      <dgm:prSet presAssocID="{B373F169-12F4-4DF0-97F4-2EEA06552143}" presName="compNode" presStyleCnt="0"/>
      <dgm:spPr/>
    </dgm:pt>
    <dgm:pt modelId="{DA5F0C34-1C2C-4DD7-87BA-F7C50C12A461}" type="pres">
      <dgm:prSet presAssocID="{B373F169-12F4-4DF0-97F4-2EEA06552143}" presName="bgRect" presStyleLbl="bgShp" presStyleIdx="0" presStyleCnt="3"/>
      <dgm:spPr/>
    </dgm:pt>
    <dgm:pt modelId="{07D243D7-F814-4F3B-A7EC-63F6F6D2AC1A}" type="pres">
      <dgm:prSet presAssocID="{B373F169-12F4-4DF0-97F4-2EEA0655214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wing Compass"/>
        </a:ext>
      </dgm:extLst>
    </dgm:pt>
    <dgm:pt modelId="{017412EB-3912-4C6F-86C3-B27A75419248}" type="pres">
      <dgm:prSet presAssocID="{B373F169-12F4-4DF0-97F4-2EEA06552143}" presName="spaceRect" presStyleCnt="0"/>
      <dgm:spPr/>
    </dgm:pt>
    <dgm:pt modelId="{6C87269E-ECC0-449F-9101-25F79112F48E}" type="pres">
      <dgm:prSet presAssocID="{B373F169-12F4-4DF0-97F4-2EEA06552143}" presName="parTx" presStyleLbl="revTx" presStyleIdx="0" presStyleCnt="3">
        <dgm:presLayoutVars>
          <dgm:chMax val="0"/>
          <dgm:chPref val="0"/>
        </dgm:presLayoutVars>
      </dgm:prSet>
      <dgm:spPr/>
    </dgm:pt>
    <dgm:pt modelId="{2599EF1C-5F20-4784-B1ED-65E38C85567A}" type="pres">
      <dgm:prSet presAssocID="{164AE6EB-DEBF-4326-878A-9CB6B65FECF9}" presName="sibTrans" presStyleCnt="0"/>
      <dgm:spPr/>
    </dgm:pt>
    <dgm:pt modelId="{0F43D4DF-3574-47D4-B76E-8AA6832D830D}" type="pres">
      <dgm:prSet presAssocID="{0A539393-2913-433C-A4A1-F800C92C5B4C}" presName="compNode" presStyleCnt="0"/>
      <dgm:spPr/>
    </dgm:pt>
    <dgm:pt modelId="{F09D834D-0621-4F72-AA22-63F6DA1533D7}" type="pres">
      <dgm:prSet presAssocID="{0A539393-2913-433C-A4A1-F800C92C5B4C}" presName="bgRect" presStyleLbl="bgShp" presStyleIdx="1" presStyleCnt="3"/>
      <dgm:spPr/>
    </dgm:pt>
    <dgm:pt modelId="{2088769E-66A8-4094-8A53-9179A6B6CEC8}" type="pres">
      <dgm:prSet presAssocID="{0A539393-2913-433C-A4A1-F800C92C5B4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tematika"/>
        </a:ext>
      </dgm:extLst>
    </dgm:pt>
    <dgm:pt modelId="{67BE479A-EEFB-4C0A-913F-E714C16BF36D}" type="pres">
      <dgm:prSet presAssocID="{0A539393-2913-433C-A4A1-F800C92C5B4C}" presName="spaceRect" presStyleCnt="0"/>
      <dgm:spPr/>
    </dgm:pt>
    <dgm:pt modelId="{120B7698-4184-426D-AB6D-DFFE37582D99}" type="pres">
      <dgm:prSet presAssocID="{0A539393-2913-433C-A4A1-F800C92C5B4C}" presName="parTx" presStyleLbl="revTx" presStyleIdx="1" presStyleCnt="3">
        <dgm:presLayoutVars>
          <dgm:chMax val="0"/>
          <dgm:chPref val="0"/>
        </dgm:presLayoutVars>
      </dgm:prSet>
      <dgm:spPr/>
    </dgm:pt>
    <dgm:pt modelId="{0183CC16-50AF-470C-B9D4-BE0E18D7C20B}" type="pres">
      <dgm:prSet presAssocID="{98BBCB50-E19F-41C5-9706-BCA54C49CFEF}" presName="sibTrans" presStyleCnt="0"/>
      <dgm:spPr/>
    </dgm:pt>
    <dgm:pt modelId="{04B6E22F-59E1-498C-A79E-79F85E3538FA}" type="pres">
      <dgm:prSet presAssocID="{D54A9946-78B1-42B6-BBD5-587A57D0CDF3}" presName="compNode" presStyleCnt="0"/>
      <dgm:spPr/>
    </dgm:pt>
    <dgm:pt modelId="{F5957258-691C-4541-81DA-096033CDA12A}" type="pres">
      <dgm:prSet presAssocID="{D54A9946-78B1-42B6-BBD5-587A57D0CDF3}" presName="bgRect" presStyleLbl="bgShp" presStyleIdx="2" presStyleCnt="3"/>
      <dgm:spPr/>
    </dgm:pt>
    <dgm:pt modelId="{AA2823A0-A3D2-488B-86FA-DED1E94AEFE1}" type="pres">
      <dgm:prSet presAssocID="{D54A9946-78B1-42B6-BBD5-587A57D0CDF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nihy"/>
        </a:ext>
      </dgm:extLst>
    </dgm:pt>
    <dgm:pt modelId="{9EF8E723-9051-437B-BC73-D34A1E606900}" type="pres">
      <dgm:prSet presAssocID="{D54A9946-78B1-42B6-BBD5-587A57D0CDF3}" presName="spaceRect" presStyleCnt="0"/>
      <dgm:spPr/>
    </dgm:pt>
    <dgm:pt modelId="{89FD7AF3-7C18-46FA-B880-375F9B6DF851}" type="pres">
      <dgm:prSet presAssocID="{D54A9946-78B1-42B6-BBD5-587A57D0CDF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EA955327-2260-416A-ABBE-B23BB90D40E2}" srcId="{C814C7EF-901D-4DAF-80E9-90089976A712}" destId="{0A539393-2913-433C-A4A1-F800C92C5B4C}" srcOrd="1" destOrd="0" parTransId="{48CA59A8-53A9-402F-A060-8F2646426E6A}" sibTransId="{98BBCB50-E19F-41C5-9706-BCA54C49CFEF}"/>
    <dgm:cxn modelId="{49E03731-51F0-4C44-87E1-162BED7702E1}" type="presOf" srcId="{0A539393-2913-433C-A4A1-F800C92C5B4C}" destId="{120B7698-4184-426D-AB6D-DFFE37582D99}" srcOrd="0" destOrd="0" presId="urn:microsoft.com/office/officeart/2018/2/layout/IconVerticalSolidList"/>
    <dgm:cxn modelId="{2BDEAC3F-7411-41A0-9C2D-FDE8F77F16CA}" type="presOf" srcId="{C814C7EF-901D-4DAF-80E9-90089976A712}" destId="{54931935-BC60-4FE2-8E45-0F072C90A8AA}" srcOrd="0" destOrd="0" presId="urn:microsoft.com/office/officeart/2018/2/layout/IconVerticalSolidList"/>
    <dgm:cxn modelId="{1AD02C7D-93C3-4D08-BD77-576186476F3C}" type="presOf" srcId="{B373F169-12F4-4DF0-97F4-2EEA06552143}" destId="{6C87269E-ECC0-449F-9101-25F79112F48E}" srcOrd="0" destOrd="0" presId="urn:microsoft.com/office/officeart/2018/2/layout/IconVerticalSolidList"/>
    <dgm:cxn modelId="{F714C78C-AE47-495D-825D-E6D9F582BFE8}" srcId="{C814C7EF-901D-4DAF-80E9-90089976A712}" destId="{D54A9946-78B1-42B6-BBD5-587A57D0CDF3}" srcOrd="2" destOrd="0" parTransId="{B6102A18-3D7C-4054-ACC2-BE8B3C39A8A9}" sibTransId="{6CF1FD4F-8966-4BE4-AD01-412F91EFD26B}"/>
    <dgm:cxn modelId="{AD5124AE-8142-4142-BCB0-B41B68B89DC0}" srcId="{C814C7EF-901D-4DAF-80E9-90089976A712}" destId="{B373F169-12F4-4DF0-97F4-2EEA06552143}" srcOrd="0" destOrd="0" parTransId="{AB955E8E-1605-43A6-821A-91B84445E75D}" sibTransId="{164AE6EB-DEBF-4326-878A-9CB6B65FECF9}"/>
    <dgm:cxn modelId="{1654E3FC-96E1-4350-A9DA-BD4E3505E111}" type="presOf" srcId="{D54A9946-78B1-42B6-BBD5-587A57D0CDF3}" destId="{89FD7AF3-7C18-46FA-B880-375F9B6DF851}" srcOrd="0" destOrd="0" presId="urn:microsoft.com/office/officeart/2018/2/layout/IconVerticalSolidList"/>
    <dgm:cxn modelId="{3D4F4E50-8A41-4E97-8B15-9507A8B90790}" type="presParOf" srcId="{54931935-BC60-4FE2-8E45-0F072C90A8AA}" destId="{CB207577-879C-4B38-940A-03E160BE633E}" srcOrd="0" destOrd="0" presId="urn:microsoft.com/office/officeart/2018/2/layout/IconVerticalSolidList"/>
    <dgm:cxn modelId="{0C30894A-1F16-4763-BB6B-FFD06CD9E7DB}" type="presParOf" srcId="{CB207577-879C-4B38-940A-03E160BE633E}" destId="{DA5F0C34-1C2C-4DD7-87BA-F7C50C12A461}" srcOrd="0" destOrd="0" presId="urn:microsoft.com/office/officeart/2018/2/layout/IconVerticalSolidList"/>
    <dgm:cxn modelId="{E303684C-1D4F-4119-B03D-8A9484BF3AD9}" type="presParOf" srcId="{CB207577-879C-4B38-940A-03E160BE633E}" destId="{07D243D7-F814-4F3B-A7EC-63F6F6D2AC1A}" srcOrd="1" destOrd="0" presId="urn:microsoft.com/office/officeart/2018/2/layout/IconVerticalSolidList"/>
    <dgm:cxn modelId="{4D20B31E-D9ED-452A-8AC7-C9E5A6EBCBDD}" type="presParOf" srcId="{CB207577-879C-4B38-940A-03E160BE633E}" destId="{017412EB-3912-4C6F-86C3-B27A75419248}" srcOrd="2" destOrd="0" presId="urn:microsoft.com/office/officeart/2018/2/layout/IconVerticalSolidList"/>
    <dgm:cxn modelId="{F5A83CD1-90AD-4192-892A-4E404119594D}" type="presParOf" srcId="{CB207577-879C-4B38-940A-03E160BE633E}" destId="{6C87269E-ECC0-449F-9101-25F79112F48E}" srcOrd="3" destOrd="0" presId="urn:microsoft.com/office/officeart/2018/2/layout/IconVerticalSolidList"/>
    <dgm:cxn modelId="{F579637D-3EA5-4045-92E9-4351AD9516D0}" type="presParOf" srcId="{54931935-BC60-4FE2-8E45-0F072C90A8AA}" destId="{2599EF1C-5F20-4784-B1ED-65E38C85567A}" srcOrd="1" destOrd="0" presId="urn:microsoft.com/office/officeart/2018/2/layout/IconVerticalSolidList"/>
    <dgm:cxn modelId="{ECD21736-ABF6-4FE6-A2DB-3E6E3CA18244}" type="presParOf" srcId="{54931935-BC60-4FE2-8E45-0F072C90A8AA}" destId="{0F43D4DF-3574-47D4-B76E-8AA6832D830D}" srcOrd="2" destOrd="0" presId="urn:microsoft.com/office/officeart/2018/2/layout/IconVerticalSolidList"/>
    <dgm:cxn modelId="{12B82B84-F4A0-4E38-9B0B-E7C5C4BC0BFE}" type="presParOf" srcId="{0F43D4DF-3574-47D4-B76E-8AA6832D830D}" destId="{F09D834D-0621-4F72-AA22-63F6DA1533D7}" srcOrd="0" destOrd="0" presId="urn:microsoft.com/office/officeart/2018/2/layout/IconVerticalSolidList"/>
    <dgm:cxn modelId="{3377432E-8351-4599-AD7B-1776F618B700}" type="presParOf" srcId="{0F43D4DF-3574-47D4-B76E-8AA6832D830D}" destId="{2088769E-66A8-4094-8A53-9179A6B6CEC8}" srcOrd="1" destOrd="0" presId="urn:microsoft.com/office/officeart/2018/2/layout/IconVerticalSolidList"/>
    <dgm:cxn modelId="{CAA62F8A-9DF9-4AC4-8368-E1A074CEE94A}" type="presParOf" srcId="{0F43D4DF-3574-47D4-B76E-8AA6832D830D}" destId="{67BE479A-EEFB-4C0A-913F-E714C16BF36D}" srcOrd="2" destOrd="0" presId="urn:microsoft.com/office/officeart/2018/2/layout/IconVerticalSolidList"/>
    <dgm:cxn modelId="{65D7BE50-E6F3-4EC0-BEF4-3CD09F4A3F96}" type="presParOf" srcId="{0F43D4DF-3574-47D4-B76E-8AA6832D830D}" destId="{120B7698-4184-426D-AB6D-DFFE37582D99}" srcOrd="3" destOrd="0" presId="urn:microsoft.com/office/officeart/2018/2/layout/IconVerticalSolidList"/>
    <dgm:cxn modelId="{F716D765-E9A5-4CF1-9371-8856DCC9F49C}" type="presParOf" srcId="{54931935-BC60-4FE2-8E45-0F072C90A8AA}" destId="{0183CC16-50AF-470C-B9D4-BE0E18D7C20B}" srcOrd="3" destOrd="0" presId="urn:microsoft.com/office/officeart/2018/2/layout/IconVerticalSolidList"/>
    <dgm:cxn modelId="{5D3DC3DD-FC39-4616-BE94-6A116C4A9691}" type="presParOf" srcId="{54931935-BC60-4FE2-8E45-0F072C90A8AA}" destId="{04B6E22F-59E1-498C-A79E-79F85E3538FA}" srcOrd="4" destOrd="0" presId="urn:microsoft.com/office/officeart/2018/2/layout/IconVerticalSolidList"/>
    <dgm:cxn modelId="{791A2576-3023-4289-B8DC-1B6C0759232D}" type="presParOf" srcId="{04B6E22F-59E1-498C-A79E-79F85E3538FA}" destId="{F5957258-691C-4541-81DA-096033CDA12A}" srcOrd="0" destOrd="0" presId="urn:microsoft.com/office/officeart/2018/2/layout/IconVerticalSolidList"/>
    <dgm:cxn modelId="{114814FA-BE10-4CCD-8758-94D0B88D9634}" type="presParOf" srcId="{04B6E22F-59E1-498C-A79E-79F85E3538FA}" destId="{AA2823A0-A3D2-488B-86FA-DED1E94AEFE1}" srcOrd="1" destOrd="0" presId="urn:microsoft.com/office/officeart/2018/2/layout/IconVerticalSolidList"/>
    <dgm:cxn modelId="{B9A8B700-F308-43E0-88CB-24EA57384BAB}" type="presParOf" srcId="{04B6E22F-59E1-498C-A79E-79F85E3538FA}" destId="{9EF8E723-9051-437B-BC73-D34A1E606900}" srcOrd="2" destOrd="0" presId="urn:microsoft.com/office/officeart/2018/2/layout/IconVerticalSolidList"/>
    <dgm:cxn modelId="{75A504E8-4D59-4D18-A6E3-D1B249DA810F}" type="presParOf" srcId="{04B6E22F-59E1-498C-A79E-79F85E3538FA}" destId="{89FD7AF3-7C18-46FA-B880-375F9B6DF85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6952C8-2E73-4974-8E5A-6CC997195FA4}">
      <dsp:nvSpPr>
        <dsp:cNvPr id="0" name=""/>
        <dsp:cNvSpPr/>
      </dsp:nvSpPr>
      <dsp:spPr>
        <a:xfrm>
          <a:off x="0" y="67072"/>
          <a:ext cx="6656769" cy="155152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Matematika představuje základ, na němž lze exaktním způsobem vystavět všechny přírodní vědy, technické vědy i vědy společenské</a:t>
          </a:r>
          <a:endParaRPr lang="en-US" sz="2300" kern="1200"/>
        </a:p>
      </dsp:txBody>
      <dsp:txXfrm>
        <a:off x="75739" y="142811"/>
        <a:ext cx="6505291" cy="1400051"/>
      </dsp:txXfrm>
    </dsp:sp>
    <dsp:sp modelId="{EB0889D0-7515-42BF-88EF-159AE590DA86}">
      <dsp:nvSpPr>
        <dsp:cNvPr id="0" name=""/>
        <dsp:cNvSpPr/>
      </dsp:nvSpPr>
      <dsp:spPr>
        <a:xfrm>
          <a:off x="0" y="1684842"/>
          <a:ext cx="6656769" cy="1551529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Univerzita Palackého v Olomouci je datem svého založení (1573) druhou nejstarší univerzitou v ČR a stejně stará je zde i tradice výuky matematiky</a:t>
          </a:r>
          <a:endParaRPr lang="en-US" sz="2300" kern="1200"/>
        </a:p>
      </dsp:txBody>
      <dsp:txXfrm>
        <a:off x="75739" y="1760581"/>
        <a:ext cx="6505291" cy="1400051"/>
      </dsp:txXfrm>
    </dsp:sp>
    <dsp:sp modelId="{135E6F3A-C182-441D-8A55-2B33471229F9}">
      <dsp:nvSpPr>
        <dsp:cNvPr id="0" name=""/>
        <dsp:cNvSpPr/>
      </dsp:nvSpPr>
      <dsp:spPr>
        <a:xfrm>
          <a:off x="0" y="3302612"/>
          <a:ext cx="6656769" cy="1551529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Zázemí pro studenty v studentském městě</a:t>
          </a:r>
          <a:endParaRPr lang="en-US" sz="2300" kern="1200"/>
        </a:p>
      </dsp:txBody>
      <dsp:txXfrm>
        <a:off x="75739" y="3378351"/>
        <a:ext cx="6505291" cy="14000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F25E55-9CF1-46C2-9D8A-73737BBCB109}">
      <dsp:nvSpPr>
        <dsp:cNvPr id="0" name=""/>
        <dsp:cNvSpPr/>
      </dsp:nvSpPr>
      <dsp:spPr>
        <a:xfrm>
          <a:off x="0" y="156382"/>
          <a:ext cx="6656769" cy="72247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Šest desítek let tradice přípravy matematiků </a:t>
          </a:r>
          <a:endParaRPr lang="en-US" sz="1900" kern="1200"/>
        </a:p>
      </dsp:txBody>
      <dsp:txXfrm>
        <a:off x="35268" y="191650"/>
        <a:ext cx="6586233" cy="651938"/>
      </dsp:txXfrm>
    </dsp:sp>
    <dsp:sp modelId="{D041CB02-627B-4EF4-9FB9-12F8204FC625}">
      <dsp:nvSpPr>
        <dsp:cNvPr id="0" name=""/>
        <dsp:cNvSpPr/>
      </dsp:nvSpPr>
      <dsp:spPr>
        <a:xfrm>
          <a:off x="0" y="933577"/>
          <a:ext cx="6656769" cy="722474"/>
        </a:xfrm>
        <a:prstGeom prst="roundRect">
          <a:avLst/>
        </a:prstGeom>
        <a:gradFill rotWithShape="0">
          <a:gsLst>
            <a:gs pos="0">
              <a:schemeClr val="accent2">
                <a:hueOff val="-592857"/>
                <a:satOff val="2840"/>
                <a:lumOff val="2627"/>
                <a:alphaOff val="0"/>
                <a:tint val="96000"/>
                <a:lumMod val="100000"/>
              </a:schemeClr>
            </a:gs>
            <a:gs pos="78000">
              <a:schemeClr val="accent2">
                <a:hueOff val="-592857"/>
                <a:satOff val="2840"/>
                <a:lumOff val="262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Vědecká činnost zaměřená na disciplíny vyučovaných oborů - výuka obohacována o aktuální vědecké poznatky</a:t>
          </a:r>
          <a:endParaRPr lang="en-US" sz="1900" kern="1200"/>
        </a:p>
      </dsp:txBody>
      <dsp:txXfrm>
        <a:off x="35268" y="968845"/>
        <a:ext cx="6586233" cy="651938"/>
      </dsp:txXfrm>
    </dsp:sp>
    <dsp:sp modelId="{34548D9F-C973-4C26-A815-2572B518DAAE}">
      <dsp:nvSpPr>
        <dsp:cNvPr id="0" name=""/>
        <dsp:cNvSpPr/>
      </dsp:nvSpPr>
      <dsp:spPr>
        <a:xfrm>
          <a:off x="0" y="1710772"/>
          <a:ext cx="6656769" cy="722474"/>
        </a:xfrm>
        <a:prstGeom prst="roundRect">
          <a:avLst/>
        </a:prstGeom>
        <a:gradFill rotWithShape="0">
          <a:gsLst>
            <a:gs pos="0">
              <a:schemeClr val="accent2">
                <a:hueOff val="-1185714"/>
                <a:satOff val="5680"/>
                <a:lumOff val="5255"/>
                <a:alphaOff val="0"/>
                <a:tint val="96000"/>
                <a:lumMod val="100000"/>
              </a:schemeClr>
            </a:gs>
            <a:gs pos="78000">
              <a:schemeClr val="accent2">
                <a:hueOff val="-1185714"/>
                <a:satOff val="5680"/>
                <a:lumOff val="525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Individuální přístup ke studentům</a:t>
          </a:r>
          <a:endParaRPr lang="en-US" sz="1900" kern="1200"/>
        </a:p>
      </dsp:txBody>
      <dsp:txXfrm>
        <a:off x="35268" y="1746040"/>
        <a:ext cx="6586233" cy="651938"/>
      </dsp:txXfrm>
    </dsp:sp>
    <dsp:sp modelId="{3C1C9BB1-FA5E-443B-BA1A-EC67F67BF495}">
      <dsp:nvSpPr>
        <dsp:cNvPr id="0" name=""/>
        <dsp:cNvSpPr/>
      </dsp:nvSpPr>
      <dsp:spPr>
        <a:xfrm>
          <a:off x="0" y="2487967"/>
          <a:ext cx="6656769" cy="722474"/>
        </a:xfrm>
        <a:prstGeom prst="roundRect">
          <a:avLst/>
        </a:prstGeom>
        <a:gradFill rotWithShape="0">
          <a:gsLst>
            <a:gs pos="0">
              <a:schemeClr val="accent2">
                <a:hueOff val="-1778572"/>
                <a:satOff val="8520"/>
                <a:lumOff val="7882"/>
                <a:alphaOff val="0"/>
                <a:tint val="96000"/>
                <a:lumMod val="100000"/>
              </a:schemeClr>
            </a:gs>
            <a:gs pos="78000">
              <a:schemeClr val="accent2">
                <a:hueOff val="-1778572"/>
                <a:satOff val="8520"/>
                <a:lumOff val="788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Propojení teoretické výuky s aplikacemi v ostatních oblastech lidského poznání</a:t>
          </a:r>
          <a:endParaRPr lang="en-US" sz="1900" kern="1200"/>
        </a:p>
      </dsp:txBody>
      <dsp:txXfrm>
        <a:off x="35268" y="2523235"/>
        <a:ext cx="6586233" cy="651938"/>
      </dsp:txXfrm>
    </dsp:sp>
    <dsp:sp modelId="{599D48BD-E40B-4334-8CD7-CA970B7E5F18}">
      <dsp:nvSpPr>
        <dsp:cNvPr id="0" name=""/>
        <dsp:cNvSpPr/>
      </dsp:nvSpPr>
      <dsp:spPr>
        <a:xfrm>
          <a:off x="0" y="3265162"/>
          <a:ext cx="6656769" cy="722474"/>
        </a:xfrm>
        <a:prstGeom prst="roundRect">
          <a:avLst/>
        </a:prstGeom>
        <a:gradFill rotWithShape="0">
          <a:gsLst>
            <a:gs pos="0">
              <a:schemeClr val="accent2">
                <a:hueOff val="-2371429"/>
                <a:satOff val="11360"/>
                <a:lumOff val="10510"/>
                <a:alphaOff val="0"/>
                <a:tint val="96000"/>
                <a:lumMod val="100000"/>
              </a:schemeClr>
            </a:gs>
            <a:gs pos="78000">
              <a:schemeClr val="accent2">
                <a:hueOff val="-2371429"/>
                <a:satOff val="11360"/>
                <a:lumOff val="1051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Velká nabídka volitelných předmětů - přizpůsobení studia zájmům posluchače</a:t>
          </a:r>
          <a:endParaRPr lang="en-US" sz="1900" kern="1200"/>
        </a:p>
      </dsp:txBody>
      <dsp:txXfrm>
        <a:off x="35268" y="3300430"/>
        <a:ext cx="6586233" cy="651938"/>
      </dsp:txXfrm>
    </dsp:sp>
    <dsp:sp modelId="{9F18BCD2-EE58-4FBF-961B-A3C7047D3445}">
      <dsp:nvSpPr>
        <dsp:cNvPr id="0" name=""/>
        <dsp:cNvSpPr/>
      </dsp:nvSpPr>
      <dsp:spPr>
        <a:xfrm>
          <a:off x="0" y="4042357"/>
          <a:ext cx="6656769" cy="722474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Dobré uplatnění na trhu práce</a:t>
          </a:r>
          <a:endParaRPr lang="en-US" sz="1900" kern="1200"/>
        </a:p>
      </dsp:txBody>
      <dsp:txXfrm>
        <a:off x="35268" y="4077625"/>
        <a:ext cx="6586233" cy="6519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E4990-152F-4B51-B9A5-3418DA4C080F}">
      <dsp:nvSpPr>
        <dsp:cNvPr id="0" name=""/>
        <dsp:cNvSpPr/>
      </dsp:nvSpPr>
      <dsp:spPr>
        <a:xfrm>
          <a:off x="0" y="499"/>
          <a:ext cx="9618133" cy="11692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57AF5B-1A87-44FE-BDDC-AF18B268A2FC}">
      <dsp:nvSpPr>
        <dsp:cNvPr id="0" name=""/>
        <dsp:cNvSpPr/>
      </dsp:nvSpPr>
      <dsp:spPr>
        <a:xfrm>
          <a:off x="353707" y="263587"/>
          <a:ext cx="643104" cy="643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5820A6-F325-4331-9CF6-DC5251D40FA5}">
      <dsp:nvSpPr>
        <dsp:cNvPr id="0" name=""/>
        <dsp:cNvSpPr/>
      </dsp:nvSpPr>
      <dsp:spPr>
        <a:xfrm>
          <a:off x="1350519" y="499"/>
          <a:ext cx="826761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Matematika – pouze prezenční forma</a:t>
          </a:r>
          <a:endParaRPr lang="en-US" sz="2500" kern="1200"/>
        </a:p>
      </dsp:txBody>
      <dsp:txXfrm>
        <a:off x="1350519" y="499"/>
        <a:ext cx="8267613" cy="1169280"/>
      </dsp:txXfrm>
    </dsp:sp>
    <dsp:sp modelId="{F44EF084-510A-4D49-AA3B-9A6304B32534}">
      <dsp:nvSpPr>
        <dsp:cNvPr id="0" name=""/>
        <dsp:cNvSpPr/>
      </dsp:nvSpPr>
      <dsp:spPr>
        <a:xfrm>
          <a:off x="0" y="1462100"/>
          <a:ext cx="9618133" cy="11692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0A8089-90E1-40E3-9845-E74E1CF5139B}">
      <dsp:nvSpPr>
        <dsp:cNvPr id="0" name=""/>
        <dsp:cNvSpPr/>
      </dsp:nvSpPr>
      <dsp:spPr>
        <a:xfrm>
          <a:off x="353707" y="1725188"/>
          <a:ext cx="643104" cy="643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9893AC-ADDA-4681-9B3D-4A9C065787D7}">
      <dsp:nvSpPr>
        <dsp:cNvPr id="0" name=""/>
        <dsp:cNvSpPr/>
      </dsp:nvSpPr>
      <dsp:spPr>
        <a:xfrm>
          <a:off x="1350519" y="1462100"/>
          <a:ext cx="826761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Matematika se zaměřením na vzdělávání  maior (prezenční i kombinovaná forma)</a:t>
          </a:r>
          <a:endParaRPr lang="en-US" sz="2500" kern="1200"/>
        </a:p>
      </dsp:txBody>
      <dsp:txXfrm>
        <a:off x="1350519" y="1462100"/>
        <a:ext cx="8267613" cy="1169280"/>
      </dsp:txXfrm>
    </dsp:sp>
    <dsp:sp modelId="{BE04AD89-770D-4832-B6DF-D3012ED97589}">
      <dsp:nvSpPr>
        <dsp:cNvPr id="0" name=""/>
        <dsp:cNvSpPr/>
      </dsp:nvSpPr>
      <dsp:spPr>
        <a:xfrm>
          <a:off x="0" y="2923701"/>
          <a:ext cx="9618133" cy="11692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F77D1E-48D8-4676-AB87-C13713E79596}">
      <dsp:nvSpPr>
        <dsp:cNvPr id="0" name=""/>
        <dsp:cNvSpPr/>
      </dsp:nvSpPr>
      <dsp:spPr>
        <a:xfrm>
          <a:off x="353707" y="3186789"/>
          <a:ext cx="643104" cy="643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6DE418-4C8E-430B-B52C-740F1C5B0DF0}">
      <dsp:nvSpPr>
        <dsp:cNvPr id="0" name=""/>
        <dsp:cNvSpPr/>
      </dsp:nvSpPr>
      <dsp:spPr>
        <a:xfrm>
          <a:off x="1350519" y="2923701"/>
          <a:ext cx="826761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Deskriptivní geometrie  se zaměřením na vzdělávání  maior (prezenční i kombinovaná forma)</a:t>
          </a:r>
          <a:endParaRPr lang="en-US" sz="2500" kern="1200"/>
        </a:p>
      </dsp:txBody>
      <dsp:txXfrm>
        <a:off x="1350519" y="2923701"/>
        <a:ext cx="8267613" cy="11692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02C5B3-23BB-4C5D-811E-6E9602178F40}">
      <dsp:nvSpPr>
        <dsp:cNvPr id="0" name=""/>
        <dsp:cNvSpPr/>
      </dsp:nvSpPr>
      <dsp:spPr>
        <a:xfrm>
          <a:off x="0" y="125062"/>
          <a:ext cx="6656769" cy="8950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Diskrétní matematika – pouze prezenční forma</a:t>
          </a:r>
          <a:endParaRPr lang="en-US" sz="1700" kern="1200"/>
        </a:p>
      </dsp:txBody>
      <dsp:txXfrm>
        <a:off x="43693" y="168755"/>
        <a:ext cx="6569383" cy="807664"/>
      </dsp:txXfrm>
    </dsp:sp>
    <dsp:sp modelId="{B0CCCCB1-E498-4F0B-9B9E-24DD8CD2A4E9}">
      <dsp:nvSpPr>
        <dsp:cNvPr id="0" name=""/>
        <dsp:cNvSpPr/>
      </dsp:nvSpPr>
      <dsp:spPr>
        <a:xfrm>
          <a:off x="0" y="1069072"/>
          <a:ext cx="6656769" cy="895050"/>
        </a:xfrm>
        <a:prstGeom prst="roundRect">
          <a:avLst/>
        </a:prstGeom>
        <a:gradFill rotWithShape="0">
          <a:gsLst>
            <a:gs pos="0">
              <a:schemeClr val="accent2">
                <a:hueOff val="-741071"/>
                <a:satOff val="3550"/>
                <a:lumOff val="3284"/>
                <a:alphaOff val="0"/>
                <a:tint val="96000"/>
                <a:lumMod val="100000"/>
              </a:schemeClr>
            </a:gs>
            <a:gs pos="78000">
              <a:schemeClr val="accent2">
                <a:hueOff val="-741071"/>
                <a:satOff val="3550"/>
                <a:lumOff val="32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Učitelství deskriptivní geometrie pro střední školy maior (P i K)</a:t>
          </a:r>
          <a:endParaRPr lang="en-US" sz="1700" kern="1200"/>
        </a:p>
      </dsp:txBody>
      <dsp:txXfrm>
        <a:off x="43693" y="1112765"/>
        <a:ext cx="6569383" cy="807664"/>
      </dsp:txXfrm>
    </dsp:sp>
    <dsp:sp modelId="{04E0874F-782A-4D66-B9FB-EEBCF65CD8BB}">
      <dsp:nvSpPr>
        <dsp:cNvPr id="0" name=""/>
        <dsp:cNvSpPr/>
      </dsp:nvSpPr>
      <dsp:spPr>
        <a:xfrm>
          <a:off x="0" y="2013082"/>
          <a:ext cx="6656769" cy="89505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Učitelství deskriptivní geometrie pro SŠ (jednooborové) – pouze jako doplnění aprobace pro již vystudované učitele, pouze kombinovaná forma</a:t>
          </a:r>
          <a:endParaRPr lang="en-US" sz="1700" kern="1200"/>
        </a:p>
      </dsp:txBody>
      <dsp:txXfrm>
        <a:off x="43693" y="2056775"/>
        <a:ext cx="6569383" cy="807664"/>
      </dsp:txXfrm>
    </dsp:sp>
    <dsp:sp modelId="{18616DC2-C11A-4357-B6A3-A5C8FE08AE2D}">
      <dsp:nvSpPr>
        <dsp:cNvPr id="0" name=""/>
        <dsp:cNvSpPr/>
      </dsp:nvSpPr>
      <dsp:spPr>
        <a:xfrm>
          <a:off x="0" y="2957092"/>
          <a:ext cx="6656769" cy="895050"/>
        </a:xfrm>
        <a:prstGeom prst="roundRect">
          <a:avLst/>
        </a:prstGeom>
        <a:gradFill rotWithShape="0">
          <a:gsLst>
            <a:gs pos="0">
              <a:schemeClr val="accent2">
                <a:hueOff val="-2223214"/>
                <a:satOff val="10650"/>
                <a:lumOff val="9853"/>
                <a:alphaOff val="0"/>
                <a:tint val="96000"/>
                <a:lumMod val="100000"/>
              </a:schemeClr>
            </a:gs>
            <a:gs pos="78000">
              <a:schemeClr val="accent2">
                <a:hueOff val="-2223214"/>
                <a:satOff val="10650"/>
                <a:lumOff val="98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Učitelství matematiky pro SŠ maior – prezenční i kombinovaná forma</a:t>
          </a:r>
          <a:endParaRPr lang="en-US" sz="1700" kern="1200"/>
        </a:p>
      </dsp:txBody>
      <dsp:txXfrm>
        <a:off x="43693" y="3000785"/>
        <a:ext cx="6569383" cy="807664"/>
      </dsp:txXfrm>
    </dsp:sp>
    <dsp:sp modelId="{0B689889-6507-4B79-83B4-8F0DA9FFAC76}">
      <dsp:nvSpPr>
        <dsp:cNvPr id="0" name=""/>
        <dsp:cNvSpPr/>
      </dsp:nvSpPr>
      <dsp:spPr>
        <a:xfrm>
          <a:off x="0" y="3901102"/>
          <a:ext cx="6656769" cy="89505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Učitelství matematiky pro SŠ (jednooborové) – pouze jako doplnění aprobace pro již vystudované učitele, pouze  kombinovaná forma</a:t>
          </a:r>
          <a:endParaRPr lang="en-US" sz="1700" kern="1200"/>
        </a:p>
      </dsp:txBody>
      <dsp:txXfrm>
        <a:off x="43693" y="3944795"/>
        <a:ext cx="6569383" cy="8076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5F0C34-1C2C-4DD7-87BA-F7C50C12A461}">
      <dsp:nvSpPr>
        <dsp:cNvPr id="0" name=""/>
        <dsp:cNvSpPr/>
      </dsp:nvSpPr>
      <dsp:spPr>
        <a:xfrm>
          <a:off x="0" y="600"/>
          <a:ext cx="6656769" cy="140571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D243D7-F814-4F3B-A7EC-63F6F6D2AC1A}">
      <dsp:nvSpPr>
        <dsp:cNvPr id="0" name=""/>
        <dsp:cNvSpPr/>
      </dsp:nvSpPr>
      <dsp:spPr>
        <a:xfrm>
          <a:off x="425229" y="316887"/>
          <a:ext cx="773144" cy="7731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87269E-ECC0-449F-9101-25F79112F48E}">
      <dsp:nvSpPr>
        <dsp:cNvPr id="0" name=""/>
        <dsp:cNvSpPr/>
      </dsp:nvSpPr>
      <dsp:spPr>
        <a:xfrm>
          <a:off x="1623604" y="600"/>
          <a:ext cx="5033164" cy="1405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2" tIns="148772" rIns="148772" bIns="148772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Algebra a geometrie (P i K) - nabízí specializaci v oblasti uspořádaných algebraických struktur nebo v diferenciální geometrii</a:t>
          </a:r>
          <a:endParaRPr lang="en-US" sz="1500" kern="1200"/>
        </a:p>
      </dsp:txBody>
      <dsp:txXfrm>
        <a:off x="1623604" y="600"/>
        <a:ext cx="5033164" cy="1405718"/>
      </dsp:txXfrm>
    </dsp:sp>
    <dsp:sp modelId="{F09D834D-0621-4F72-AA22-63F6DA1533D7}">
      <dsp:nvSpPr>
        <dsp:cNvPr id="0" name=""/>
        <dsp:cNvSpPr/>
      </dsp:nvSpPr>
      <dsp:spPr>
        <a:xfrm>
          <a:off x="0" y="1757748"/>
          <a:ext cx="6656769" cy="140571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88769E-66A8-4094-8A53-9179A6B6CEC8}">
      <dsp:nvSpPr>
        <dsp:cNvPr id="0" name=""/>
        <dsp:cNvSpPr/>
      </dsp:nvSpPr>
      <dsp:spPr>
        <a:xfrm>
          <a:off x="425229" y="2074035"/>
          <a:ext cx="773144" cy="77314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0B7698-4184-426D-AB6D-DFFE37582D99}">
      <dsp:nvSpPr>
        <dsp:cNvPr id="0" name=""/>
        <dsp:cNvSpPr/>
      </dsp:nvSpPr>
      <dsp:spPr>
        <a:xfrm>
          <a:off x="1623604" y="1757748"/>
          <a:ext cx="5033164" cy="1405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2" tIns="148772" rIns="148772" bIns="148772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Algebra and Geometry (P) - in english language</a:t>
          </a:r>
          <a:endParaRPr lang="en-US" sz="1500" kern="1200"/>
        </a:p>
      </dsp:txBody>
      <dsp:txXfrm>
        <a:off x="1623604" y="1757748"/>
        <a:ext cx="5033164" cy="1405718"/>
      </dsp:txXfrm>
    </dsp:sp>
    <dsp:sp modelId="{F5957258-691C-4541-81DA-096033CDA12A}">
      <dsp:nvSpPr>
        <dsp:cNvPr id="0" name=""/>
        <dsp:cNvSpPr/>
      </dsp:nvSpPr>
      <dsp:spPr>
        <a:xfrm>
          <a:off x="0" y="3514896"/>
          <a:ext cx="6656769" cy="140571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2823A0-A3D2-488B-86FA-DED1E94AEFE1}">
      <dsp:nvSpPr>
        <dsp:cNvPr id="0" name=""/>
        <dsp:cNvSpPr/>
      </dsp:nvSpPr>
      <dsp:spPr>
        <a:xfrm>
          <a:off x="425229" y="3831182"/>
          <a:ext cx="773144" cy="77314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FD7AF3-7C18-46FA-B880-375F9B6DF851}">
      <dsp:nvSpPr>
        <dsp:cNvPr id="0" name=""/>
        <dsp:cNvSpPr/>
      </dsp:nvSpPr>
      <dsp:spPr>
        <a:xfrm>
          <a:off x="1623604" y="3514896"/>
          <a:ext cx="5033164" cy="1405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2" tIns="148772" rIns="148772" bIns="148772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Didaktika matematiky (P i K) - zaměřeno na získání schopnosti samostatné vědecké práce v teorii vyučování matematice. Probíhá pod vedením školitele aktivně vědecky činného v oboru</a:t>
          </a:r>
          <a:endParaRPr lang="en-US" sz="1500" kern="1200"/>
        </a:p>
      </dsp:txBody>
      <dsp:txXfrm>
        <a:off x="1623604" y="3514896"/>
        <a:ext cx="5033164" cy="1405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2401-9F11-4C59-8459-665D7F3EE0B1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51EE-B839-442C-BCD9-4097B45B5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329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2401-9F11-4C59-8459-665D7F3EE0B1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51EE-B839-442C-BCD9-4097B45B5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31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2401-9F11-4C59-8459-665D7F3EE0B1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51EE-B839-442C-BCD9-4097B45B5BA7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5181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2401-9F11-4C59-8459-665D7F3EE0B1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51EE-B839-442C-BCD9-4097B45B5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210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2401-9F11-4C59-8459-665D7F3EE0B1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51EE-B839-442C-BCD9-4097B45B5BA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9420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2401-9F11-4C59-8459-665D7F3EE0B1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51EE-B839-442C-BCD9-4097B45B5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598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2401-9F11-4C59-8459-665D7F3EE0B1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51EE-B839-442C-BCD9-4097B45B5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476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2401-9F11-4C59-8459-665D7F3EE0B1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51EE-B839-442C-BCD9-4097B45B5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469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2401-9F11-4C59-8459-665D7F3EE0B1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51EE-B839-442C-BCD9-4097B45B5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269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2401-9F11-4C59-8459-665D7F3EE0B1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51EE-B839-442C-BCD9-4097B45B5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37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2401-9F11-4C59-8459-665D7F3EE0B1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51EE-B839-442C-BCD9-4097B45B5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392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2401-9F11-4C59-8459-665D7F3EE0B1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51EE-B839-442C-BCD9-4097B45B5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133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2401-9F11-4C59-8459-665D7F3EE0B1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51EE-B839-442C-BCD9-4097B45B5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847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2401-9F11-4C59-8459-665D7F3EE0B1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51EE-B839-442C-BCD9-4097B45B5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668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2401-9F11-4C59-8459-665D7F3EE0B1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51EE-B839-442C-BCD9-4097B45B5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033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2401-9F11-4C59-8459-665D7F3EE0B1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51EE-B839-442C-BCD9-4097B45B5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009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F2401-9F11-4C59-8459-665D7F3EE0B1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63D51EE-B839-442C-BCD9-4097B45B5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2754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29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31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520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33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3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4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A96F41A3-D429-4B3C-8559-F03CF696B2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r>
              <a:rPr lang="cs-CZ"/>
              <a:t>Katedra algebry a geometrie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68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DA27254-207B-4B52-973B-03A6D7C25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C11A21B-FBEE-4F2C-A0DA-721014925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/>
              <a:t>Proč studovat u Nás?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E3358E8-FEB4-4E5C-903A-92C75E6BD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5FE9BA5-5847-4FF3-960A-4E3AC28E37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6D98C19-CACB-4DEB-9AA7-5E1D776DB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23">
              <a:extLst>
                <a:ext uri="{FF2B5EF4-FFF2-40B4-BE49-F238E27FC236}">
                  <a16:creationId xmlns:a16="http://schemas.microsoft.com/office/drawing/2014/main" id="{8EA0C28F-AA7D-46C7-8D8A-CE97E7EB07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25">
              <a:extLst>
                <a:ext uri="{FF2B5EF4-FFF2-40B4-BE49-F238E27FC236}">
                  <a16:creationId xmlns:a16="http://schemas.microsoft.com/office/drawing/2014/main" id="{50B7A449-3821-4275-97E9-6B1FF91DE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D15285ED-C1E9-4539-9551-2D9D3B89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27">
              <a:extLst>
                <a:ext uri="{FF2B5EF4-FFF2-40B4-BE49-F238E27FC236}">
                  <a16:creationId xmlns:a16="http://schemas.microsoft.com/office/drawing/2014/main" id="{A57A772B-029C-402F-8961-04AD1B611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28">
              <a:extLst>
                <a:ext uri="{FF2B5EF4-FFF2-40B4-BE49-F238E27FC236}">
                  <a16:creationId xmlns:a16="http://schemas.microsoft.com/office/drawing/2014/main" id="{43A98072-A351-47FB-8807-1EEDBF77E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29">
              <a:extLst>
                <a:ext uri="{FF2B5EF4-FFF2-40B4-BE49-F238E27FC236}">
                  <a16:creationId xmlns:a16="http://schemas.microsoft.com/office/drawing/2014/main" id="{3BC2C561-1ADE-495B-A04A-92DE414F5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FE633B79-4994-47EC-9479-56BA3E3A58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D6188152-70CA-4742-AA0D-863A7FDB47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BB953C7-9087-425B-9DB5-15C19F06BF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3832345"/>
              </p:ext>
            </p:extLst>
          </p:nvPr>
        </p:nvGraphicFramePr>
        <p:xfrm>
          <a:off x="4876847" y="944563"/>
          <a:ext cx="6656769" cy="4921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4807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DA27254-207B-4B52-973B-03A6D7C25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71F64FB-F10E-4EE4-88D1-F24C12432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pl-PL" sz="4400"/>
              <a:t>Výhody studia matematiky u Nás</a:t>
            </a:r>
            <a:endParaRPr lang="cs-CZ" sz="440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E3358E8-FEB4-4E5C-903A-92C75E6BD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5FE9BA5-5847-4FF3-960A-4E3AC28E37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D98C19-CACB-4DEB-9AA7-5E1D776DB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23">
              <a:extLst>
                <a:ext uri="{FF2B5EF4-FFF2-40B4-BE49-F238E27FC236}">
                  <a16:creationId xmlns:a16="http://schemas.microsoft.com/office/drawing/2014/main" id="{8EA0C28F-AA7D-46C7-8D8A-CE97E7EB07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25">
              <a:extLst>
                <a:ext uri="{FF2B5EF4-FFF2-40B4-BE49-F238E27FC236}">
                  <a16:creationId xmlns:a16="http://schemas.microsoft.com/office/drawing/2014/main" id="{50B7A449-3821-4275-97E9-6B1FF91DE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D15285ED-C1E9-4539-9551-2D9D3B89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Rectangle 27">
              <a:extLst>
                <a:ext uri="{FF2B5EF4-FFF2-40B4-BE49-F238E27FC236}">
                  <a16:creationId xmlns:a16="http://schemas.microsoft.com/office/drawing/2014/main" id="{A57A772B-029C-402F-8961-04AD1B611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28">
              <a:extLst>
                <a:ext uri="{FF2B5EF4-FFF2-40B4-BE49-F238E27FC236}">
                  <a16:creationId xmlns:a16="http://schemas.microsoft.com/office/drawing/2014/main" id="{43A98072-A351-47FB-8807-1EEDBF77E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Rectangle 29">
              <a:extLst>
                <a:ext uri="{FF2B5EF4-FFF2-40B4-BE49-F238E27FC236}">
                  <a16:creationId xmlns:a16="http://schemas.microsoft.com/office/drawing/2014/main" id="{3BC2C561-1ADE-495B-A04A-92DE414F5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42">
              <a:extLst>
                <a:ext uri="{FF2B5EF4-FFF2-40B4-BE49-F238E27FC236}">
                  <a16:creationId xmlns:a16="http://schemas.microsoft.com/office/drawing/2014/main" id="{FE633B79-4994-47EC-9479-56BA3E3A58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D6188152-70CA-4742-AA0D-863A7FDB47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768120EE-91AC-400C-AEB8-7DDF55E272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6998315"/>
              </p:ext>
            </p:extLst>
          </p:nvPr>
        </p:nvGraphicFramePr>
        <p:xfrm>
          <a:off x="4876847" y="944563"/>
          <a:ext cx="6656769" cy="4921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32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2D8274A3-2083-4E1B-BC7B-0D0571C4E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cs-CZ"/>
              <a:t>Uplatnění absolventa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8A86B7-A5B6-4E9E-8E9B-317F17E30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cs-CZ"/>
              <a:t>Absolventi studia matematiky se uplatní na všech pracovních místech, kde je třeba využít teoretických znalostí matematiky nebo je aplikovat</a:t>
            </a:r>
          </a:p>
          <a:p>
            <a:r>
              <a:rPr lang="cs-CZ"/>
              <a:t>Úřady a instituce, výrobní podniky, výzkumná centra, apod.</a:t>
            </a:r>
          </a:p>
          <a:p>
            <a:r>
              <a:rPr lang="cs-CZ"/>
              <a:t>Absolventi matematiky se zaměřením na vzdělávání mohou navíc vyučovat matematiku na různých typech škol</a:t>
            </a:r>
          </a:p>
          <a:p>
            <a:r>
              <a:rPr lang="cs-CZ"/>
              <a:t>Absolventi studia deskriptivní geometrie se uplatní na všech pracovních místech, kde jsou zapotřebí znalosti a aplikace zobrazovacích metod, počítačové grafiky a designu a také na VŠ technického zaměření</a:t>
            </a:r>
          </a:p>
        </p:txBody>
      </p:sp>
    </p:spTree>
    <p:extLst>
      <p:ext uri="{BB962C8B-B14F-4D97-AF65-F5344CB8AC3E}">
        <p14:creationId xmlns:p14="http://schemas.microsoft.com/office/powerpoint/2010/main" val="3199416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4D16F1A-5D78-4402-81FF-31A98AFD6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A80E7DB-2C26-4A22-9817-F55677637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Bakalářské studium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1B2FB7F0-6A45-43E8-88A7-48E46E6D48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6BA9C607-662B-4FBB-A3F3-CF593AD73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1DC41AA-FC08-41C3-AE91-3778130FEE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972873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165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DA27254-207B-4B52-973B-03A6D7C25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EF8D98E-3F8E-4EFA-90FA-A30A8E0D0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/>
              <a:t>Navazujcí magisterské studium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E3358E8-FEB4-4E5C-903A-92C75E6BD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5FE9BA5-5847-4FF3-960A-4E3AC28E37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D98C19-CACB-4DEB-9AA7-5E1D776DB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23">
              <a:extLst>
                <a:ext uri="{FF2B5EF4-FFF2-40B4-BE49-F238E27FC236}">
                  <a16:creationId xmlns:a16="http://schemas.microsoft.com/office/drawing/2014/main" id="{8EA0C28F-AA7D-46C7-8D8A-CE97E7EB07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25">
              <a:extLst>
                <a:ext uri="{FF2B5EF4-FFF2-40B4-BE49-F238E27FC236}">
                  <a16:creationId xmlns:a16="http://schemas.microsoft.com/office/drawing/2014/main" id="{50B7A449-3821-4275-97E9-6B1FF91DE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D15285ED-C1E9-4539-9551-2D9D3B89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Rectangle 27">
              <a:extLst>
                <a:ext uri="{FF2B5EF4-FFF2-40B4-BE49-F238E27FC236}">
                  <a16:creationId xmlns:a16="http://schemas.microsoft.com/office/drawing/2014/main" id="{A57A772B-029C-402F-8961-04AD1B611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28">
              <a:extLst>
                <a:ext uri="{FF2B5EF4-FFF2-40B4-BE49-F238E27FC236}">
                  <a16:creationId xmlns:a16="http://schemas.microsoft.com/office/drawing/2014/main" id="{43A98072-A351-47FB-8807-1EEDBF77E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Rectangle 29">
              <a:extLst>
                <a:ext uri="{FF2B5EF4-FFF2-40B4-BE49-F238E27FC236}">
                  <a16:creationId xmlns:a16="http://schemas.microsoft.com/office/drawing/2014/main" id="{3BC2C561-1ADE-495B-A04A-92DE414F5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42">
              <a:extLst>
                <a:ext uri="{FF2B5EF4-FFF2-40B4-BE49-F238E27FC236}">
                  <a16:creationId xmlns:a16="http://schemas.microsoft.com/office/drawing/2014/main" id="{FE633B79-4994-47EC-9479-56BA3E3A58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D6188152-70CA-4742-AA0D-863A7FDB47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" name="Zástupný obsah 2">
            <a:extLst>
              <a:ext uri="{FF2B5EF4-FFF2-40B4-BE49-F238E27FC236}">
                <a16:creationId xmlns:a16="http://schemas.microsoft.com/office/drawing/2014/main" id="{DA9A189D-3130-4806-9F74-D18A0119A3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1308649"/>
              </p:ext>
            </p:extLst>
          </p:nvPr>
        </p:nvGraphicFramePr>
        <p:xfrm>
          <a:off x="4876847" y="944563"/>
          <a:ext cx="6656769" cy="4921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4772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DA27254-207B-4B52-973B-03A6D7C25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ABED2E0-0D8B-41C6-B734-13A8CF038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/>
              <a:t>Doktorské studium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E3358E8-FEB4-4E5C-903A-92C75E6BD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5FE9BA5-5847-4FF3-960A-4E3AC28E37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6D98C19-CACB-4DEB-9AA7-5E1D776DB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23">
              <a:extLst>
                <a:ext uri="{FF2B5EF4-FFF2-40B4-BE49-F238E27FC236}">
                  <a16:creationId xmlns:a16="http://schemas.microsoft.com/office/drawing/2014/main" id="{8EA0C28F-AA7D-46C7-8D8A-CE97E7EB07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25">
              <a:extLst>
                <a:ext uri="{FF2B5EF4-FFF2-40B4-BE49-F238E27FC236}">
                  <a16:creationId xmlns:a16="http://schemas.microsoft.com/office/drawing/2014/main" id="{50B7A449-3821-4275-97E9-6B1FF91DE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D15285ED-C1E9-4539-9551-2D9D3B89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27">
              <a:extLst>
                <a:ext uri="{FF2B5EF4-FFF2-40B4-BE49-F238E27FC236}">
                  <a16:creationId xmlns:a16="http://schemas.microsoft.com/office/drawing/2014/main" id="{A57A772B-029C-402F-8961-04AD1B611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28">
              <a:extLst>
                <a:ext uri="{FF2B5EF4-FFF2-40B4-BE49-F238E27FC236}">
                  <a16:creationId xmlns:a16="http://schemas.microsoft.com/office/drawing/2014/main" id="{43A98072-A351-47FB-8807-1EEDBF77E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29">
              <a:extLst>
                <a:ext uri="{FF2B5EF4-FFF2-40B4-BE49-F238E27FC236}">
                  <a16:creationId xmlns:a16="http://schemas.microsoft.com/office/drawing/2014/main" id="{3BC2C561-1ADE-495B-A04A-92DE414F5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FE633B79-4994-47EC-9479-56BA3E3A58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D6188152-70CA-4742-AA0D-863A7FDB47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A44ACD0-4CC9-4931-8A37-976BA8D7A3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705138"/>
              </p:ext>
            </p:extLst>
          </p:nvPr>
        </p:nvGraphicFramePr>
        <p:xfrm>
          <a:off x="4876847" y="944563"/>
          <a:ext cx="6656769" cy="4921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692300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</Words>
  <Application>Microsoft Office PowerPoint</Application>
  <PresentationFormat>Širokoúhlá obrazovka</PresentationFormat>
  <Paragraphs>31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Fazeta</vt:lpstr>
      <vt:lpstr>Katedra algebry a geometrie</vt:lpstr>
      <vt:lpstr>Proč studovat u Nás?</vt:lpstr>
      <vt:lpstr>Výhody studia matematiky u Nás</vt:lpstr>
      <vt:lpstr>Uplatnění absolventa</vt:lpstr>
      <vt:lpstr>Bakalářské studium</vt:lpstr>
      <vt:lpstr>Navazujcí magisterské studium</vt:lpstr>
      <vt:lpstr>Doktorské studium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Katedra algebry a geometrie</dc:title>
  <dc:creator>Patrik Peška</dc:creator>
  <cp:lastModifiedBy>Patrik Peška</cp:lastModifiedBy>
  <cp:revision>1</cp:revision>
  <dcterms:created xsi:type="dcterms:W3CDTF">2021-01-11T13:26:22Z</dcterms:created>
  <dcterms:modified xsi:type="dcterms:W3CDTF">2021-01-11T13:26:29Z</dcterms:modified>
</cp:coreProperties>
</file>