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1" r:id="rId1"/>
  </p:sldMasterIdLst>
  <p:notesMasterIdLst>
    <p:notesMasterId r:id="rId24"/>
  </p:notesMasterIdLst>
  <p:sldIdLst>
    <p:sldId id="256" r:id="rId2"/>
    <p:sldId id="259" r:id="rId3"/>
    <p:sldId id="350" r:id="rId4"/>
    <p:sldId id="347" r:id="rId5"/>
    <p:sldId id="270" r:id="rId6"/>
    <p:sldId id="260" r:id="rId7"/>
    <p:sldId id="273" r:id="rId8"/>
    <p:sldId id="375" r:id="rId9"/>
    <p:sldId id="271" r:id="rId10"/>
    <p:sldId id="336" r:id="rId11"/>
    <p:sldId id="272" r:id="rId12"/>
    <p:sldId id="376" r:id="rId13"/>
    <p:sldId id="374" r:id="rId14"/>
    <p:sldId id="299" r:id="rId15"/>
    <p:sldId id="377" r:id="rId16"/>
    <p:sldId id="301" r:id="rId17"/>
    <p:sldId id="378" r:id="rId18"/>
    <p:sldId id="323" r:id="rId19"/>
    <p:sldId id="379" r:id="rId20"/>
    <p:sldId id="322" r:id="rId21"/>
    <p:sldId id="351" r:id="rId22"/>
    <p:sldId id="352" r:id="rId23"/>
  </p:sldIdLst>
  <p:sldSz cx="9144000" cy="6858000" type="screen4x3"/>
  <p:notesSz cx="6858000" cy="9144000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sz="2400" kern="1200">
        <a:solidFill>
          <a:srgbClr val="FFFF00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rgbClr val="FFFF00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rgbClr val="FFFF00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rgbClr val="FFFF00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rgbClr val="FFFF00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rgbClr val="FFFF00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rgbClr val="FFFF00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rgbClr val="FFFF00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rgbClr val="FFFF00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B13F9A"/>
    <a:srgbClr val="FF0000"/>
    <a:srgbClr val="93FFC9"/>
    <a:srgbClr val="FF5050"/>
    <a:srgbClr val="FFFF00"/>
    <a:srgbClr val="EFDDE9"/>
    <a:srgbClr val="E2C4D8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 autoAdjust="0"/>
    <p:restoredTop sz="89467" autoAdjust="0"/>
  </p:normalViewPr>
  <p:slideViewPr>
    <p:cSldViewPr showGuides="1">
      <p:cViewPr>
        <p:scale>
          <a:sx n="100" d="100"/>
          <a:sy n="100" d="100"/>
        </p:scale>
        <p:origin x="-1860" y="-4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55" d="100"/>
          <a:sy n="55" d="100"/>
        </p:scale>
        <p:origin x="-2184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16.xml"/><Relationship Id="rId2" Type="http://schemas.openxmlformats.org/officeDocument/2006/relationships/slide" Target="slides/slide7.xml"/><Relationship Id="rId1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F9322DC-B1F4-4DBE-B36F-735B570D3137}" type="datetimeFigureOut">
              <a:rPr lang="cs-CZ"/>
              <a:pPr>
                <a:defRPr/>
              </a:pPr>
              <a:t>30.9.2020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cs-CZ" noProof="0" smtClean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noProof="0" smtClean="0"/>
              <a:t>Kliknutím lze upravit styly předlohy textu.</a:t>
            </a:r>
          </a:p>
          <a:p>
            <a:pPr lvl="1"/>
            <a:r>
              <a:rPr lang="cs-CZ" noProof="0" smtClean="0"/>
              <a:t>Druhá úroveň</a:t>
            </a:r>
          </a:p>
          <a:p>
            <a:pPr lvl="2"/>
            <a:r>
              <a:rPr lang="cs-CZ" noProof="0" smtClean="0"/>
              <a:t>Třetí úroveň</a:t>
            </a:r>
          </a:p>
          <a:p>
            <a:pPr lvl="3"/>
            <a:r>
              <a:rPr lang="cs-CZ" noProof="0" smtClean="0"/>
              <a:t>Čtvrtá úroveň</a:t>
            </a:r>
          </a:p>
          <a:p>
            <a:pPr lvl="4"/>
            <a:r>
              <a:rPr lang="cs-CZ" noProof="0" smtClean="0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1D9C00B-52E6-40E7-A451-1FAE8DAB5EE0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1866133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D9C00B-52E6-40E7-A451-1FAE8DAB5EE0}" type="slidenum">
              <a:rPr lang="cs-CZ" smtClean="0"/>
              <a:pPr>
                <a:defRPr/>
              </a:pPr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742116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pl-PL" altLang="cs-CZ" b="1" smtClean="0"/>
              <a:t>Vynález mikroskopu koncem 16. století</a:t>
            </a:r>
          </a:p>
          <a:p>
            <a:pPr eaLnBrk="1" hangingPunct="1">
              <a:spcBef>
                <a:spcPct val="0"/>
              </a:spcBef>
            </a:pPr>
            <a:r>
              <a:rPr lang="cs-CZ" altLang="cs-CZ" smtClean="0"/>
              <a:t>Čočky byly známy již ve starověku - o jejich použití při</a:t>
            </a:r>
          </a:p>
          <a:p>
            <a:pPr eaLnBrk="1" hangingPunct="1">
              <a:spcBef>
                <a:spcPct val="0"/>
              </a:spcBef>
            </a:pPr>
            <a:r>
              <a:rPr lang="cs-CZ" altLang="cs-CZ" smtClean="0"/>
              <a:t>zapalování píše již např. Aristophanes v 5. stol. B.C.</a:t>
            </a:r>
          </a:p>
          <a:p>
            <a:pPr eaLnBrk="1" hangingPunct="1">
              <a:spcBef>
                <a:spcPct val="0"/>
              </a:spcBef>
            </a:pPr>
            <a:r>
              <a:rPr lang="cs-CZ" altLang="cs-CZ" smtClean="0"/>
              <a:t>Když kolem roku 1590 holandský výrobce brýlí Zacharias</a:t>
            </a:r>
          </a:p>
          <a:p>
            <a:pPr eaLnBrk="1" hangingPunct="1">
              <a:spcBef>
                <a:spcPct val="0"/>
              </a:spcBef>
            </a:pPr>
            <a:r>
              <a:rPr lang="cs-CZ" altLang="cs-CZ" smtClean="0"/>
              <a:t>Janssen ve městě Middelburgu chtěl použít čočku k tomu, aby</a:t>
            </a:r>
          </a:p>
          <a:p>
            <a:pPr eaLnBrk="1" hangingPunct="1">
              <a:spcBef>
                <a:spcPct val="0"/>
              </a:spcBef>
            </a:pPr>
            <a:r>
              <a:rPr lang="cs-CZ" altLang="cs-CZ" smtClean="0"/>
              <a:t>se přesvědčil, zda je jiná čočka dobře vybroušena.</a:t>
            </a:r>
          </a:p>
        </p:txBody>
      </p:sp>
      <p:sp>
        <p:nvSpPr>
          <p:cNvPr id="41988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7E5EB24-DE10-4718-B3DD-49D0B99D6947}" type="slidenum">
              <a:rPr lang="cs-CZ" altLang="cs-CZ" smtClean="0">
                <a:solidFill>
                  <a:srgbClr val="FFFF00"/>
                </a:solidFill>
                <a:latin typeface="Times New Roman" pitchFamily="18" charset="0"/>
              </a:rPr>
              <a:pPr eaLnBrk="1" hangingPunct="1">
                <a:spcBef>
                  <a:spcPct val="0"/>
                </a:spcBef>
              </a:pPr>
              <a:t>2</a:t>
            </a:fld>
            <a:endParaRPr lang="cs-CZ" altLang="cs-CZ" smtClean="0">
              <a:solidFill>
                <a:srgbClr val="FFFF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cs-CZ" altLang="cs-CZ" smtClean="0"/>
              <a:t>Robert Hook 1667 vypracoval přesné nákresy hub, vší i sněhové vločky – poprvé použil termín buňka – celula</a:t>
            </a:r>
          </a:p>
          <a:p>
            <a:pPr eaLnBrk="1" hangingPunct="1">
              <a:spcBef>
                <a:spcPct val="0"/>
              </a:spcBef>
            </a:pPr>
            <a:r>
              <a:rPr lang="cs-CZ" altLang="cs-CZ" smtClean="0"/>
              <a:t>Holanďan Antonius van Leeuwenhoek  jako první používal mikroskop k vědeckým účelům – zvětšení 270x</a:t>
            </a:r>
          </a:p>
        </p:txBody>
      </p:sp>
      <p:sp>
        <p:nvSpPr>
          <p:cNvPr id="43012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93ACA6E-660F-4150-AF84-713196C419DE}" type="slidenum">
              <a:rPr lang="cs-CZ" altLang="cs-CZ" smtClean="0">
                <a:solidFill>
                  <a:srgbClr val="FFFF00"/>
                </a:solidFill>
                <a:latin typeface="Times New Roman" pitchFamily="18" charset="0"/>
              </a:rPr>
              <a:pPr eaLnBrk="1" hangingPunct="1">
                <a:spcBef>
                  <a:spcPct val="0"/>
                </a:spcBef>
              </a:pPr>
              <a:t>3</a:t>
            </a:fld>
            <a:endParaRPr lang="cs-CZ" altLang="cs-CZ" smtClean="0">
              <a:solidFill>
                <a:srgbClr val="FFFF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cs-CZ" altLang="cs-CZ" smtClean="0"/>
          </a:p>
        </p:txBody>
      </p:sp>
      <p:sp>
        <p:nvSpPr>
          <p:cNvPr id="44036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3CE6155-731E-4764-AE46-9665FD1134EB}" type="slidenum">
              <a:rPr lang="cs-CZ" altLang="cs-CZ" smtClean="0">
                <a:solidFill>
                  <a:srgbClr val="FFFF00"/>
                </a:solidFill>
                <a:latin typeface="Times New Roman" pitchFamily="18" charset="0"/>
              </a:rPr>
              <a:pPr eaLnBrk="1" hangingPunct="1">
                <a:spcBef>
                  <a:spcPct val="0"/>
                </a:spcBef>
              </a:pPr>
              <a:t>4</a:t>
            </a:fld>
            <a:endParaRPr lang="cs-CZ" altLang="cs-CZ" smtClean="0">
              <a:solidFill>
                <a:srgbClr val="FFFF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cs-CZ" altLang="cs-CZ" smtClean="0"/>
              <a:t>Zdokonalil a vynalezl mikroskop s více čočkami. Jako první viděl a popsal krevní buňky</a:t>
            </a:r>
          </a:p>
        </p:txBody>
      </p:sp>
      <p:sp>
        <p:nvSpPr>
          <p:cNvPr id="45060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D51292B-DC57-44C2-897C-F1B85E996BDF}" type="slidenum">
              <a:rPr lang="cs-CZ" altLang="cs-CZ" smtClean="0">
                <a:solidFill>
                  <a:srgbClr val="FFFF00"/>
                </a:solidFill>
                <a:latin typeface="Times New Roman" pitchFamily="18" charset="0"/>
              </a:rPr>
              <a:pPr eaLnBrk="1" hangingPunct="1">
                <a:spcBef>
                  <a:spcPct val="0"/>
                </a:spcBef>
              </a:pPr>
              <a:t>5</a:t>
            </a:fld>
            <a:endParaRPr lang="cs-CZ" altLang="cs-CZ" smtClean="0">
              <a:solidFill>
                <a:srgbClr val="FFFF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5" name="Přímá spojnice 4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2" name="Nadpis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>
            <a:noAutofit/>
          </a:bodyPr>
          <a:lstStyle>
            <a:lvl1pPr algn="r">
              <a:defRPr sz="4200" b="1"/>
            </a:lvl1pPr>
            <a:extLst/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25" name="Podnadpis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cs-CZ" smtClean="0"/>
              <a:t>Kliknutím lze upravit styl předlohy.</a:t>
            </a:r>
            <a:endParaRPr lang="en-US"/>
          </a:p>
        </p:txBody>
      </p:sp>
      <p:sp>
        <p:nvSpPr>
          <p:cNvPr id="6" name="Zástupný symbol pro datum 30"/>
          <p:cNvSpPr>
            <a:spLocks noGrp="1"/>
          </p:cNvSpPr>
          <p:nvPr>
            <p:ph type="dt" sz="half" idx="10"/>
          </p:nvPr>
        </p:nvSpPr>
        <p:spPr>
          <a:xfrm>
            <a:off x="5870575" y="6557963"/>
            <a:ext cx="2003425" cy="227012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zápatí 17"/>
          <p:cNvSpPr>
            <a:spLocks noGrp="1"/>
          </p:cNvSpPr>
          <p:nvPr>
            <p:ph type="ftr" sz="quarter" idx="11"/>
          </p:nvPr>
        </p:nvSpPr>
        <p:spPr>
          <a:xfrm>
            <a:off x="2819400" y="6557963"/>
            <a:ext cx="2927350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cs-CZ"/>
          </a:p>
        </p:txBody>
      </p:sp>
      <p:sp>
        <p:nvSpPr>
          <p:cNvPr id="8" name="Zástupný symbol pro číslo snímku 28"/>
          <p:cNvSpPr>
            <a:spLocks noGrp="1"/>
          </p:cNvSpPr>
          <p:nvPr>
            <p:ph type="sldNum" sz="quarter" idx="12"/>
          </p:nvPr>
        </p:nvSpPr>
        <p:spPr>
          <a:xfrm>
            <a:off x="7880350" y="6556375"/>
            <a:ext cx="588963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7593EF4B-4DE9-4280-82F4-0CD10CDA5DAE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394257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AB2A6-1BDA-4667-8D46-22FD1D472381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732787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anchor="t"/>
          <a:lstStyle>
            <a:lvl1pPr algn="r">
              <a:buNone/>
              <a:defRPr sz="4200" b="1" cap="all"/>
            </a:lvl1pPr>
            <a:extLst/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4724400" y="6556375"/>
            <a:ext cx="2001838" cy="22701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1735138" y="6556375"/>
            <a:ext cx="2895600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6734175" y="6554788"/>
            <a:ext cx="587375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8875217-D20F-4AE8-B322-4FB2C8D02D72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356460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5" name="Zástupný symbol pro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278D4D-5106-4ACD-86CD-EC37EFB06334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103678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7" name="Zástupný symbol pro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Zástupný symbol pro číslo snímku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27A588-46F8-465F-BF2F-2D56A9227849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292755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Zástupný symbol pro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číslo snímku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110BE4-1CD1-4934-8256-D9E8FA9DD48A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006610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Zástupný symbol pro číslo snímku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20785A-1011-40E6-8048-6F052EF26CC1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002581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lIns="45720" tIns="0" rIns="0" bIns="0" spcCol="0" rtlCol="0" fromWordArt="0" forceAA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5" name="Zástupný symbol pro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B5FA59-DB09-4ED4-8640-000E2EDB5E62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843792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/>
          <p:cNvSpPr/>
          <p:nvPr/>
        </p:nvSpPr>
        <p:spPr>
          <a:xfrm rot="21240000">
            <a:off x="598488" y="1004888"/>
            <a:ext cx="4319587" cy="4311650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6" name="Obdélník 5"/>
          <p:cNvSpPr/>
          <p:nvPr/>
        </p:nvSpPr>
        <p:spPr>
          <a:xfrm rot="21420000">
            <a:off x="596900" y="998538"/>
            <a:ext cx="4319588" cy="4313237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lIns="82296" tIns="0" rIns="0" bIns="0" spcCol="0" rtlCol="0" fromWordArt="0" forceAA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10" name="Zástupný symbol pro obrázek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cs-CZ" noProof="0" smtClean="0"/>
              <a:t>Kliknutím na ikonu přidáte obrázek.</a:t>
            </a:r>
            <a:endParaRPr lang="en-US" noProof="0" dirty="0"/>
          </a:p>
        </p:txBody>
      </p:sp>
      <p:sp>
        <p:nvSpPr>
          <p:cNvPr id="7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cs-CZ"/>
          </a:p>
        </p:txBody>
      </p:sp>
      <p:sp>
        <p:nvSpPr>
          <p:cNvPr id="8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cs-CZ"/>
          </a:p>
        </p:txBody>
      </p:sp>
      <p:sp>
        <p:nvSpPr>
          <p:cNvPr id="9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EE27794-670E-4745-864B-558EBF4BC27E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791983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E6856A-7CC8-4A12-B80E-D6280C87DD95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704996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4243388" y="6557963"/>
            <a:ext cx="2001837" cy="227012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457200" y="6556375"/>
            <a:ext cx="3657600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6254750" y="6553200"/>
            <a:ext cx="587375" cy="228600"/>
          </a:xfrm>
        </p:spPr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D8C1B7BB-EC96-41A0-84F1-83AAE8E58A4B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478928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Nadpis, 1 velký a 2 malé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datum 5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zápatí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Zástupný symbol pro číslo snímku 7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09F78E-F1C0-47FE-B031-C2942210BB46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218021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Nadpis, text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DEFF30-F0BC-44C3-88BB-4A993405CE83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179006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Nadpis, text a 2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datum 5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zápatí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Zástupný symbol pro číslo snímku 7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EE2B77-EED3-4B81-B3B7-A3168FB49592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014947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élník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6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3" name="Zástupný symbol pro nadpis 2"/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1030" name="Zástupný symbol pro text 30"/>
          <p:cNvSpPr>
            <a:spLocks noGrp="1"/>
          </p:cNvSpPr>
          <p:nvPr>
            <p:ph type="body" idx="1"/>
          </p:nvPr>
        </p:nvSpPr>
        <p:spPr bwMode="auto">
          <a:xfrm>
            <a:off x="457200" y="1609725"/>
            <a:ext cx="7239000" cy="484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 smtClean="0"/>
              <a:t>Kliknutím lze upravit styly předlohy textu.</a:t>
            </a:r>
          </a:p>
          <a:p>
            <a:pPr lvl="1"/>
            <a:r>
              <a:rPr lang="cs-CZ" altLang="cs-CZ" smtClean="0"/>
              <a:t>Druhá úroveň</a:t>
            </a:r>
          </a:p>
          <a:p>
            <a:pPr lvl="2"/>
            <a:r>
              <a:rPr lang="cs-CZ" altLang="cs-CZ" smtClean="0"/>
              <a:t>Třetí úroveň</a:t>
            </a:r>
          </a:p>
          <a:p>
            <a:pPr lvl="3"/>
            <a:r>
              <a:rPr lang="cs-CZ" altLang="cs-CZ" smtClean="0"/>
              <a:t>Čtvrtá úroveň</a:t>
            </a:r>
          </a:p>
          <a:p>
            <a:pPr lvl="4"/>
            <a:r>
              <a:rPr lang="cs-CZ" altLang="cs-CZ" smtClean="0"/>
              <a:t>Pátá úroveň</a:t>
            </a:r>
            <a:endParaRPr lang="en-US" altLang="cs-CZ" smtClean="0"/>
          </a:p>
        </p:txBody>
      </p:sp>
      <p:sp>
        <p:nvSpPr>
          <p:cNvPr id="27" name="Zástupný symbol pro datum 26"/>
          <p:cNvSpPr>
            <a:spLocks noGrp="1"/>
          </p:cNvSpPr>
          <p:nvPr>
            <p:ph type="dt" sz="half" idx="2"/>
          </p:nvPr>
        </p:nvSpPr>
        <p:spPr>
          <a:xfrm>
            <a:off x="4246563" y="6557963"/>
            <a:ext cx="2001837" cy="22701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3"/>
          </p:nvPr>
        </p:nvSpPr>
        <p:spPr>
          <a:xfrm>
            <a:off x="457200" y="6557963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cs-CZ"/>
          </a:p>
        </p:txBody>
      </p:sp>
      <p:sp>
        <p:nvSpPr>
          <p:cNvPr id="16" name="Zástupný symbol pro číslo snímku 15"/>
          <p:cNvSpPr>
            <a:spLocks noGrp="1"/>
          </p:cNvSpPr>
          <p:nvPr>
            <p:ph type="sldNum" sz="quarter" idx="4"/>
          </p:nvPr>
        </p:nvSpPr>
        <p:spPr>
          <a:xfrm>
            <a:off x="6251575" y="6556375"/>
            <a:ext cx="588963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 smtClean="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55B51751-6B73-4E2B-8941-60416FBC49A0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63" r:id="rId2"/>
    <p:sldLayoutId id="2147483771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72" r:id="rId9"/>
    <p:sldLayoutId id="2147483769" r:id="rId10"/>
    <p:sldLayoutId id="2147483773" r:id="rId11"/>
    <p:sldLayoutId id="2147483774" r:id="rId12"/>
    <p:sldLayoutId id="2147483775" r:id="rId13"/>
    <p:sldLayoutId id="2147483776" r:id="rId14"/>
  </p:sldLayoutIdLst>
  <p:txStyles>
    <p:titleStyle>
      <a:lvl1pPr algn="l" rtl="0" fontAlgn="base">
        <a:spcBef>
          <a:spcPct val="0"/>
        </a:spcBef>
        <a:spcAft>
          <a:spcPct val="0"/>
        </a:spcAft>
        <a:defRPr sz="3800" b="1" kern="1200" cap="all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9pPr>
      <a:extLst/>
    </p:titleStyle>
    <p:bodyStyle>
      <a:lvl1pPr marL="273050" indent="-273050" algn="l" rtl="0" fontAlgn="base">
        <a:spcBef>
          <a:spcPts val="600"/>
        </a:spcBef>
        <a:spcAft>
          <a:spcPct val="0"/>
        </a:spcAft>
        <a:buClr>
          <a:schemeClr val="tx2"/>
        </a:buClr>
        <a:buSzPct val="73000"/>
        <a:buFont typeface="Wingdings 2" pitchFamily="18" charset="2"/>
        <a:buChar char="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20700" indent="-228600" algn="l" rtl="0" fontAlgn="base">
        <a:spcBef>
          <a:spcPts val="5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"/>
        <a:defRPr sz="2300" kern="1200">
          <a:solidFill>
            <a:srgbClr val="6C6C6C"/>
          </a:solidFill>
          <a:latin typeface="+mn-lt"/>
          <a:ea typeface="+mn-ea"/>
          <a:cs typeface="+mn-cs"/>
        </a:defRPr>
      </a:lvl2pPr>
      <a:lvl3pPr marL="758825" indent="-228600" algn="l" rtl="0" fontAlgn="base">
        <a:spcBef>
          <a:spcPts val="400"/>
        </a:spcBef>
        <a:spcAft>
          <a:spcPct val="0"/>
        </a:spcAft>
        <a:buClr>
          <a:srgbClr val="F9B639"/>
        </a:buClr>
        <a:buSzPct val="60000"/>
        <a:buFont typeface="Wingdings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228600" algn="l" rtl="0" fontAlgn="base">
        <a:spcBef>
          <a:spcPct val="200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"/>
        <a:defRPr sz="2000" kern="1200">
          <a:solidFill>
            <a:srgbClr val="6C6C6C"/>
          </a:solidFill>
          <a:latin typeface="+mn-lt"/>
          <a:ea typeface="+mn-ea"/>
          <a:cs typeface="+mn-cs"/>
        </a:defRPr>
      </a:lvl4pPr>
      <a:lvl5pPr marL="1279525" indent="-228600" algn="l" rtl="0" fontAlgn="base">
        <a:spcBef>
          <a:spcPts val="400"/>
        </a:spcBef>
        <a:spcAft>
          <a:spcPct val="0"/>
        </a:spcAft>
        <a:buClr>
          <a:srgbClr val="F9B639"/>
        </a:buClr>
        <a:buSzPct val="70000"/>
        <a:buFont typeface="Wingdings" pitchFamily="2" charset="2"/>
        <a:buChar char="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627784" y="1556792"/>
            <a:ext cx="5470376" cy="3096344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cs-CZ" sz="54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Světelná </a:t>
            </a:r>
            <a:r>
              <a:rPr lang="cs-CZ" sz="5400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mikroskopie</a:t>
            </a:r>
            <a:r>
              <a:rPr lang="cs-CZ" sz="54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/>
            </a:r>
            <a:br>
              <a:rPr lang="cs-CZ" sz="54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endParaRPr lang="cs-CZ" sz="3600" dirty="0">
              <a:solidFill>
                <a:schemeClr val="accent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4325" y="2636838"/>
            <a:ext cx="4767263" cy="2617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4" name="Text Box 43"/>
          <p:cNvSpPr txBox="1">
            <a:spLocks noChangeArrowheads="1"/>
          </p:cNvSpPr>
          <p:nvPr/>
        </p:nvSpPr>
        <p:spPr bwMode="auto">
          <a:xfrm>
            <a:off x="6019800" y="5562600"/>
            <a:ext cx="14954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  <a:defRPr sz="26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  <a:defRPr sz="2300">
                <a:solidFill>
                  <a:srgbClr val="6C6C6C"/>
                </a:solidFill>
                <a:latin typeface="Trebuchet MS" pitchFamily="34" charset="0"/>
              </a:defRPr>
            </a:lvl2pPr>
            <a:lvl3pPr marL="1143000" indent="-228600">
              <a:spcBef>
                <a:spcPts val="400"/>
              </a:spcBef>
              <a:buClr>
                <a:srgbClr val="F9B639"/>
              </a:buClr>
              <a:buSzPct val="60000"/>
              <a:buFont typeface="Wingdings" pitchFamily="2" charset="2"/>
              <a:buChar char=""/>
              <a:defRPr sz="20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9B639"/>
              </a:buClr>
              <a:buSzPct val="80000"/>
              <a:buFont typeface="Wingdings 2" pitchFamily="18" charset="2"/>
              <a:buChar char=""/>
              <a:defRPr sz="2000">
                <a:solidFill>
                  <a:srgbClr val="6C6C6C"/>
                </a:solidFill>
                <a:latin typeface="Trebuchet MS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000" b="1">
                <a:solidFill>
                  <a:schemeClr val="accent2"/>
                </a:solidFill>
                <a:latin typeface="Times New Roman" pitchFamily="18" charset="0"/>
              </a:rPr>
              <a:t>délka  1,2 m</a:t>
            </a:r>
          </a:p>
        </p:txBody>
      </p:sp>
      <p:pic>
        <p:nvPicPr>
          <p:cNvPr id="10245" name="Picture 5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8" y="2051050"/>
            <a:ext cx="2241550" cy="296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ovéPole 1"/>
          <p:cNvSpPr txBox="1"/>
          <p:nvPr/>
        </p:nvSpPr>
        <p:spPr>
          <a:xfrm>
            <a:off x="1782763" y="852488"/>
            <a:ext cx="5572125" cy="8318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cs-CZ" b="1" dirty="0">
                <a:solidFill>
                  <a:schemeClr val="tx1"/>
                </a:solidFill>
                <a:cs typeface="Times New Roman" pitchFamily="18" charset="0"/>
              </a:rPr>
              <a:t>Johann a </a:t>
            </a:r>
            <a:r>
              <a:rPr lang="cs-CZ" b="1" dirty="0" err="1">
                <a:solidFill>
                  <a:schemeClr val="tx1"/>
                </a:solidFill>
                <a:cs typeface="Times New Roman" pitchFamily="18" charset="0"/>
              </a:rPr>
              <a:t>Zacharias</a:t>
            </a:r>
            <a:r>
              <a:rPr lang="cs-CZ" b="1" dirty="0">
                <a:solidFill>
                  <a:schemeClr val="tx1"/>
                </a:solidFill>
                <a:cs typeface="Times New Roman" pitchFamily="18" charset="0"/>
              </a:rPr>
              <a:t> </a:t>
            </a:r>
            <a:r>
              <a:rPr lang="cs-CZ" b="1" dirty="0" err="1">
                <a:solidFill>
                  <a:schemeClr val="tx1"/>
                </a:solidFill>
                <a:cs typeface="Times New Roman" pitchFamily="18" charset="0"/>
              </a:rPr>
              <a:t>Jansenové</a:t>
            </a:r>
            <a:r>
              <a:rPr lang="cs-CZ" b="1" dirty="0">
                <a:solidFill>
                  <a:schemeClr val="tx1"/>
                </a:solidFill>
                <a:cs typeface="Times New Roman" pitchFamily="18" charset="0"/>
              </a:rPr>
              <a:t> (16. stol.) </a:t>
            </a:r>
            <a:endParaRPr lang="cs-CZ" b="1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cs typeface="Times New Roman" pitchFamily="18" charset="0"/>
            </a:endParaRPr>
          </a:p>
          <a:p>
            <a:pPr>
              <a:defRPr/>
            </a:pPr>
            <a:endParaRPr lang="cs-CZ" b="1" dirty="0"/>
          </a:p>
        </p:txBody>
      </p:sp>
      <p:sp>
        <p:nvSpPr>
          <p:cNvPr id="10247" name="TextovéPole 2"/>
          <p:cNvSpPr txBox="1">
            <a:spLocks noChangeArrowheads="1"/>
          </p:cNvSpPr>
          <p:nvPr/>
        </p:nvSpPr>
        <p:spPr bwMode="auto">
          <a:xfrm>
            <a:off x="2854325" y="1949450"/>
            <a:ext cx="2665413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  <a:defRPr sz="26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  <a:defRPr sz="2300">
                <a:solidFill>
                  <a:srgbClr val="6C6C6C"/>
                </a:solidFill>
                <a:latin typeface="Trebuchet MS" pitchFamily="34" charset="0"/>
              </a:defRPr>
            </a:lvl2pPr>
            <a:lvl3pPr marL="1143000" indent="-228600">
              <a:spcBef>
                <a:spcPts val="400"/>
              </a:spcBef>
              <a:buClr>
                <a:srgbClr val="F9B639"/>
              </a:buClr>
              <a:buSzPct val="60000"/>
              <a:buFont typeface="Wingdings" pitchFamily="2" charset="2"/>
              <a:buChar char=""/>
              <a:defRPr sz="20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9B639"/>
              </a:buClr>
              <a:buSzPct val="80000"/>
              <a:buFont typeface="Wingdings 2" pitchFamily="18" charset="2"/>
              <a:buChar char=""/>
              <a:defRPr sz="2000">
                <a:solidFill>
                  <a:srgbClr val="6C6C6C"/>
                </a:solidFill>
                <a:latin typeface="Trebuchet MS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400" b="1">
                <a:solidFill>
                  <a:schemeClr val="accent2"/>
                </a:solidFill>
                <a:latin typeface="Times New Roman" pitchFamily="18" charset="0"/>
              </a:rPr>
              <a:t>Systém dvou čoček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cs-CZ" altLang="cs-CZ" sz="2400">
              <a:solidFill>
                <a:srgbClr val="FFFF00"/>
              </a:solidFill>
              <a:latin typeface="Times New Roman" pitchFamily="18" charset="0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1476375" y="51346"/>
            <a:ext cx="60515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cs-CZ" sz="3600" b="1" dirty="0">
                <a:solidFill>
                  <a:schemeClr val="tx2">
                    <a:lumMod val="75000"/>
                  </a:schemeClr>
                </a:solidFill>
              </a:rPr>
              <a:t>Typy  světelných  mikroskopů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9513" y="1679575"/>
            <a:ext cx="1820862" cy="355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66" name="Text Box 6"/>
          <p:cNvSpPr txBox="1">
            <a:spLocks noChangeArrowheads="1"/>
          </p:cNvSpPr>
          <p:nvPr/>
        </p:nvSpPr>
        <p:spPr bwMode="auto">
          <a:xfrm>
            <a:off x="1476375" y="51346"/>
            <a:ext cx="60515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cs-CZ" sz="3600" b="1" dirty="0">
                <a:solidFill>
                  <a:schemeClr val="tx2">
                    <a:lumMod val="75000"/>
                  </a:schemeClr>
                </a:solidFill>
              </a:rPr>
              <a:t>Typy  světelných  mikroskopů</a:t>
            </a:r>
          </a:p>
        </p:txBody>
      </p:sp>
      <p:pic>
        <p:nvPicPr>
          <p:cNvPr id="11268" name="Picture 7" descr="leeuwenhoek_micro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7950" y="2624138"/>
            <a:ext cx="4394200" cy="2289175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1269" name="Picture 11" descr="Leewenhoek s mikroskopem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5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61743" y="908720"/>
            <a:ext cx="1622425" cy="1981200"/>
          </a:xfrm>
          <a:noFill/>
          <a:ln w="25400">
            <a:solidFill>
              <a:srgbClr val="008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1270" name="Picture 8" descr="_barevně"/>
          <p:cNvPicPr>
            <a:picLocks noGrp="1" noChangeAspect="1" noChangeArrowheads="1"/>
          </p:cNvPicPr>
          <p:nvPr>
            <p:ph sz="quarter" idx="3"/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57"/>
          <a:stretch/>
        </p:blipFill>
        <p:spPr>
          <a:xfrm>
            <a:off x="4475092" y="4346575"/>
            <a:ext cx="1873950" cy="21971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1272" name="TextovéPole 2"/>
          <p:cNvSpPr txBox="1">
            <a:spLocks noChangeArrowheads="1"/>
          </p:cNvSpPr>
          <p:nvPr/>
        </p:nvSpPr>
        <p:spPr bwMode="auto">
          <a:xfrm>
            <a:off x="755650" y="5445125"/>
            <a:ext cx="3522663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  <a:defRPr sz="26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  <a:defRPr sz="2300">
                <a:solidFill>
                  <a:srgbClr val="6C6C6C"/>
                </a:solidFill>
                <a:latin typeface="Trebuchet MS" pitchFamily="34" charset="0"/>
              </a:defRPr>
            </a:lvl2pPr>
            <a:lvl3pPr marL="1143000" indent="-228600">
              <a:spcBef>
                <a:spcPts val="400"/>
              </a:spcBef>
              <a:buClr>
                <a:srgbClr val="F9B639"/>
              </a:buClr>
              <a:buSzPct val="60000"/>
              <a:buFont typeface="Wingdings" pitchFamily="2" charset="2"/>
              <a:buChar char=""/>
              <a:defRPr sz="20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9B639"/>
              </a:buClr>
              <a:buSzPct val="80000"/>
              <a:buFont typeface="Wingdings 2" pitchFamily="18" charset="2"/>
              <a:buChar char=""/>
              <a:defRPr sz="2000">
                <a:solidFill>
                  <a:srgbClr val="6C6C6C"/>
                </a:solidFill>
                <a:latin typeface="Trebuchet MS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400" b="1" dirty="0" err="1">
                <a:solidFill>
                  <a:schemeClr val="accent2"/>
                </a:solidFill>
                <a:latin typeface="Times New Roman" pitchFamily="18" charset="0"/>
              </a:rPr>
              <a:t>Jednočočkový</a:t>
            </a:r>
            <a:r>
              <a:rPr lang="cs-CZ" altLang="cs-CZ" sz="2400" b="1" dirty="0">
                <a:solidFill>
                  <a:schemeClr val="accent2"/>
                </a:solidFill>
                <a:latin typeface="Times New Roman" pitchFamily="18" charset="0"/>
              </a:rPr>
              <a:t> mikroskop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cs-CZ" altLang="cs-CZ" sz="2400" dirty="0">
              <a:solidFill>
                <a:srgbClr val="FFFF00"/>
              </a:solidFill>
              <a:latin typeface="Times New Roman" pitchFamily="18" charset="0"/>
            </a:endParaRPr>
          </a:p>
        </p:txBody>
      </p:sp>
      <p:sp>
        <p:nvSpPr>
          <p:cNvPr id="9" name="TextovéPole 9"/>
          <p:cNvSpPr txBox="1">
            <a:spLocks noChangeArrowheads="1"/>
          </p:cNvSpPr>
          <p:nvPr/>
        </p:nvSpPr>
        <p:spPr bwMode="auto">
          <a:xfrm>
            <a:off x="611560" y="1052736"/>
            <a:ext cx="11842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  <a:defRPr sz="26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  <a:defRPr sz="2300">
                <a:solidFill>
                  <a:srgbClr val="6C6C6C"/>
                </a:solidFill>
                <a:latin typeface="Trebuchet MS" pitchFamily="34" charset="0"/>
              </a:defRPr>
            </a:lvl2pPr>
            <a:lvl3pPr marL="1143000" indent="-228600">
              <a:spcBef>
                <a:spcPts val="400"/>
              </a:spcBef>
              <a:buClr>
                <a:srgbClr val="F9B639"/>
              </a:buClr>
              <a:buSzPct val="60000"/>
              <a:buFont typeface="Wingdings" pitchFamily="2" charset="2"/>
              <a:buChar char=""/>
              <a:defRPr sz="20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9B639"/>
              </a:buClr>
              <a:buSzPct val="80000"/>
              <a:buFont typeface="Wingdings 2" pitchFamily="18" charset="2"/>
              <a:buChar char=""/>
              <a:defRPr sz="2000">
                <a:solidFill>
                  <a:srgbClr val="6C6C6C"/>
                </a:solidFill>
                <a:latin typeface="Trebuchet MS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400" b="1" dirty="0">
                <a:latin typeface="Times New Roman" pitchFamily="18" charset="0"/>
              </a:rPr>
              <a:t>17. stol.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931988"/>
            <a:ext cx="2940050" cy="3513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528" y="1693863"/>
            <a:ext cx="2544762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2" name="Text Box 8"/>
          <p:cNvSpPr txBox="1">
            <a:spLocks noChangeArrowheads="1"/>
          </p:cNvSpPr>
          <p:nvPr/>
        </p:nvSpPr>
        <p:spPr bwMode="auto">
          <a:xfrm>
            <a:off x="5147990" y="6021388"/>
            <a:ext cx="20764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  <a:defRPr sz="26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  <a:defRPr sz="2300">
                <a:solidFill>
                  <a:srgbClr val="6C6C6C"/>
                </a:solidFill>
                <a:latin typeface="Trebuchet MS" pitchFamily="34" charset="0"/>
              </a:defRPr>
            </a:lvl2pPr>
            <a:lvl3pPr marL="1143000" indent="-228600">
              <a:spcBef>
                <a:spcPts val="400"/>
              </a:spcBef>
              <a:buClr>
                <a:srgbClr val="F9B639"/>
              </a:buClr>
              <a:buSzPct val="60000"/>
              <a:buFont typeface="Wingdings" pitchFamily="2" charset="2"/>
              <a:buChar char=""/>
              <a:defRPr sz="20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9B639"/>
              </a:buClr>
              <a:buSzPct val="80000"/>
              <a:buFont typeface="Wingdings 2" pitchFamily="18" charset="2"/>
              <a:buChar char=""/>
              <a:defRPr sz="2000">
                <a:solidFill>
                  <a:srgbClr val="6C6C6C"/>
                </a:solidFill>
                <a:latin typeface="Trebuchet MS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000" b="1">
                <a:solidFill>
                  <a:schemeClr val="accent2"/>
                </a:solidFill>
                <a:latin typeface="Arial" charset="0"/>
              </a:rPr>
              <a:t>Anglický původ</a:t>
            </a:r>
          </a:p>
        </p:txBody>
      </p:sp>
      <p:sp>
        <p:nvSpPr>
          <p:cNvPr id="12293" name="Text Box 9"/>
          <p:cNvSpPr txBox="1">
            <a:spLocks noChangeArrowheads="1"/>
          </p:cNvSpPr>
          <p:nvPr/>
        </p:nvSpPr>
        <p:spPr bwMode="auto">
          <a:xfrm>
            <a:off x="1403078" y="6056313"/>
            <a:ext cx="18065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  <a:defRPr sz="26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  <a:defRPr sz="2300">
                <a:solidFill>
                  <a:srgbClr val="6C6C6C"/>
                </a:solidFill>
                <a:latin typeface="Trebuchet MS" pitchFamily="34" charset="0"/>
              </a:defRPr>
            </a:lvl2pPr>
            <a:lvl3pPr marL="1143000" indent="-228600">
              <a:spcBef>
                <a:spcPts val="400"/>
              </a:spcBef>
              <a:buClr>
                <a:srgbClr val="F9B639"/>
              </a:buClr>
              <a:buSzPct val="60000"/>
              <a:buFont typeface="Wingdings" pitchFamily="2" charset="2"/>
              <a:buChar char=""/>
              <a:defRPr sz="20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9B639"/>
              </a:buClr>
              <a:buSzPct val="80000"/>
              <a:buFont typeface="Wingdings 2" pitchFamily="18" charset="2"/>
              <a:buChar char=""/>
              <a:defRPr sz="2000">
                <a:solidFill>
                  <a:srgbClr val="6C6C6C"/>
                </a:solidFill>
                <a:latin typeface="Trebuchet MS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000" b="1">
                <a:solidFill>
                  <a:schemeClr val="accent2"/>
                </a:solidFill>
                <a:latin typeface="Arial" charset="0"/>
              </a:rPr>
              <a:t>Italský původ</a:t>
            </a:r>
          </a:p>
        </p:txBody>
      </p:sp>
      <p:sp>
        <p:nvSpPr>
          <p:cNvPr id="136203" name="Text Box 11"/>
          <p:cNvSpPr txBox="1">
            <a:spLocks noChangeArrowheads="1"/>
          </p:cNvSpPr>
          <p:nvPr/>
        </p:nvSpPr>
        <p:spPr bwMode="auto">
          <a:xfrm>
            <a:off x="1476375" y="51346"/>
            <a:ext cx="60515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cs-CZ" sz="3600" b="1" dirty="0">
                <a:solidFill>
                  <a:schemeClr val="tx2">
                    <a:lumMod val="75000"/>
                  </a:schemeClr>
                </a:solidFill>
              </a:rPr>
              <a:t>Typy  světelných  mikroskopů</a:t>
            </a:r>
          </a:p>
        </p:txBody>
      </p:sp>
      <p:sp>
        <p:nvSpPr>
          <p:cNvPr id="12295" name="TextovéPole 9"/>
          <p:cNvSpPr txBox="1">
            <a:spLocks noChangeArrowheads="1"/>
          </p:cNvSpPr>
          <p:nvPr/>
        </p:nvSpPr>
        <p:spPr bwMode="auto">
          <a:xfrm>
            <a:off x="611560" y="1052736"/>
            <a:ext cx="11842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  <a:defRPr sz="26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  <a:defRPr sz="2300">
                <a:solidFill>
                  <a:srgbClr val="6C6C6C"/>
                </a:solidFill>
                <a:latin typeface="Trebuchet MS" pitchFamily="34" charset="0"/>
              </a:defRPr>
            </a:lvl2pPr>
            <a:lvl3pPr marL="1143000" indent="-228600">
              <a:spcBef>
                <a:spcPts val="400"/>
              </a:spcBef>
              <a:buClr>
                <a:srgbClr val="F9B639"/>
              </a:buClr>
              <a:buSzPct val="60000"/>
              <a:buFont typeface="Wingdings" pitchFamily="2" charset="2"/>
              <a:buChar char=""/>
              <a:defRPr sz="20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9B639"/>
              </a:buClr>
              <a:buSzPct val="80000"/>
              <a:buFont typeface="Wingdings 2" pitchFamily="18" charset="2"/>
              <a:buChar char=""/>
              <a:defRPr sz="2000">
                <a:solidFill>
                  <a:srgbClr val="6C6C6C"/>
                </a:solidFill>
                <a:latin typeface="Trebuchet MS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400" b="1" dirty="0">
                <a:latin typeface="Times New Roman" pitchFamily="18" charset="0"/>
              </a:rPr>
              <a:t>17. stol.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3"/>
          <p:cNvSpPr txBox="1">
            <a:spLocks noChangeArrowheads="1"/>
          </p:cNvSpPr>
          <p:nvPr/>
        </p:nvSpPr>
        <p:spPr bwMode="auto">
          <a:xfrm>
            <a:off x="2057400" y="1194867"/>
            <a:ext cx="377141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  <a:defRPr sz="26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  <a:defRPr sz="2300">
                <a:solidFill>
                  <a:srgbClr val="6C6C6C"/>
                </a:solidFill>
                <a:latin typeface="Trebuchet MS" pitchFamily="34" charset="0"/>
              </a:defRPr>
            </a:lvl2pPr>
            <a:lvl3pPr marL="1143000" indent="-228600">
              <a:spcBef>
                <a:spcPts val="400"/>
              </a:spcBef>
              <a:buClr>
                <a:srgbClr val="F9B639"/>
              </a:buClr>
              <a:buSzPct val="60000"/>
              <a:buFont typeface="Wingdings" pitchFamily="2" charset="2"/>
              <a:buChar char=""/>
              <a:defRPr sz="20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9B639"/>
              </a:buClr>
              <a:buSzPct val="80000"/>
              <a:buFont typeface="Wingdings 2" pitchFamily="18" charset="2"/>
              <a:buChar char=""/>
              <a:defRPr sz="2000">
                <a:solidFill>
                  <a:srgbClr val="6C6C6C"/>
                </a:solidFill>
                <a:latin typeface="Trebuchet MS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400" b="1" dirty="0" err="1">
                <a:solidFill>
                  <a:schemeClr val="accent2"/>
                </a:solidFill>
                <a:latin typeface="Times New Roman" pitchFamily="18" charset="0"/>
              </a:rPr>
              <a:t>Hookův</a:t>
            </a:r>
            <a:r>
              <a:rPr lang="cs-CZ" altLang="cs-CZ" sz="2400" b="1" dirty="0">
                <a:solidFill>
                  <a:schemeClr val="accent2"/>
                </a:solidFill>
                <a:latin typeface="Times New Roman" pitchFamily="18" charset="0"/>
              </a:rPr>
              <a:t>  mikroskop  (1670)</a:t>
            </a:r>
          </a:p>
        </p:txBody>
      </p:sp>
      <p:sp>
        <p:nvSpPr>
          <p:cNvPr id="13316" name="Text Box 8"/>
          <p:cNvSpPr txBox="1">
            <a:spLocks noChangeArrowheads="1"/>
          </p:cNvSpPr>
          <p:nvPr/>
        </p:nvSpPr>
        <p:spPr bwMode="auto">
          <a:xfrm>
            <a:off x="1279525" y="5852120"/>
            <a:ext cx="55308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  <a:defRPr sz="26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  <a:defRPr sz="2300">
                <a:solidFill>
                  <a:srgbClr val="6C6C6C"/>
                </a:solidFill>
                <a:latin typeface="Trebuchet MS" pitchFamily="34" charset="0"/>
              </a:defRPr>
            </a:lvl2pPr>
            <a:lvl3pPr marL="1143000" indent="-228600">
              <a:spcBef>
                <a:spcPts val="400"/>
              </a:spcBef>
              <a:buClr>
                <a:srgbClr val="F9B639"/>
              </a:buClr>
              <a:buSzPct val="60000"/>
              <a:buFont typeface="Wingdings" pitchFamily="2" charset="2"/>
              <a:buChar char=""/>
              <a:defRPr sz="20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9B639"/>
              </a:buClr>
              <a:buSzPct val="80000"/>
              <a:buFont typeface="Wingdings 2" pitchFamily="18" charset="2"/>
              <a:buChar char=""/>
              <a:defRPr sz="2000">
                <a:solidFill>
                  <a:srgbClr val="6C6C6C"/>
                </a:solidFill>
                <a:latin typeface="Trebuchet MS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400" dirty="0">
                <a:latin typeface="Times New Roman" pitchFamily="18" charset="0"/>
              </a:rPr>
              <a:t>- </a:t>
            </a:r>
            <a:r>
              <a:rPr lang="cs-CZ" altLang="cs-CZ" sz="2400" b="1" dirty="0">
                <a:latin typeface="Times New Roman" pitchFamily="18" charset="0"/>
              </a:rPr>
              <a:t>vylepšení osvětlení, použití irisové clony</a:t>
            </a: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1476375" y="51346"/>
            <a:ext cx="60515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cs-CZ" sz="3600" b="1" dirty="0">
                <a:solidFill>
                  <a:schemeClr val="tx2">
                    <a:lumMod val="75000"/>
                  </a:schemeClr>
                </a:solidFill>
              </a:rPr>
              <a:t>Typy  světelných  mikroskopů</a:t>
            </a:r>
          </a:p>
        </p:txBody>
      </p:sp>
      <p:sp>
        <p:nvSpPr>
          <p:cNvPr id="7" name="TextovéPole 9"/>
          <p:cNvSpPr txBox="1">
            <a:spLocks noChangeArrowheads="1"/>
          </p:cNvSpPr>
          <p:nvPr/>
        </p:nvSpPr>
        <p:spPr bwMode="auto">
          <a:xfrm>
            <a:off x="611560" y="1052736"/>
            <a:ext cx="11842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  <a:defRPr sz="26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  <a:defRPr sz="2300">
                <a:solidFill>
                  <a:srgbClr val="6C6C6C"/>
                </a:solidFill>
                <a:latin typeface="Trebuchet MS" pitchFamily="34" charset="0"/>
              </a:defRPr>
            </a:lvl2pPr>
            <a:lvl3pPr marL="1143000" indent="-228600">
              <a:spcBef>
                <a:spcPts val="400"/>
              </a:spcBef>
              <a:buClr>
                <a:srgbClr val="F9B639"/>
              </a:buClr>
              <a:buSzPct val="60000"/>
              <a:buFont typeface="Wingdings" pitchFamily="2" charset="2"/>
              <a:buChar char=""/>
              <a:defRPr sz="20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9B639"/>
              </a:buClr>
              <a:buSzPct val="80000"/>
              <a:buFont typeface="Wingdings 2" pitchFamily="18" charset="2"/>
              <a:buChar char=""/>
              <a:defRPr sz="2000">
                <a:solidFill>
                  <a:srgbClr val="6C6C6C"/>
                </a:solidFill>
                <a:latin typeface="Trebuchet MS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400" b="1" dirty="0">
                <a:latin typeface="Times New Roman" pitchFamily="18" charset="0"/>
              </a:rPr>
              <a:t>17. stol.</a:t>
            </a:r>
          </a:p>
        </p:txBody>
      </p:sp>
      <p:pic>
        <p:nvPicPr>
          <p:cNvPr id="1028" name="Picture 4" descr="Hooke's compound microscope and its illuminating system, 1665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708586"/>
            <a:ext cx="3295650" cy="4076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6" descr="data:image/png;base64,iVBORw0KGgoAAAANSUhEUgAAA6wAAAG+CAYAAACXuon9AAAgAElEQVR4Xuy9B3Qc53n9fadux6IRINi7SFFUoWTJLY4Tp8eJfdJ7d05OEqf3k3byT45TTno9KU7xZ8eO7diO3JtkW71aIiVKoiiJIsEGom+d+p37vPOCQ5iyCAqkUN5lNgB2Z2feeWYB67f3PvexnmrPpjA3U4FlVIENfgkl21lGK16aS01T86u/NK/MhVfF67XQa2ZZFng3t5dWAVPDl1a/5fLqJElkqbZtI47juTsf8zwPjuPI7xO307+L/JnbX4kbj5k/No/LOx/jeqMokjXyrh8Pw1B+5vpX1E3+5ysFUnXN5CeL18Hio3N3Ps6/gFaqvsrP2Tcp+I/bprC4gWxrw+KW+Z2kCdIkQZLGsh1fP/dnlf87mlpIUwsJX2YDlq3+7lqWAyvlg+f+BqdyHH1Utd65dV3oAl2GP9/tJMbxoL2i3g7mZFZ+BSwDrCv/Iq+0MzTAujhXdKHwszhHNXu51AoYYL3Uyr301xlgfek1XOp74O8XgY83Ah5vBEENiK7rzoGp/l3UHwhdqfeHPu78v936ca5Vw2oeZPm9Pqelfh0uen0XCaya9+zc57NSL4FUBauKGAmeClkti9BKyNXgyicSJHyNbJ/CmveBb5raikvn7gpiFf6qDzQUty4AWC8DrHIFBlgv+l1mNlxCFTDAuoQuhlnKxVXAAOvF1enFtjLA+mIVWlrPX+r1ulL/Mb20qrW4qzE1XNx6LsW98fer2+0KoPq+/yVqqobT/O/hy+Vg0IBKVVUDtYbSK6n4vqzX8YLAqmgxw0oBRK2sZgKqLFnqliZKBRWRU7lX1LW1YVsWHDtTRzVjZiCagopuCish4KbcXFGq7Eh9e+76pLBtpXafu+WAVWRaS9YoL80psRnjXpYSG2C9LGU1O73MFTDAepkLbHa/+BUwwLo4Nb1UAFqco5u9mAosnwoYYF0+1+pSV6oVVn6lmsprri243KeGjvnvhSv53riQwpq3JuftynycP2sb85Vc56VegwW/TgAzZwnOzLUEVu3q1aJm3hKczFNY0zRGlKQCsVRF+c+h3VrgNVNHqcDzebEUp6KcagzVdmKl0ArOKnAmzzq23OcDqyi8+sFMmjXAuuB3gHnBKqqAAdZVdLFXyqkaYF2cK2mAdXHqaPay8iuwIv9jf+VftgWfYb6HlX8fqcTpG4F1/vtAQ+GVen/oNem/3bqHdY57sjVrKzOfZ+/qy6UEL/gCLPgF83pYs9enmXKpdyewmo9smKNXBalxooA1TlJpiRUTr23BoTWYfajE4jRFEMcKWG3AgQ1HcbGCZn5AILZiPuJA1iAfGPBuZ92yCmczI/K5bls2vorSmgPby9gWbRTWBb/RzAuWQAUMsC6Bi2CWsLAKGGBdWL1eaGsDrItTxyu1l0v5j2JzjRfn6lxK7RfnyGYvV7ICebUy3zOev/753ykCLZ+jInulbloJ1mFKumdVr1GvLw/TK/f9q4E1zfpDVeDS/NuXAiu5knDKICUFrbAcRaJztlwCKCFSBSjx4ViUWeUEnmtV1aA6p5jyGQWgvNENrGzHmRKc76XNApgUqBpgvVK/Q+Y4y7MCBliX53Vb1as2wLo4l9/AzOLU8Urt5VL/o9Nc55d+hS619i/9yGYPV7ICuh9UX2/+nO9d1RCr1Vb9/JUONCKs5oGVNdL2Za265vsmV+77VwGrDk7KmWyzt032yJcorFRMlbKahfzCthmq5Qh2JqK2xsptnDCEK4sFZkI0ATdWoKtUVZUYTBXVogqfQS6txXzettVd7Uz1yMr1EttyFv6UvYbPzdmE7cuUuGRCl67knxRzrEWsgAHWRSym2dWVqYAB1sWpswGZxanjldrLpf5Hp7nOL/0KXWrtX/qRzR6uVAW03ZYQmk/Y1cCqYZbbMZTp5RoTo9dJdVf3pzLdWEMs1V4dGsXz4PYXsjNfqbpe3uMwKCk/1iZ/NB29pDgxbwkmJvJ6Rgxf4tOSouxK0BKRMoxidLsB0jgRYdR1HdWLaqlxR6y3vJYfaNg2XM+F53uwHQW9PFYaKwXXtRK4tmBwBqpME+ZPuUSobLiNVm1FbZWgpssDrcYSfHnflWbvl6cCBlgvT13NXi9jBQywLk5xDcgsTh2v1F4uFZrMdX7pV+hSa//Sj2z2cCUrkJ9xKlASRQKmGvy0wqpH3BAStSX4SrxH9PHzSrAOh9KJwTotWEO3ns36cgH25b1+58+mPheym81UzY2eOR9YVRepzNqlYiqLVHZiKqdxnCCOYtWnajvwCKwWkEShqKb6n8Cu2IV5J4gqyLRpIxZITgVWPY7ByfBTbceZrZlqey5cGHa2nR6tc854vLhVNMC6uPU0e7syFTDAemXqbI6yiBUwwLo4xTQgszh1vFJ7udT/IDbX+aVfoUut/Us/stnDla6AttZqYM2rqfkwI66r0+kIsBaLxS8JZLoc69Zr0/vOz4jNK8GCX5YlwM018hwKhcLlWNLLvs/837dzwJohaK5f9PzQJQWnVGejJEFIQE2URViCt6RH1YJHWKVqSndvHCHqNGXkjSiungvLcZBYQJgAQZwiimklVsZeGY1j2QKrbpYqzH2yoTW1VU9sSkXXZo8sU4dT2JayoKujn98Lu5iFNsC6mNU0+7pSFTDAeqUqbY6zaBUwwLo4pTQgszh1vFJ7uVRoMtf5pV+hS639Sz+y2cOVrEBeYRX1LY5FYaWiqq24hED+TDvulVZYWQsNrVwr58by51KpJOvRj3HdGqK5Dc+B0LoSbzkRVQUuzZGpVlnlwXmWYGUTZvASQZXpv7yurB9h1OVIG9tGEoaIOgEas1PoNGcRthvwXRuFYgGlSgV+qQzHLwh4RnAQp1Ro1RxY+UdoTS04khucQSjpl1BKZdV2IDTMPldC65wSq/XYy2MLNsC6En8TVv45GWBd+dd4xZ2hAdbFuaQGZBanjldqL5cCTeYaL87VuZTaL86RzV6uVAUIn8888wzGx8cF/jSg6vCi/MiboaEh9Pf3CygSBPMBR5dzvXpN+hhUT7kuwim/59onJyfl+3Xr1qG3t1eeI2BfySTjy1mD+fv+EmA9D1qz/lXh2HP9oEpETWHZlqiq3ZD271B6TktFHy4DlJBi4swYTp84geeeOYzx0yeQdFrwfQflchH13n7U+/tR7xtAud6HUq0XbqEI2/VUVlNCeCWL0ljMf5zbSjhlf6oCVov9rhpYBVqVMVmpq0ZhvZLvI3OspV8BA6xL/xqZFc6rgAHWxXlLGJhZnDqavaz8ChhgXfnXeHZ2Fv/6r/+Ku+++WyA0H25E9Y1KZblcFlC9+eabsX//fmzbtk2g8ErduI52uy3wSRDVKjDX+uyzz+KBBx4Q6G40GrjllltwzTXXYOvWrXI+K/U9PAesegTqC1yMvCVYgJUw6UDCk4KAqcsBfb+olApwrBRR0MXBRx7BA/fcgzu/cDuePfwE7KiLgu+gVPIxNDSCdRs2YuuOXdiyfRe27NqN/sEhVOp1AdZuHKPTDWFbPlyLdmyluPLOGa8EVUuShfk9g7E4AoeominDc6NxFj94ySisV+o31hxnMStggHUxq2n2dUUqYIB1ccpsgHVx6mj2srIrsFL/Q39lX7WFnx2Vyd/7vd/DRz/6Uen3rFQqcte9rNwjwY+q6jd8wzfg9a9/PTZv3oyenp4vUVj131YNKFRvtUJL9VZbjLmd3ob7nx+mpN97+bAlrkdERNpNHZpNgSAIcOTIEdx333147LHHMDExga/5mq8RqN6+fbucD/fB1/IrLcI8lk4a1oqy3q8+nlaO9c/6eX7Va9ff55/LjwPiOvWx9MidC+0vX4eLvXoCq1mfqnyfZ7v5nJfbLo44ezWF7VgCqq1mE57noOA58D0bU+NjePrJQ7j3zjtx/9134/To82jOjMNDBM8BfM9BrVpHtVZHpacX/YPDGBpZj83bd2DDli3oXzuMSr0PbrGCNGWtadfmWTGN2JEROLzTksw1c2yOpBDzsSRRyc4Ct9mYHOlrXbybAdbFq6XZ05WrgAHWK1drc6RFqoAB1kUqpNmNqYCpgKmAqYBU4OzZs3jrW9+K973vfQKl69evFwWVsEmA0NBHOPy2b/s2fO3Xfi36+vpE6SSIadttfvyNBjOqsxoOCYu8c798TENcHhr1GBr9+jywakDlPqvVquyLazp69CgeeeQRPPjggzhz5gze+MY3CrBu3LhxDlCpvPKYPBeuk2sglOufNTTmldt80BOf1xboPJTqc9HwytfrevArt+Ua8zXSddLnekmjdwRYCXNMC86+VeQ8F7ArqKdGps7dwzCWWaqOa6PTaWNmehK99Rp6qmXEUQdPPXYAH//wh3DHbbfj4BcfxrqhPvTXSyg6CTiSVXpNUxtBN8LZiWmEYQLL8XD1tddi7w3XY+/+/dh61R4Mb9qCKPHQDSwEkZrB6nm0Z7MvmhAbiTXZdW3Y7It2XUSx6qV1RIm1JbhpPsznP2ye/4HaxXwQTWAdDTvmN99UYFlVwADrsrpcZrGsgAFW8z4wFTAVMBUwFVjMCrD/8xd+4RfwkY98BGvXrsVXfdVX4c1vfvN5yiiPRxjbsGGDWIFPnz4toEtFc+/evdi3b5/ALQGO1l3adJ9++mmBX+5zzZo1YtcdHR3Fk08+iePHj8u2BF9ad3fu3IlNmzYJqFDx5WsJejqJeGpqCo8++qgcg8e/+uqr5XX1eh1jY2OirhJauSYCK9fE7djTyv0dOnRIwJbr5jG3bNmCq666StZHaNVzXbkvro3H4r6ozBJsuf7rrrtOzp/2aNaC++Z5Pvfcc7JvrpdQy/0S+LlvQn0ecPk63jSkauhasJshU1gJfSpEKXtHMIE3p0rKXNTcvdsNBVgJj0kSIuh24LsWorCDI08+hi8+cC/uuP3TOH3sGJpTE6hXCygXbfh2DN+x4XPWrVMAI4JnZluYbfDehFepo2dgCJt3bcFV+/bhmv2vwPD6regbWIcosRHFQJwyCZhqqgPH49xWS66nOhVLZroSZmkNpsoqva+2glZ901A6X6HXHxi82O+FAdYXq5B5filWwADrUrwqZk1ftgIGWM0bxFTAVMBUwFRgMStAYP2lX/olfOITnxCrL1XUt7zlLV+ibhEcqBQSSKlmEuoef/xxsQl/y7d8i6iZfO7kyZO46667cOedd+Irv/Irce2112JkZER6TPk4gfXYsWMCrLQVUwl9zWteI/2xAwMDOHHiBD72sY9henpaTrNWq2FmZgYPP/ywQCEBkn2qN910k+ybPbhf/OIXZU0Ezm//9m+XHlaqsDwmYZZ3fn/q1Ck5BoGS2xB8CcsETa6dx9B3wrhWkNm/+4Y3vEGUW4Iyj8l13n///bLv559/fg5YuT8C8ytf+UoJgKJqrdVasbxSPcwszTy/BcPqHL0JpmX/lypoJbDOBRd9qcIaCLBSBXakX9WyEjRnp3D6xDHccfun8PD99+CJAw+jYKfoKfnwrBiuzXuCouug5PsouiWJUWo1u5iebWByehqznQSR5aB3qBdbdu3ENTfciN3X7Me2XXvhFqqwnAKi1EICzmF14PsFOFRaOQs2UTblYrEAnyNzBFip5ipYzQd7vZCl2gDrYv5FMPtaahUwwLrUrohZz4tWwADri5bIbGAqYCpgKmAqsIAKEFh/8Rd/UXpYCVjsASX05e25qv/QEdWQcHfHHXfgs5/9LD75yU/iO77jO/AjP/IjEspEJZQBSITf22+/XcD3da97nYAuX/Oe97xHVEdCHB8jiBL8Xv3qVwsQfsVXfIWooH/3d38nEEiIJLDyTgAlDB8+fBh79uyR13zf932fKJ233XabrIfq6E/+5E/Kc1RFP/ShD4nVmfvh+rlGQm+z2RTwpTLM7bkeAu073/lOfO5znxMVlQotU5GpnlKlJVCzf/cbv/EbRVVlSNXnP/95UY0HBwcFrmhX5rY8zg/+4A8KWFPNJZxTrWXteN6srYZYre4u4JKdI9HsRUqpJLSq0TEKWvVmVDKzsUBxgiTizFVCK1DwXTzz1CE8+tB9+PitH8DhQ4+iNTOB9UP92DDUj7DTBKIuPCdF0XNR9Bik5CKJUjSbHQltCpIYMSzElo3QArxyGdXePly97wZcvW8/htdvQX1gLQqVXoRw0Y0B2/MlVViUVlFTAce2srE6KoSJwDpfiTbAurB3idl6ZVTAAOvKuI6r6iwMsK6qy21O1lTAVMBU4LJXQFuCCXeEwl27duH666+fU1ilr9ChKuYLrBHyqCrSQsx0Yfa0fu/3fq+onQTW97///aKuPvXUU/j1X/91UU8Jg4RbwiOBmPBHSKRV99ZbbxUFlurlj//4jwtMvu1tbxNbMEGTSiXVUCqxBw4cEBgm9BFaf/7nf17q85nPfAaf+tSnRLnlY9w/wZgAymNSSd29e7ecG0Oa7r33XhmFw2AmBk4RjPjYe9/7XlGNeU58DQGeVmNCMrd9xSteIYoyQfXd7363rJHgy8cIuFzvBz7wAYHw7/qu78LXfd3XCbDrACvdB0trMCGWgEslmdC9kJvCUWWmlX8aWDN7rfSyZkpryvmoBFYmBGeWZAYt9ff2YO3wIO7+wm24/VOfwO2f/iTGTx3HQI+HkcEeDPXWEActJOz5jEOxBBdcD+ViBa7jIQxiBFGEMI6QcnarZSFIUgFXy3XR0zeAgeERbNmxBxu3XoXhjTvglnuRuiVRY2G78Aq+2Iw9Ks4psTeF6zhz/c26zzlfmy/Xx/piNTSW4BerkHl+KVbAAOtSvCpmTV+2AgZYzRvEVMBUwFTAVGAxK6CBlQBGkNIpvPyqE3Zp9yVg/v7v/z5++Id/WCDr//7v/+Rn9mwS8Ki00ir7Z3/2ZwKFhA0+z97PD37wg/j4xz8uYPlHf/RHompSNf30pz+N//f//p+EJVGl/MM//EMBY25D6zBBj9D7rd/6rRgeHhbV9u1vfzsOHjwoduLf+q3fEjD9whe+IPsiKP7yL/+ywCYtvQRQqq883jd/8zcLiFOJ5T4IolRCeaxWqyUAfs8990gNfvd3f1fszOy/ZQIxLccEU6qlN954I/7jP/4Df/InfyJrpZr727/929ixY4dA6M/8zM/I+RLU3/SmN+EHfuAHpKYa/HWfL4/JehHaef4LuZFHaZtNUybrJspam4Gr2IKzpF2kVHLlAXDmDOtJO3B/Xx07d2zFdfv24oPvezc+8N7/waMPPQIn6WDfVWvRU7BRsGM4iJGGXXRbTVhJAs+xsWZwGPWePriOi24QYLbVQioeXhsW5/jaDlLLxolTJzExM40de67F7n2vwN4bXoX+dVtR7h1CKwS4d8/3US6yT7aAKAwy5dfNEoXPgev81GjW6lL6fw2wLuRdZrZdKhUwwLpUroRZx0VXwADrRZfKbGgqYCpgKmAqcBEVYLjQz/3cz+F///d/BcqoXFKh1GogVUDeqGp+0zd9kyietNUS/P78z/9coJaBST/7sz8rSiHhjTcqrrTFsmf0n//5nwUqCWeERiqd3B8tvOw95T7YP0tQ5Br+4R/+QSCRYPynf/qnYlEmMFMFJQwSfAlfhFMqmwRYAjGturQ3EywZiMTHaEUmwHL/BFT2sVIxpXWXIUpcN5VRqqaEWAIwj/na175WjkkbMoGSjxOSeT5/+7d/iz/4gz8QKCfUUnnlOngehGrahG+44QZRpL/7u79bnqPNmNtz3awToZ5KNevI7xdyk95OAVaqq0RVrbXm9qJVVgFWlSrML/WeGq7ddw1uufkmvPZVN+O973knPvDe92D0uWdRLVjYt3sjCohghW2UfBsuk5vCEGHQQdQNUK3WUCpV4HieWI9jKvCeB9t1BI4J5pzxOj07hdl2E+VaHwbXb8Xmnddh085rsH7rbjilHlheCQnTg10XhYKnINVWNmB+n/+q04LnJwEvFFoNsC7kXWa2XSoVMMC6VK6EWcdFV8AA60WXymxoKmAqYCpgKnARFdBjbaiYEr4IWd///d8vgEZwIMzppFuCKbchKDBw6N///d9FCSWAER653e/8zu9IqNF3fud3CvQRbv/yL/9SYJOAymRfQml+ZAnBkEBJJZTHpNWYIEv1l3DIffHGQCRai2lfpjpJ0KYySzilQkrwI7Cy15ZwTHWVx+UxaXfWvbO6J5c2YwZG8TgaqKn8/tVf/ZUopIQmHodqqB7LQ5D/i7/4C7EScz88F/a66nrxfJk8TMX1Va96Fb7+679e1kjY5TlTwSW08lwI07REP/HEExdxpc5tYoGzSqmAi66ajWTNBq7O25PMaVVpTGINHhwYwFe+7nX4ite+Cq951S14z7v+Cx98/3vQnDqL/loBe3dthp+GQNBC2XdRcAAnTSRRuNtuwxU49QDbEUh1HA9+wZf6UMVVR0uRWDGiJMRMOwD8CnoGN2LLVddh++7r0Tu0HsVqv6isTA3mhxeFQhGe7829L/Q10vD6QuFUC4FWA6wLepuZjZdIBQywLpELYZZx8RUwwHrxtTJbmgqYCpgKmAq8eAU0sDKZl32ahMOf+qmfkhdqS7C2CRNKCBeENvZvEh75OsIXezYJeP/93/8tvZtMHiY4cv9UWKlgUlH8sR/7MbHnUnHkvngjwHHfhDyCJhVObQmmkqlTiAmxBFOqkrTWElg5pobbMjSKQU2/8Ru/IQore2ipxPI1tPdSBWUvLGGSx+ONsMk10grMflcqtVwXbc2EbX5PNZZAzBpQXWUK8L/8y7/gj//4jwWEqSTz3Lkfnj/XxW0JvlR0Gf6UD1ni96wf10cVmUDN3tuF3AisEq6UWYKzTlbVuqpvor6ydzX7mgKddhfVSkUU9Kt2bcfG9SN49zv/Ex+99X+BsI2BniK2bxpGX7mIqu/AigO5p2EggUjsfeVgniCO0Gy3Zf+0BvseE359FDxPFFwC+sBQP8r1Co6fPoPTE9OYbISo9q3F0Lqt2LJ9L4bWbUGp1gfLLYiF2JXkYE9Wz9AlgirfHxpc54PpC/385epogHUh7zKz7VKpgAHWpXIlzDouugIGWC+6VGZDUwFTAVMBU4GLqEAeWDmyhbZfhigRvPI9rQQHnfCrE4EJlwQ9Kp6EQUInAe97vud78Gu/9muyPS21DCIi3BJaqaJydA5BjuotYY2vo22WVmGqjYRBrdz+xE/8hCQIc3v2kzJEiQDJNXB+LMGQ4PfhD39YLMG/+Zu/KWNleF60ObO3lbNlGX7EFGIek2BL4NEzXQnSXCPDohj69Na3vlWgjsdgGvBDDz00Z5emYko1+h//8R9lX+zh5TlRrWW9eD7cB3+m5Zggq0OWdB8roZk2YyrO3F6P8LmIy5VtQljNK6yUNnnXKquSU2VkDJOBY35PYO0IWO7Yvh21WgVII7zzv/4dH7v1f1FwYvRVC1i/phdr++sYqJWRBG0BVtqCGYzkeg6CJEI3DtHpBpLwW3B9OTTnphZ9XxT4HTt2YmTbJvStXYMz42cxeuo0jh47gWY7QmL52LR5N9Zt2CHQSqXVKlSQOkq1JXQ7zjlg1dCqFfn8VxbDKKwX/64xWy7PChhgXZ7XbVWv2gDrqr785uRNBUwFTAUWvQLzLcHsMaWVlTBG0MqPYiGE0bpLyy9hlGNpaN/lnb2uBDHaY3/oh35IwoeoZBLMCJqEvP/5n/+RHliqnbrPlI/TaswwIyqVjUYDf/M3fyOqLUfccJQMx8MQQjnH9b/+678EUpkq/Ku/+qtzY3YInFR9CcpcP9fyT//0T/i3f/s3UUW5PROKCcRUXgnghE0mE/NGdZWAy5Rgwi17eQmcVHQ56oZrZLjUT//0T8vaCM6EWcI2AZ3qK63DTDEmpHNbKs38qkOXNGARwlgbrcYubBarSv1N4lzfqkXdUwOrigQmHPP6xVEid0JrHDKJ1xJr9MzMFEaPP4//ePs/4yMfej/KvoV6yUV/rShjbdb29yIJW/DtFPVKSfYZRiE6SYjYSiQwqeQXUPWLaM400G0pGN68ZQuuv+lGDO/cgb6N65EkISbOjuHI04fx9OEjOPrcMfT2rMXw2i3YuXs/+ka2ojSwHmFisXOW2U1wXPax2qKw6rtODM4Dat5WfjE1NArrov/5MDu8AhUwwHoFimwOsbgVMMC6uPU0ezMVMBUwFVjtFSCwchQMx9HQAkslk2NmCFS0BBMYNAwQNAmPhE5uR0ilBfgd73iHqJ4ESaqYtPC+8Y1vFGii2sj0XvaTEioJpHycVl4CHlVGvoZgx8RdhiKxb5XzXPkc7byEZL6OaiRH5HB7qqYEQvaf0g5MUOT27GEl5DJVmMfkc1ReuVY+xv3wNYRYns+b3/xm6W/lYwx0Yi8r10VQp8LKtbNHl+fEY950003yGKGVo3QIyYR31konANMSSxWZdeI4HZ4v7xeaK3qh0S0v9p6kWipjasimVFWtc7AqecGcjSq9sjGikNCq7q7tSrCRYztoNWcwMT6Gf/vnf8QH3/9uuIhQcFKUXBsDtSIG6iVUix7q1RIGenvEphsnEUJE4ORVqqtlr4B6qYw0SuQehRHK1SoGhoex7bprsfWaq+HXKgijLibHTuGJg4/hsUcOojEdwPd6sG3nddiwYx9Gtl8DFMqA60vasUVLsOtIIJOyoZ+fGDxfbc0rrV+udgZYX+ydZZ5fihUwwLoUr4pZ05etgAFW8wYxFTAVMBUwFVjMCjAtl32itNQSqubPudTjbfg4QZDQRoik1ZWPEfLe8573CMAR1Dj2hv2fnNeqUmxpR00kgZcAyaAhqpjcL3tIacsl3HKWKRVNWoH//u//XvpKad1lv6u2AxPCCJFM3qVNmGBNCzKhlCouoZPHJ9AScql0UjnlGrk+Wm8Jp7StUoXlncou4ZngSOWVd0Lr2NiYqLR8jr21b3nLWwRwuR0BljNn2UtLmzMDqFhH3q6+ei9uvvkVMtKGr6OayXWLHdh1ROFkTSTpl3Ii21HllboBNUnU7ZEAACAASURBVB+elE1cVclJczfVm6qfI7Sq8CVYKjU4SVSwUxhFiIIISRwjjRPpN3UsW0bIdNoNtBuzeMd//itu/eD7kHSbQBTATlJUfKCnbGNNfx1r+nsx2N8Hz3dhOSlg80gJkihA2fPRW6yiVq7Adzw0my002h00u13s3n8d9ty0H/X1IyhVS7CjDp48cBAP3/cgDh96FrOzIdau24Fte27ErutfiZ7BERRrvehwrZySk8GqnwGrDl8iOCtgtbOvqixGYV3MvwpmX0upAgZYl9LVMGu5qAoYYL2oMpmNTAVMBUwFTAUusgJMtaVNlnCnYTUPqRqu+BjBkVDKsCGCGNUv2nypsLKflYBGmy5nr3JbghpfTzCjfZhqLu/8Pq+SrVu3TuCTAEuw1cDKNTF1+Ku/+qsFEHnjMQm2OpmXiilVWQIjz4XWXa6RajHBkseiIsrXUwGlYkxFlODLO4GU++R6aF8mqHKN3BfXzecIubQwc1ud9Mt96W3VsUNZX09PTbbj+fB1BC3OSeU/OedsBI3gpoymyVBVJybJtuoxC5yjqoA/lbsCV8Ia03UF0jh1JgoRc0c283lTJGkiijLXyD5Wx7Lg2TZazSZmpqZw9vRJTIydxtT4GB687y4c/OKDmJ0cA6IuygUPZd9GybNRLDgoF31UqxWUykWUSz5qtRIKvoMk6MK3HFFZ168dQX+9F90gwvjUFI6dOoXqQB8G1q3F5p07MDwyjJ5aBSdHT+Dwk0/jsYNPYfTYGNpdYGhkK7ZfdR2uv+U12LhzN6a7IboEcsfNAp08+L4naitracnoG0tUYgWpGfzPJU7pgmaQT/rNPgygwno8bF/kb4bZzFRgaVTAAOvSuA5mFQuogAHWBRTLbGoqYCpgKmAqcNEVmK+szoFSpgYKeHHGZhSJZXZiYkLmjdIWy2Ajjn+hWvkrv/IrkjZMKJxTFjO40iCsoCub2RlFc2ojj0m1kr2ntAQTHP/6r/9akosFVs6Lwb3oU7tiG54vhJ5TRYWZ5m5qaqq+EUSlHlRbs2Rm+ZCAuGoRWFVaM8OTBFr19eDcU1qN0xQxg5X4YqYUx6o3lnfCK0FP9pzEeOzAATz1xOM4cfQopsbPoN2YwfTEGcxMjKE1PSkBS+WCA9cm5Kby1aM1t+ChVCqgVPLR11MRm3DF91GWewFr1wxjoK9fRt5Mzc7i+RMnMNNuIkxjrN+8CcMjI+gf6Eez2cbY2AQOH34OR587gdHRMRRLdQyPbMIrX/cG7Lr2RqSVHiReEbHtyQcGbhb25XkKWLWFmj+zPlSTaU/mc3M3sUhnNwOsV+z9bw50eSpggPXy1NXs9TJWwADrZSyu2bWpgKmAqcAqr8CLKaxUHalaUtXkOJZ3vetd0h9K9ZIKJK3CP/qjPwoqpgQL3bs5v6zaDpsHWG7LfXO/b3/723HgwAFRR9/2trdJnyl7SsVCu4RvlwSscQ5YRXFVNmoBVqqImYVYwyzBlQ2slg0E3QBBRNXYg+24Muqm2WpittGQWhULBRkzEwZdzExN4l3/3zvwiY99FGdOHEcSdFD2HQlUqpZ8eFYKDq2xUtqI24jCDgqeK8AKpvbaFlzHQrXoY01fHTu3bsZgXx96yhUUfB+VclmglCLw5PQUDj/zNJ479jyKlTIqtRrq9T64XgEJHJw+M4ETJ8bw7LPHEHQZ7FXEVfv2Y+e+G7F5740oDQwjcf05OKdarlVw/d4pl4uisoZhIH25Hkfi6A80DLAu4d8Ss7SFVsAA60IrZrZ/2StggPVlvwRmAaYCpgKmAiuuAoTF/E3PDdWQxK8EhTywcr4pQ5SotrLXk6m6TOJl0BDDl3TI0IsVS1uDCWm0sXLEzK233iphRtw3U3nZO7vUFVbRTOeE0/N7TuWpL1FZ1fbsLeXNdlQ/qyQA617ibDc6rIkbKEWWNtgUrXZbakaYI7AxnKibfajg0EJLkLOAE8eP4YlDj+ED738f7vjc59CYmYHnMP3XR71aRq1cRNFz4DGh12J4Uhdx2IXvMaWX60rngDUJQ5QKBWxcvw6bNqzHlo0b0dfbg97eHtTrPbA9B504xPHnnpP79GwDnSBACqb+FmF7BTSaHYxPzmD0+Em0Wh1JMB7auBWbdu3Dvld9FdZs3Aa/2ptZqYFikfZzf84GTUsw58nyfKkky2zbbIYr1zrXDiyVZVFV8Y0l+MV+G83zS7ECBliX4lUxa/qyFTDAat4gpgKmAqYCpgKLXQFt3dXweA6QlOKnbwRW3pn8e+TIEVFDqXxypAvTcDn2hv2tus9Tz9DMK7cagnlMATVbhefwRlBj0i/twOxf5WgdzoXlSJulflNG33O1Ije96E3G02R1YCBTVgfarmUkTRzP2aWptsoHCYRVOU4qQN/ptAVYC64ngEmg1QnPQdBFe3oaj37xIdzxhdtx95134onHHxeAKxdd1Gs+ir6Lgueg4DrwPQdF31Ezc5JYfiZHp2msZqPaNqYnpxGGkVznndu34frr92HLpg0YGVmDcqUIt+gh9RzMnjmDieMn8Myzz+HEyVOYmJwBNVzbKSBMUrQ6XYxPTKLVUtDt1/qxZsN23PSVX4/Nu/ahf+0GxKklVmfX8+F5BXh+Ya73uadWBW3BPFdaghkoRYhXzb/5Twfm9bAGpof1Rd+XZoMlVQEDrEvqcpjFXEwFDLBeTJXMNqYCpgKmAqYCC6mABhwNj3mFVe9H95wSogittAWzj5U3gikDjBjEpJVVPT9Tv07Dqd5fXtXVNlgel5DK3lUm+tIizH5Yhigt9dtCgFXDLF9DYJVaSGqwdV4v6/mpzUqBVQnA7FENZPYq61v0C6KAWlGEifGzOHPyJJ4/+hxOjY5iYuwMRo89j+ePPouzY6cxOzMtoFcquCgXPVFTeUcaiwW4Wi6hVCzIvadagecA7VZTApsIyO1uID2znMM6ONCP9evX4pq9u7H7qm0YWTsogUzdThtRu4PObAPPHT2G0dGTOHNmHM12V4KZwiRBGMfqHvEeoZu6KNQGsOPaW7Bj735s33MtCqUKHNqIU8DxfBT5M23Sto1CQQUxqZ5W9vsyOVjBqgq00tCqgJXvMTPWZqn/Fpn1XagCBljN+2LZVcAA67K7ZGbBpgKmAqYCS74C+TTfvEU3r4xq9U+HMfGkaNOlJZPAS0AlYBE4dRJvXjnN963ytRpYNdDqNGHd10rVjWBMCKaKu+QDly5WYZ3nWI0ZnJRBqyTgOgQwqq2qRuqu+lqZBBzHIeKYCmwk/aXsK42CEI3paYyfOonjzz+P5595BkefeRqnjh/H9NQEWo0ZtFvsa4Wy9nq2qKe8dzsddLttJHEE17ak77VcKqJaKWOwvxelgo8o6KIxO4uZmVk02wG6IVOJE/gFD9VKEXv27MSe3Tuwc9sm9JSLCDstWHGCqBvi1MnTOHX6DM6cOYvpmVnMNlroxpEM4nF8H6mEb6WYbHQRWgUMrN+BndfciOtvejX6h0ZQ6akjiBJYjodSuQrX9WU8kG3xgxJH7OgCq2KTzoBVfaPjlw2wLvm/QGaBX64CBljN+2PZVcAA67K7ZGbBpgKmAqYCS74C8y27GijzI23ywJjfnsBKsNTgye8JEQzKIchqMCXc5pNc9eM6SEmrrFqJvVBK8VKG1vkKq77oeWvwhWzCorJScQyomKqgJYKYZVtzCcCE0yiOEcVUVrvyPEOOCJ9R0MEzTx3GgYcfwj133oGjR47g9OgoEIew01j1pdqceJOiUPSlJzWKAtWXSjimsivTYZhEHIE2Yq6TMLxmYEBmsPbX6/J8txvg5JmzGJ+eRpfKbBIhTSMMDtaxYf0w9u25CiNrBlCkNTkIEXW6mJ1pYHZGwe70zAymZ2fRCrqIkaJQKsNi+jSAMxOzmG6FSLwatl11LW5+zVdh+1V7sXb9JnSjBKnlwvVL8Iv8AKOAJInk/MtFhi9RXc3GBjGNisAq93MhXXS2t5IYJ8xYmyX/98gs8PwKGGA174hlVwEDrMvukpkFmwqYCpgKLPkKXKjHVNtRtU04n+irQVaDre5H5Wv4PRVWQivhVf+sx5Ho/XBbrbpyP9yntibr8SV8XMazpOmSV1kvBlh5PheCVgHWMFTzVbW6mqbSK8qZqhKyRKq0gDgKwc5OKqu0+j575Gk8+tBDeOLgARx58km0Z2eQdAOUfPal2mBmEpXUgu/CcbkP7jcQ4FPQSkBmGrArdQ46XVHJg24XpUJZ5qtuGBnC+nXrMDQ8jJNjYxg9dQpHjx3FTGMaQdhFoeiit6eCLRvXY9O6EawfHoZDAA4jtJsttBoNNBpNNJoNNGgv7nYRpQkczr91XKS2jYnpJiZnO5hqxFi7cTv27b8ZN7zi1di5Zx9S10diuYjhoFiuoFQqS1IyYZvn5To2g4xVfytlZOmLJrhmo4IUj4sl2ADrkv9zZBY4rwIGWM1bYtlVwADrsrtkZsGmAqYCpgJLvgJ5e66Gx/l24Lx1V8Ar6xHUFmL9Og2iOlWYP+uRNPPH2OjX6scJuDxuft6mfmypj7V5IWC9EKTOh1bOUqUtmJDFc4/Y1xmGAo6EVcdzlDXa85AiRqfdxOz0JD73mU/jts98Gg/ffz9OnxiFbwGD9TqG+vpQ8m24lrIQe3x90UcU8wOEEGHOViyzTl0XlUoFjuMiiRJMTk5iYmIS3VaMcqGELRvX4lWvugWvfvWrMTEzhWePHcUdd92Jk6dPoNVuIc0AmmnDWzZuwL6rr5YZrTYhscH+14b0wDIgqht00JJxPBESKrucn+p40t86OdPG6KkZVOsD2LLzKrzm9V+H/be8BqWefqSOj1Y3QrFSkzE5DmevSqpxCs/hWBsVWkVgtWyHsctST519ZYB1yf8ZMgt8gQoYYDVvjWVXAQOsy+6SmQWbCpgKmAos+QrklU0NnnrRWmHVll2trhJE+br5Vt888Gro1VbgfOKwVnD5VQc06V7afL+rfmzpj7XhjBqFR2qKynlzbObeAwpWs+ekJzVBKioq7cC2JPESVrXVmrbdQpF9mlRXI0xPT+Lwk4dw/7134dCBR/HMU09i8uxZxEFXILHsuzKiRizBoNptoVIuolariBWYiq3rOXJMXj8GW/FrqVxCuVRBpVxBt81Zu03MzrQQdkKBw2v2Xo2bb74J6zetQ4wY9z/0AB4/dAhPHT4sfbcExiITo/v6sWFkHeq1CsqFAjqtptzb7abAsqjJUYwgC12K2cNq2Wh3IzRaXUxONmB5ZfT0DeKWr3gDbnzl67B28zb45TpaYSw2YqqsRd8TZRVpBM9xJDBKvW8csRnngZWXhWWnwnrSWIKX/N8js8DzK2CA1bwjll0FDLAuu0tmFmwqYCpgKrCkKyBhPnE8p2zmgTMPjnlgJVjptGCCJMeq5BVZPZKFIHqhHlV9DL0dX08FVd/yYKsfW8r9q2qNDEY6N882zfVPzn8DWNlcUF17hg5JrbOk2ygLsuKIGtdzUSwWJN337JkzOPL0YTxw3924/TOfxOTYGXQaDekZZThSpViAk8ZI4wBBp4k0iSS1l8DKECWK4uxhLVVKwswE1ZmZGUn/5ZzTaqWKvt4+WQdBut1qY2aqgYmxKQwPDWHHjm245VU3YnhkEM8cfQ4HDh7Effc/KBDM2CPH9lAqFlGrVqX3tbeniqDbRtBpiSqsgrV0b26KbhQhSlJEsNANI3S6VJW7CCIgTF3ccMtrsf+Vr8NV+/ajNjCMbmLB9QvwCkVJM/ZdB0kSwiew+p4akcQ7R9yILZhgrmCVV4bAesoA65L+e2QW96UVMMBq3hXLrgIGWJfdJTMLNhUwFTAVWPIVyPerapjMhyXl+061ZZfb5e2/+nXcVquD7GPV6cF8XoMuX6dV17xKmz8Ot89bhpd8ES8CWLU9VQOr4txUgC+OYrEFE1IZfkQNlhZgCUZyLDx+8CAeeuABfObTn8STjx/E+JlTKLm2QGq9WkOx4Emwks3e1CREGHQQR2pcDfs9+bWvr46enhqKpYIAHY/L8UScqxuHsYyMofWYKmu1wl7RCoJuiJOjp0RtDYII19+wG9t3bEKlp4ZTp0+Lyjo+PonZ2Sb9vbAdV6750GA/Bgd6BZoZDNVtt2QkjyjMtiMQSSiO2KsLoNsNEYSRyNNNKq2zbey6Zj+uuemVAq1DG7YAbhGp7cJ2HdQqFQWpiEXdLXg5YM0swRKLnH04YIB16f8GmRVeuAIGWM07Y9lVwADrsrtkZsGmAqYCpgJLvgJ5dVR/P7+Hdb7CquHyQunBVE4JolROCan5gKX5ai5/nh/slFdY8z2yl1LI+ft6sX3o85x/3AsFU52/b6FPURHlccJSZv2V0TQpg5OYymuLGikBVUkMl/bVLHCKScFREIjVlX2ZruNianICo8eP4e6778J999yNR7/4MKbOnoFnpagUlapakdE/rvRzqjsVT0FCpEksc1SbjRkB1t7eHulX9Ql7ji2wSvtvp92RDwiokFLtLhaL6O8bgOf6aDXaOHnyNEZPnMLQUD/WjqzBRlqDkwQTk1M4deoMxsenZMaqqMW2jXq9inpPVfpnLQJ50EUSE5xTgVoGIok9OInlHkVqfA8tvbONNsYmpjG8aQe2770er//6N2LDtl2AW0Jq0fJro1apSl8uQ6U814bvulnvs7YEM3yJtZWPPkRh7RhL8Iu9/c3zS7ACBliX4EUxS/ryFTDAat4hpgKmAqYCpgKmAhdXgfyoHK3Y5r/O34venhBNeKNSmAf4+QFTuvdXJSCzf9KaG+UjtlTLUsm7nFsq9l5PRtI4liMjYtQIIF/ZZGOGKbVFiaxVyih6nvSsPvLww/jUJz6Oz91+Gw4eeFSClAip/T0V2LTiUrW0UoFcqqwERKYCV8tFFAqu2HsnJsZx6uRJlMsFVKtl9Pb2olqtoFwsZMDaEFswz6NWq0HNwA0xOLgGA/0D6Kv34eTJUzhy5BlMTjXlvDZvHsbg4ADqvf04dXoMZ8bGMT09I+dKoHQIkZ4j9mD2mzL+iMCaJqnMUmUgUkRYjTjXNYDtOAKrrA2B9cz4FLxaP0a27sKbv+v7sfWqaxBbXqawuujJ1u97hHvOo1XhUQyOslxlCaYtW65ZBqzSwxowyMrcTAWWTwUMsC6fa2VWmlXAAKt5K5gKmAqYCpgKmApcfAXm98Pmk4ovtBdun7c6izqaMBhJ9ZnOnyU71+crUl4qYCrHJCxJH6Ulj/HOJlLZKlF9w4RUgeIkRqfVEvsvw4MIolPjZ/HFhx7CvXffgzs+/wWcPjkqycAc41L2XJQLLizafWUWaiqzSH1fzXClRbanxgClkkBsY3YW42fHACuB57kY6OsTMK1USmIJbjRmBVJ5blRfCa+tdhu1Wg/q9Tr6e/sEbMfHxzE2Nol2p4uenjJ66r3o7R1As91Bs9nCbLOBTqeLMAplHYRxroHWZurNSZxmwKqUdyrMMls2CpXKDksCmQis41MNWMUaBtdvxZu+6/uwe99+lGp9cAsF2K4niqrv2vA8pa6ybgKs7Jumgkt1VXqC1VzWudAlA6wX/8tjtlwSFTDAuiQug1nEQipggHUh1TLbmgqYCpgKmAqYCpxfgfmW5/yz2t6cV2YFLOcBa94OrYGVgUvSoykpwVRWpQk3G/+jgImKYpTZpdnLKZOBMjtwt9VEsVBAtVKSMKUnHjuIWz/0ITxw3/04dPAxlIs+ykWCmg3PBlzuUfpTGZilFGHpd7UtURvrPTXUa1VRVMOgK6FN7XZL4ocG+/ull7VarWJ2dgazjZm5ebnsYW00m5htNMQaXC6X0VvvESsz1z5GJXVmVr4vFMqo1uoCibTdtrsdAV3CLaGZry+VivBcT2BUJyDpMK6UgM/gpShQimiSotMNBFgnp5uI3BL61m7Ct3z7d2PfDTdjYO16FMplOJ4vNmNCOu3AhFVJDdbASoXVIrDqeayWtLIahdX8NViOFTDAuhyv2ipfswHWVf4GMKdvKmAqYCpgKnDJFZgPq1o15Q4v1IvLxzWszldY81CrwqQIXpx5yt5Qptemc3BKxY+zQakoEtBEUbQUXNICTG5lH2rYbaMxM4V777xT7nfecTfGTp1E2G1J4m6l5CMKukwrAmOL2JlpcchMlk5MAJZ1IkWtWhZo7e+ti/IbdDuYmZ5CFAYYHOhHvd4jdt3J6UlJCqaFl2svlEpoNhsCrNwXldJKuSzgWiiWMDk1g6npWbnHKeD5tBlXUSyV5Lq0Wy1MTkzK9+zP5Uge36Pt2ZWRPTICh2FS0uNLpTlCGAZSLwX5DmYaLZw5O4XQLqC+Zj3e+ObvwDU33IQ1IxvglypwffauWvCZjsz9uw5cm/t1cgor969VbqqsClhPGIX1kn9/zAtfngoYYH156m6O+hIqYID1JRTPvNRUwFTAVMBUYNVV4EIjcub3pc4HVg2pfHz+tvPH9GiQVSN6zgFrnNl+JQXZZdqviyhSPZtBtyvqKvtLmaJLtdVzLBw/+hyeOvQYPn/b7Xj4gQdx4thxpHGIatlHif2pjoWo25XXCI5ZtClTM81mwHJWaxyJ1ZiBRFRYB/r7JUGXW02MjyPsdlTvab1H1Nez42cxNT0Fv1BAoeijUCyi3Wmj2WpK2jPPj4FO5XIF5XIVrU6ARrODiakZtMT+G4l1mD2xTIXudrpyHKqlqg+Y5+6INZcgz+8JmpwFS2gVC7aMVdL5SK6oqydOjwNeCQMjG/HNb/o27L1uP/qHRmQOKyGZNmOmBPNOYKXSqhRWlVSsFFYrs2WzWkAnjTFqgHXV/Q1Y7idsgHW5X8FVuH4DrKvwoptTNhUwFTAVMBW4pArk+1HnQ+mFels1oGpQy1uE8wuYbx1W+1LwaNn8f2qOqbSyamizXQHATreDdrspYEmM6q3XkcQhzpwYxV1f+Bw++8lP4sAjj+H0yVPorfmolZkCXES7OYug04bD8FuBVTUmSABaHVKORbUyCLpiyeWs0jX9g9JHyt7X8bPjorQOrhkQS3C5XMKp06cwMTmOYrks9l2OvCGEBmEXnU5H1GAqtq7nCyimlocoBpqdDmZmm6K4ck4sFdieWk3G80xPTUFadqVfF4izWb9cJFXlgu9LSjHvEkIlgUs0OdsIowRj4zM4evwsyvU61m/dim9507djzzXXodrbr4C1UES5yN5YginH/3AOqwsv18NKQFYhWawPv88UVjOH9ZJ+l8yLXr4KGGB9+WpvjnyJFTDAeomFMy8zFTAVMBUwFVj2FbiQWvrlTur8sTPEp3O3C9mD9bN6Bq3+WYOvtgFrUNTgOhfSxLTfJJYRNnqkjYQuRYmkB0cc+5LGCjjZb2oB7F09/vxzuP+eu/HAvfdJ0FKn2QDiEPVqQVRVhivRCpxGYRb6dH4wFMmQ/Zwcg0NbMqGV6iuhbmhwED21qkDrxMSEqLuDa/qVIlr0cfLkCZydGEexVBT7LoOSeJ5RHEkQE4FVnRPVZgu2V4TleEgsC7ONJs6OT4LTahzbRb1eg2s7CIMQUchRNQyWynp3OR+WVeEYGs+Vu0715fxX2/YQRinGp1potrvohjE2bNmCXVdfg9e/4Wuxacs22F4Bnl+EXyyiWuZoHqYNpwKuBFbdwypJwVn/sAZX1ohjbUbDzrL/PTAnsLoqYIB1dV3vFXG2BlhXxGU0J2EqYCpgKmAqsMAKLBRW87CZ70/NP64BNN+Pqp+fr6LqtGB+JbAqVVCpeCoVmPZTptwqS66ywarn2s022u0OkigW5bNc4qxTT8a8HH78IB649258/KMfwVNPPImTJ05h7WAP+no42sZGzLEv7SbcDEoZrES7cRCqdGA16jUVUKRySbiMo5CRvDJTdWhwDfp66+jpqWJychJBGGBgoB/lchGO5yhgHT8Lv0AF1Rf4U/lIahwPgZV2Z4654TEdrwS3oKCx0W4LsM42OoiiVI5R5hxX10OnHaDd7orSKmnASYw0szCzX5bnoaCSdeL4HRedIMHo6Wk4noeBwTr27rse+67fj+v334i+wSF0Q872pXW5JH2ztCBTsVWjfBSwKghWtZ9/Zw+rAdYF/uKZzV/2ChhgfdkvgVnAQitggHWhFTPbmwqYCpgKmAqshApcKrCKqidxvArC9H7yYUr57+fXKj97NQ+tcwot54uyX5NzWGVETSK7YH8qgZQ2YNpk2WZKmOPMUAfA7MwUTo6O4mMfvhX333MXnnv6MFqNBpI4Qn9vFdWSDyRhNromBueNMv1XUoaTBGGciO2YcMz9U2Et+AVRbenDpY2XgURrBgbQ29crAUyzDab7hujr64PnuxIodWbsNCYmJwUg2VPKr5J4nFIVZl9uIqFOoaQbJ2AOsmV7AqxUQRvNFianG2i3AzBhuFKuoFqtYWpyWuzCnK0q4J75mFWqMsuRIgojsRfHFF/F0+wATgEjGzZg9+492Ll7D7Zu34mBNUNiR+4GIYqlMsqVqozfKbKeAqqcw6pG+miLsb5u+kMFXpNOmuC46WFdCX8OVtU5GGBdVZd7ZZysAdaVcR3NWZgKmAqYCpgKLKwClwqs+bmr8629eYU1D7R5q6+2//Irt1fhSuour+E/BgdB9WrOGY9Tipy08oYy1oXqZ6VUFmvv9PhZHHnqKTz2yCP45Mc/iqeeeBxpGMjImiIDjopUOm1YaSQpwEwEdhxLYJQBSzxWAgeh2G5DhEHAPFwZi0MFV6DYtqQndaC/V2ap1moMTGohTiLUemqycvaoTkxOYHpmRsbEcO0cP5MkkZoTy/NK1XnJ+SWpqJy0ALteQTKKOTd1YqqBZqsrluQSgbXWg4nJaUxMTKmRN3r+LJVbHiFTcAnzBNYkseB6LirVGtZv3IQdu3bj6r3XYGTDRgwMrlEjb2DLerjvnp4eFKjyMi3YVb2rLkOXCK8S7JT19vKDg0wF1z2sxwNjCV7Yb57Z+uWugAHWl/sKmOMvuAIGWBdcMvMCuVzfXQAAIABJREFUUwFTAVMBU4EVUIH5faUXc0p5ZfVC6mh+H3pbFZKk1EcClZpvqoKB+D0fJ8yxJ1VgiMqq7cgM0tlWU0EswTYkiRGzLNR7VIqunVo4dfw4Djz0IL5w22246wufx+mTxxEHXQz296HI5FwrQRqzBzWRZGBwbE0UyCxVzlstcK6pX4TjMhwpEdtu0G4LbFJxLBcKypZL8K2UZIZqpVpBqVxCJ+gIsLJflb2s0zPTmJ2dRavVQkqZM1OHYyqftBVbBEULEVtyea6OjVazLdZg2DqJ18VMoy2JwXFqy4xUqqCzzZbMc00tjvNJpK81iNgbqwKjxHYsYU6uGo1T68G69Rvwile+Etu278Lw2rUCpUwWDpi07PB8KqIO1+u9c/NteU1or2bvrbIEU23VdmMFxzqQipbg4xwLZG6mAsuoAgZYl9HFMktVFTDAat4JpgKmAqYCpgKrrQIX6jG9mBpIdi+VziTJ7rGaq5okAjy07SrgtOEI1XAsTIJ2u4VWo4kGLbQRe0UTNV9VeVkFtHijBbYk6bolxJx1GkbZGBXagVOkHFTK48Uxuu0OTo2O4slDh/DI/ffj4KOP4Mjhp6Q3teS7qFXK8CTwN0IcdoEkgmon5XpDsflKwi5tsIUSHK8oa5VE305HzoW9sT3VqoQslUvs8yyLsiqQW3BlXE0QBTL6pdFo4OzYGNrttoQrpVEkxaLCGlH5ZL+q6ygVlYnHGbC2W20EQaTsuzZr4qLZCdHuRggTC3Eq8cUo0bJbqQotUoWlmtvtxgjC+FyvqUcILaNaq2FgcBBr145g09Zt6OsbkHmwnN/qcmYrR+EUClJr9q7SDqyUb1qAGeDkzYU4iSVYnlNat4QoZ5ZwA6wX81tjtllqFTDAutSuiFnPi1bAAOuLlshsYCpgKmAqYCqwlCugWE+H6F7cSsl9nI+Su+ndnPPgZk/KEyqlVyytcSo9mLrfM2VsbZrAsVS/JtN69agYWl8JcCdHj+Hs6TOYODuOdqclqbvsldTps7TnUhns7xtAX38/evv6xQrrFYsCUIQ4Hp9KZdDp4vSJE3jumWfxwH334pGHHsKhAwcxNTWJKAiwbmgQtXJJABW0ACcMbQqRRAHSiPNaEzh2KgqiUhE9uH5Bwo94fgKtAe24NqqVCvp76xjo7xNopapLVdLxHUnnbbQaMlaH0D45NYWTJ0+K0ipQTotzyrRfBzFTfqNQYJFpwJ0gFKWV9Nfh7FUqrJabqawuOmGCbpSiEwGdMEKn28X2XVdh644dIqcSqtutDjrdQIC14BXgFzhCp4R6bx39/f1YO7IW9b4+sSCzV5aqqvTEVipiAeb3EgrlE059uR6+X5DHtfqtA5dcJivPhS4phZU3A6wX9+tmtlpaFTDAurSuh1nNRVTAAOtFFMlsYipgKmAqYCqwNCugKXMu3Vah5RxR5FZ93hAaGanCXtFE7KW8yy4yS658VY2RCLuBbGs5yooa0ZbrOMqmGwRICGdJjEqJs0k9AcLJs2M4efwYjj73rNyPPfcspqcmZWYpE3fZi2rPQZACYgJgb70Pff0DWLNmCMMj67F2ZINALce/MCF3cmICZ06fxujxUYweP44To6MYP3MG05NTiMJA1ktYLXouOzThWLQQpypoKVUAS2uwAKvvo+B5ApGciWoRJlOVQkxFkTZgpgEPDg5izZpBVCtlAVxyJuGzGxIYO2h326K0Tk9PY3xiAl0BUCq4nCNLeHeQJqovlyWVHlbWMY7FgtylBTmMQcczx9u4fkmAlSrr+HQbrW6IBIkk+157/fWi0lIJlYJlc1Fd15d+V/a3sg+Vab+EV47V4WMS1ESVtlREqaQUbG7jcXarR2jN7oR4vzCXDKw+fODxlGp+fjp0KsA6SvXa3EwFllEFDLAuo4tllqoqYIDVvBNMBUwFTAVMBZZtBbRHN3cCdJBeCFiFYxUbqhuBk+NR2D9Ki6rMMqUtVTUpqm0zYCWkuo5YWcMkETWUltk0iqVXk2qia1MB7WJ6YhzPPv0Unjh4AE8/dQjPHnkaZ06dQLfdkqAjSdwVeFOQKhDHuaRJgnKZ6l8d/QODGFm3Ees3bEGa2mKBnZ1pYWzsrKiYZ8fOYHJyQvo4aUcWK7KcH8fR0I4MsQZzTa5NIVOBq81MXovbpwKrBen3zGyyni+Kp83ezmIJPT01UVYJrLwT9miHJaQ2mw00GjMKVtstUVpnZxuSGtztBqKYiiJp007LDGMFwto+rUbcRGrMTZwiiBJ0ghip48H2SmgHEWbbAcYmm4gSoFQp48abbsL1+/fDcamIeqKGir1Xxs64GVhmPcCWgksCp9h7MyBlTy5BVWBV9kFlVX3lY/pnPc4mH5CVT3dWbw0FrCciA6zL9u/HKl24AdZVeuGX82kbYF3OV8+s3VTAVMBUYJVXYD6wZrA6x6RZebS6mgdWgh7DjkICJ8kxm4VKeKTqR7AksDrShUmItRHEkdxty5YwnpLvS3ougfX06HEceeoJ3Hf3nXjs0Ufw9BOHELRbiIOO2HIJq77nCA9T+ZReV4cBTLYAK220vBG+aG/1C2X4hQq63QidTojGbBdNziLtdmGloaikxQItw1R1LcQRg42iLJ2X6wY8x4LHtFseh3Asyb0cJJPAdx2BVvZyyp0wVyyiKLDag77eXvT396K3t1cgWua1xhFmGzOYmZkSC/L07LT05bKftN3poNVpywcABFPOQqXCyvPkmJ6YVuqY9mTV/8sRN1xvDBthAoFU9qxGcNBoB6qPNUxQqdUxsn4DrtpzNbbv2CEQTMVUYDJL8CUUE1wFPqX/lFZn9Rjtvaon1ZMQqTyY6sfnFNYsJVhbgfPAet6MXAOsq/wPz/I+fQOsy/v6rcrVG2BdlZfdnLSpgKmAqcDKqIAAa042zYKOXhRYaQdmXi5ngrIHNbMCc09BGKDVboNjPmmNJdRJcBCtv/wn7GqLssk03omzZ3HqxAkcefIQnnzsoIQfnTz+PCbHx1Ag1HouCp4DX3okXQWrksdEazEThDlkhupjLFZaUXvlBJiQ5Iq6SsusDhgSS7KViHoqKmNmeaXtVsA3pOoaw05TAVXPIVxnfbUSgqR6bmlfpi1YIK6kYLVWqymFt78f/f19Aqvlclm2IWxSTZ2ansTk5LgovIRWqqpct4Q10e4sM1cpVKu+W9YrjjJAzcb3pBLupNRt2oATy1Z9qzEQMGiJuO148Apl9K8ZwsbNWzG4Zkh6Ui1L2Xt12rIEXGVQqsFTK6hzPagZzGp1dW58TQayGlz1V71PNeNVjbTJW4L1SKRWHBmFdWX8JVlVZ2GAdVVd7pVxsgZYV8Z1NGdhKmAqYCqwKiuggVX8vOfk1BcCVumrlFReNb9TUJePUSUFoYpQ1kaz2ZT5owQ62mOZzNtu8zEXfrEgyl6r2RQwfej++3H3HXfg0MEDOPrsM2g3m2LDrZQ8VBnyw5EwrgWP0Eo1lBNIU0JpIsfl4+yRJMR2gq4KEuqqUCLb9gTOCNRzgUhhJJZb3pWSSWDjvFDaYm1ZP6GVaiqTisUWTJWVxxBgpcqaolhUsKqBlOc1MDAg9+HhYYFWAiwhjuDWajVlbM34+BjGx88KsE5PT0o6sPTzEuB5XlJWIj5BnD2rKSL2qHLNGlhlxA9BPIJfLMNyfXQZjJRYCFMblZ4+9PQNYGBoGGtH1mNk/UaZ2crgJA2sGio1rBJOtbU3D6znUn+V9Xe+7Tf/PM+V+8sDqgbV+T2s2hI8Gpo5rKvyb88yPmkDrMv44q3WpRtgXa1X3py3qYCpgKnACqmAhtac7zcPrCrfV1OqwlQ1miYVmCI4UuGk0sqEW4KjHmVCqbA5PYOJs2PSh0poDYJAek+bjYYEKz1x6HE8fvAxTI1PoNNqoVxwUS4V5O5K6JGyABMmCbwQYOWxY7EHu5yVmllbCX1il4051IY9oLTUUk1UX9XM1gTtTheddlfCjgiDHHeqwoFsdT6UOAmzEriUzQ2VHlauQ0EsR7qUy0zNZTgR56z6AqnsVx0aGpL5pIRZoj1BfmZ2RgBVgeoUZmdnZN5ql0FSGaxKeBXRX0KtLHFVMylZ2X/jLOBKXQtahKkmc6QOFdaZVlfNVYWNDZu3YcPmLRgaWY9avQ8+t8k+ZGCtJNl4bvzM+d9rlVRtp0fUnNtGq6t59VVvO98KrBXWcwnB56K7DLCukL8fq/A0DLCuwou+3E/ZAOtyv4Jm/aYCpgKmAqYCc0FKStw7l6skkJNpqaRU5bWVLwQmwp1YWLMe0m6nLVbZnnqPjI+ZmZ7Cs089haNPH5G035npCbTbs7JXKqljp0/h5IkTOHXyJGzYKPo+BnprqJSLsh+GMDEVmPDIYCRCpWVn68mswewNVcCqgJOqK/ev0E/RpgoQUt20AkqdQMa6NJpNAVeqlTxxKrVyDMl2SsW2zDv7RvW50yJc8F1UyhVUKmWUuNZiQWCawEqFlcBar9dRLBYkEbjd7ogVmKDK/tVmi8dtiX2ayqmM+ZG0ZcIz4T/7QCBJJVVZrNdiv9YfEghKiyxue74EL41PzaLLObOOh6uvuQ47d++RpGS3UEK7G6hgJaYB01qdBSW9kGLKDxz0TNU8oOowJf1V11wDa15dvZCymk8JNsBq/u4s1woYYF2uV24Vr9sA6yq++ObUTQVMBUwFVmAFMiTNUFXwVLGaAGvuZ9EfM4AiVEUhgm5b5nFWqlU8f+RpPHHgAL5w+204dOAxnDxxCrYVwHdVHyj7RNXIG6Vk0josI1GkvzVCHHJ8DUOGOE6G1l32ddqiqPJOQCQUyU1F/CqVVACWFuAYURKqoKK89dflmBv2habodAJJ5e0GgcCgHh8jNufUElBlsFQcxTI/lsdg2FKx4It6WipzvIsv/bUEQUJqX18vBgcG0FOrSUBREHTFDkxgnZmZQbPdlJ5VroswKyFLaaae5sBUQpYIrAxZksAlzq9VABvFqYzSobrKFOBmu4szZ6eQ2g5KtR7su+4G7Nq9B739gzKbtdHqyPzXarV6LiVYoPVc0i+VVVFUXVcp5PwQwKXKygAmVes8qOZhVduL8/2qfF4uTfaBgf5e/8oYYF2BfzxWySkZYF0lF3olnaYB1pV0Nc25mAqYCpgKmAqoOKUMTLPvJSQnA1Y1f1Wxq7IEawWWcBfKSBjPcXDvnXfgjts+i8999jY8/8wzCLsdlAo2KmUnGxXD1F0LrgT+OCj6VCk9UTRpoQ2D7rleVVmOUkylD9ZXo1a0hVcFFSVz1mACK63DCWilDQQOabEl0HKUCy3CbBYNmKwr42GUssk7LcsEVcKxAlYVcMTvCV88PiGV6ikBWym8NhzXEiBkQvBAb698z+2ootIKTXWV/arss+VaCeBRHAkQK5WadwWpoqTmgFUlBEPBapLK/FXXL8IvldFsdTDbbGNqpolKTy/WbdyI3XuvwZat21EoVZBajvSuVipVVKo1UVr5oYIKsVJjaeZgVb4ntGqbNVXZc32pWsmeD6v5ntV8mNMLwar+LWPokulhNX9zllsFDLAutytm1mvmsJr3gKmAqYCpgKnACqpAZqPNIatiRQWsSoG0sgCjSGysfE5ml2ZpuohDxO02PvSB9+PDH/wgvvjgI+g0pjE8WJUgpWLBRalAFY9KKiTgKArCTI2jyVXZdkV5FVVVJc2q/tMILqGTSqDvi/1XFFBaadM4F/hjwXE54oZQGMrIGsKgsv3yCKo/lOqmUjJ5eLUeJvkSYgmsuleXlmGl0jKAKQM9jnyxHVUbsR5zDmwRlUoFvT11VCsVFEu+qKmdTlv1rHLftDjLfhwFrAlhWivVYAax9LAmsR5nw55cpbAKrGZzVx2vIHbfickpzDQ5DgfYsHmzqKubt23HmuERiChsc70cu0M1uJglAiso1TNUtXKq4PXCwDo/VfhCM1ZfKBU4bwXO/7JwDuvxoL2Cfn/MqayGChhgXQ1XeYWdo1FYV9gFNadjKmAqYCqwqipwzgCsO1clYElPu8nswIpXM2VVC7CAKKFUJGUMDJN9iwUE7SZmxsfwP//9Tnz4Qx/EmZOn4Nkp1g/3w0KIJOqi4NPSq/okZUqrQB9Blem3kUAsx7wQWAmFxVIxG40TKoDNelIl7EkClphUrGawsg+V++HM1kLBQxB2FRRLnyq344gaznNVKbzSLxordZVQyPOhqkrIIsDycQYe8SuVWQV3VGlVkZTlmGuIxCpcKpZQq1XFMkyFNUmo4gYqYCnoCqSqtToZaCtlVeU8qa8ETflggKFLvGcBS4TSiM/DRpxaMn91ttESRZbhStt27sK119+A/sEhUVO7BG/Xl+/VDFXOndUKq7IEa3V1rj81swIz5Ip9vzxXrnU+jF4IWPm+yW+nf36hXykDrKvqj82KOVkDrCvmUq6eEzHAunqutTlTUwFTAVOBlVUBpQzme1YFMHInKXor4SnLHJKk2VQQUwA1DJR6GHQ7Mu6lXqugNTOFE0efxbve8Z/42If/D3YaoadSwvCaPoSdJjqtGXgeE38VDPnsxfQ8ZcFNEnTabbQ7HXQ6XVkNQaparYgySjhU61MqLJVVAqvMY2UfKSVVWm3DUEKbKuWSCjYKAjVflSfDUTiOJ2NseBJaaY3CRHpVJZ1XJyGLsqlswfJSmSdKu6yrFN9sbmuccHZrJDZbGeXDMCYmBxc8qTHXTRAm4EcpQdyC47BiCpTnrMASrKQUVhmgw5mqKVVkrbASVi2ktodmN5TeVMJqqVzBxi1bsGPXbuzZu09Si23HRSeI4PlFmQ3LVGM9roYqKuszf0TN/F5UHaakA5QuBK36sfzvRn77L/c7Y4B1Zf1FWS1nY4B1tVzpFXSeBlhX0MU0p2IqYCpgKrCqKqCBVc+1UbqqBkL5SU+zyYBVKa2WGmHDXkyqm1RFux0ZPdNTr2By7DSefvwxvOsd78CnPv4x9FYLKBds+A7gOik8URepnCp7rraleq4v0KostBw508nstso+S1CUFF8qgIRXgVUGF8Uq+bbgi3JKtZMJvL4k+ZYzK7PqEVUqcZYcnMG3AlIGK7EPNoXnFWQdfFzmn3KcDIFV1EM9Y5THyYA5IqzGsKxE1ik9rkVf1FU1g1XVda5XlQNmLKVESmiVKLgRgoizVmNl/xWllZZkQi1BntspdTVKLUSpjelGB1ONFnr7erFu3Xrs2XsNNmzahKHhdQLilHFtx0OxVM4prAVlaZ4LXDqnsL5QX6pWV/OjabS6mn8u/6uT7101wLqq/qisipM1wLoqLvPKOkkDrCvrepqzMRUwFTAVWD0VyAOrgjmtsKqeQ6qYmS1W21WzPlDCV7fblZCllL2jxCrOTLUSHD1yGA/dcxc+8dGP4v5778GavgpKvg0kgcxYLYnqqOy5vFHpJNgpu6onwEw7cLfLJF0FpbQJ80ZAojpI6OISZeZqFAn4MtGWIEtgZa8o1VaqnLTpEmQJwtyeNw2vqgdV/Rx0OWImRqlUhuO6ArCRBDLRnqxmtSp7rKvsvDEBM0KH6nKaKNVY1sZgJ2W7VRDIsTrKUi3hStLvKvSrHsvmxjL4qdMNEdASzZFBoFpMK66j7MJiBbbQjVLMtiJ0CdQpsGnzZmzbtg1X7d6DvoFBCVriWRLwqbyWK7QnV0Rd1SNqFLCeP2N1/kia+UFKeWDNK60XgtMX6lmd/7tlFNbV89dmJZ2pAdaVdDVXybkYYF0lF9qcpqmAqYCpwIqrgAZWwqqyt/KmekTZW6rssrqHUltjCWAa+oKA1t2mWIGtNMaZk8dw/9134pMfuRXPHH4CZ06Poq+ngkrRg+9YErZU9GxE7CuNmJCbSE8p4dIvFFGUYKBClv6r+kk7nQ5mZxsCnLxJwq3vo1QqyXaSKBwGEq5EACWB8nUKcG309w9I/+bs1LTAL4GTsMkb+0ypiJIgZ6ZnMDPbkNAk2pQJsmrfIVrtjthyCbMK+himFKEj81WnYVkpqtUS/IIC1TzscQ0arhlSFbHOWZCUCotKkVq2JBa3RVkOBFodpyAKKe8c/CM2YdtBox1i9MwMKj09WLtuGHuu3out27ZjaHgYnl9AxHCoLGipp67SivW6dSKwSlpWwEr4z8+xza9df6/f+vNTf/VYoYtVVA2wrrg/IqvyhAywrsrLvrxP2gDr8r5+ZvWmAqYCpgKrtwLngJUJu0yvZW8qYcaiupfayiYrdmCtBqp+TKbuMt2W7Mr+0U5zBqdHj+GB++7Cww/ci0cefABx0ISVhigXfRQZskRLMFIaXKXfk5Cs+0IJTJJky9E2PhVRW0BW+lSjSKBVZpfS1puppNL3yoAlseYSfqm0qp+5rcpxstDf3y/qbWN6RvZHINbJvipYKZFeXEKrVgaVgqhsv1RAGw2m+0ayPlFZbSqsCYIgxMzsjKjF5TLXTgBUI2HOBz/aqNWHAvzKdTHhWFTTJEE3UCquzF3N5qxGoVJZGZok/awp0GiFaIcJQthYu349tmzbKrC6dmSd9Kiyb5XbEvyL5TKqlZr0sxKyed4Ed6l1prCqACbWkSnP89dM0D5XE/6ezAfWfL0uVlXN/74ZhXX1/vVZzmdugHU5X71VunYDrKv0wpvTNhUwFTAVWPYVOAes0pMaBqKuFryCAGuaWKL0pbEKG9JxTAxFYtptHHalV7NULuLpQwfx0H334GMf+RAOP/EYpibGsaa/ioHeqvSqciyqa6dIwi6SoCvKJ+FSg5Ky+vpiD1YpvnzeVvDqEBxVnykVT8Jrt6v6W9kF6jByV3WDZsm+nJuqxthwC6qMvldAu9WU3lSCnXSPponsq82Qp2YL9Xpd7s1mU/XFugrkeGs0muh2A9g2rcjSgCr1EPtxqyX7cj01JuY8xZIQmG1PMJVZq6Koqj5aWn7DOMbMzKzAqkN4dDykqY1GoyMjbCzHk35UfnhweryBxHaxdsNabN2xU1KBh4aGJVRJbMCOC9fzUavVRFn1CyVZD8+DijTv+ZRgba/OJ/6qwCR+YKBgNR/ClQfUCwHsQn8lDLAutGJm+6VQAQOsS+EqmDUsqAIGWBdULrOxqYCpgKmAqcCSqkDWVylqJ42nNALboq5SVdWzV2W8SgaMKmAoheNaGB87jWNHnxFY/eKD9+Pxxx5Fc3oSBTdFb72CarmIKAqkx5NBS+AM0jiCz9EwmaKXnwGqVE3JIhaeo1JICCSo8kZ4ZdovA5/EBhyFSCTBl52hCl4JVfH/z955AElymNX/dZ6ePJtuLydJp7tTlpzkKIxtnMBgbMo2FDjiItjYGAqMgTLJhgJsl21M+INJBhxwAEfZkpWlk04nXc457G3eydP5X+/r6b3RckrW3el2r0c12r3ZmZ7ur2em59fvfe+L2NtK1ThEpa9fIJX2XYIwFcdAHuvGKb+0/bquWIWpjvJ+XAfafmX8jaoKlFJNFZAjIDPll/ZjQHp5OaqGvbwcA8NeWsJ30uvK+/DUAEE1uUrfLBGbtmOO0uHYnW5PajznlqFS8VgbhizRfuy4PhptF4VyH6667losXbkKQ8NLUCwWRU0l1Ca9wNze2AZszUK09PNmrHj99DhsKemz7R1bwxMGYgnvCYaK5epYYX2in0/3pZ0C69OtWHr/i6ECKbBeDHshXYenVYEUWJ9WudI7pxVIK5BWIK3ARVYB2oEJUtKbSkiVmaTxKBuqg7TYEv4Ih4Q7Q1cRRuzfrGPX9q3YdO9d2LplCw7u34tmfQamFqFcyCCX5dxPXWBQgpmoqIYh1CiEZdBWG8MlgVCSa01ztieVUEwAZY8pZ4US2AQ2aeftqq2O25FeVS5/NkRJUeVxomZ2R8P0Dw4JsFI55XPlclkZw+N2OBKGYUpMOo6TemkljpfHAClNoJowx9RirkMMrIS2eJ1ZM4Is7dS8impMtTixDmvdUCeGLUlwUpxSzDmrsUU4SQSGpAQTSiUduJvwS4W11Xa7oU8K7Hwei5evwLXX34jK4CAyOfansu83I88p1l/OWzU5Uqf7b8uSujG1mKNsklE1vWrwYwKWuqN7Zi2+cjLjscB6Nmj9UV7WKbD+KFVLH/NsVyAF1md7D6TP/7QrkALr0y5Z+oC0AmkF0gqkFXgWKpBAx9ynFohibyntr4QqjlVhP6Ufgs5VAURag8VyG4kNuDo9ga1bNuHeu27HHbd9D5NjM3BabfSVDORsDZYRp/bqWtwbKWpdFEFXFBhi+Y3V20Q5JRyxv5IKJ3tWOS6HMJm1bQFWjpehjVhGxdCqq9EiG4ctOR0XhG5J3A1obfbQbndg2TZKlT70DQyKtXhsbEzWZWCgD748ro1GvSHqKG+nUkqLcBwGFYhyK5ZlVYVHkAyp+nJbYpUxTiqmbToGeQmtooVWU8WCTIVW1bvzWrk8GVUjVYxH5ghUUw2OAZuw2nY86VmlLRiqhmbLxdhETVKHi6UiNl59LdZevk76VxVdhxvEqcZMAabSKknLou7G9mTCbDZLK3AmVlq7AJ6o2ol9ee7IGqWrHsumdmH1bC/ZH6VvtXc5KbA+Cx8E6VM+4wqkwPqMS5gu4EJXIAXWC13x9PnSCqQVSCuQVuDpVuBssJrcFjt/GaZEQGXfoopQFNUAPtN2xR7LnlJ2hAZot+s4sG83vvvNr2HXti04cnAvdBBSdRRz7NkMRMGMx50qAosM+SEwaVDB/GFykMAle2G7ib0EUwIVAVnWLQoFtiQ1uNtJSTBlnytBizfxviHButtvSYBttdqYnqnCzuVAdXXJsqUy2mV8fFwU0FKxKGqx47RRr9dFpaV+KOqqKKwcLcPfXVlTAiuBWWaxJuN9Avasxj2uVFaln5YQ3g1T4ixX6YGV8TdxT63MVuUVSmz/lSvV1q7iKssmwCrSu9p2fHRcAniAwaEhLF+xAhs2XoUly5bDyNqi0nIZBNZcLi99q1RV+byxNdiSObQZO1ZXZXwQVeHuSQSBVVqeJcX4TMBS3L/AEg6zAAAgAElEQVQa9+522fys0PpMYZXLT4H16b6T0/tfDBVIgfVi2AvpOjytCqTA+rTKld45rUBagbQCaQUucAV6YXUuuCagRZDiSBUCK9VBgiB7RVvNBqOFUCzacWhS4ODoof144L478IV//X+oTo2hkDEwPFBBuWBL+m+jXsfU1JRAHhVFw8oIVBXyBSjsy+yCMVXcTqc1q2iKGtsFpTioSemqgzYyJnthPdQbdYHgOFWYfbC6BCmxZ5SQRpW0WqthbHQMpm1jYGgR1l52GfoH+lGtVgUsaZvlCBwGNzWbLbQ7DJE6YytmuBItwFRbqTALsLIf1utahuUnE4NjJZPALaqqZcwGMiU9rFRk+VjX52zV2AJM7Ofv7K91OHOVgK7o0LgNZgattoNao42JqaaorJW+Etav3yCwunT5cuQKBbQEspk0rIm6yittz8k60UrNay5ny8kCUVyZCCzAGtevNxmY/a+zKcndPt0kW6o3dOlcv3RTYD3XFU2XdyEqkALrhahy+hzntAIpsJ7TcqYLSyuQViCtQFqBc1iBs8HqrLIqz0MZlPNWObvUk17QOHSJait1xwBkSMNSMTM5itMnj2DzpruxfeuDOLh3B0w1xGAlj/5SAfmMidBnT6knANhqEQjbqDY4QzWCphkwNAO6akBT4vRcsfFKH2k8rkauCEVppWJLK2vGskQBJIzW6zV5nKiF3X5MGcVjGgJrjIzygzi512E4UxBgeHixKJQDAwOiQtImOz4+hunp6Rg4wxAd10Gj0ZA0YIJqAqwMgaIF2fd8uE6s3rbbDjptD7ZtzkKqZnCOLNN8qVAzHIppx/EsW4IpFVavC6xJ0BJB1fVDUUo13YyVVT9ErdFBq+PBsGwMLoqBe+XKVRheslQUW4VXVYPJECWbCqqNjPSwxqNreJVEYPayWkm4UmIHjtOX45TmM1fCbwqs5/CNly5qQVcgBdYFvXsX5salwLow92u6VWkF0gqkFZjvFTibmjoLq92+RNqBGbQUW4JjG3DA8CD2aKoQFTOCj47TxOEDu7B7xyN44J4f4PjRvciaQF/BxkA5j1LORpb35SxUKqC6KWBXqzdx4tQoJqdraLc96KoJy8hAV2N1NJmlSshzmbbredKPaugaMqYFO2OK/ZeKJkGy1WqIjVVSbrvAyv0kCb+GLuowwZW22EariamZKjTdQKlcxpVXXomlS5cKuB47dgynT5+WvlliOYF1enpGIJbQKmDaaUPXDFlmPE7HQaNWl3EzzaaLXM5C1jahGTp0zpk12dPanVYjPaAMgFLgC7AGAqyiskrgkmRbwQ+ZFhwrpR3HR6PVgePFo2yWLF8mM1bXXbleko4zdg6tNoOiQoHUfCGPvNiAOWeVVmBdYJXKKn+yDgzISuzBEnrVHSX0mJClrrqa+H/jFGRahLvbch7fCKnCeh6Lmy76vFUgBdbzVtp0weerAimwnq/KpstNK5BWIK1AWoFnUoEnA9bZKawSpxv3YLKHs9NqQ1MAQ1Ngmhrq9WkcO7If2x7dhG1bN+H4kT0I3BrWrFiEQkaHAR85S4dNYNS1rv23BE234AfA0ZOncfzEaZw4MYowUKAqhkCyrplxj6qAFcfJtARag5BJxDrsDEeyaLJu9RpVWqYNhwJnMZDR6qpLnylVVS/wYRkm8vkCBgaHREF0XA9Hjh4TAF25ahU2btiA666/DqOjoxgdGxMI5X1csRs3UKvWMTk1JT+brSY0lenFltiYaRWuVWuo19sCrfm8jVyOYUYcZaNCMwiEwqmirErHL8fSsE81iGaB1ZfwJU6CVSmtCrg2mx2B1WbbRWVgEEuWLsOGq66WftViuU+sxIRdsUJTQaXlN0fLbw5mNxGYYEoAp7qaJAHTZs068XaBVSWeqRvPWu3OWaXS3VVY49cbSfXpAevc19pT7W9NgfWZvMPTxz5bFUiB9dmqfPq8P3IFUmD9kUuXPjCtQFqBtAJpBX6kCsQjRmbh4gmWcQYk4nEq8ZUPiH+K6VcSbJkAzBGpHpxOB+REFSFarSqOHtmPzQ/ei317t+H40f3IZSL0FU0sG67AVHyEbgs5y4Bt6pIATEXSsmzk8mWYVhYz9RbGJmcwMjKBiYkZTE/V4Tqcq6oiy4RbsbRaaAuwxjNQTUNH1o4hi+FM9XpD1lNURLG+msjYtLzG6mKr3RbgZF+sbeewZOlSDC8axsDAIHbv2YPjx08IcK5ZuwY333wzaPVlsNLExASqtbo83vHi3tWJ8UlRW9kLSximWstacZ1rVFjrLdQbLQk0srOWJCHrhgLdZEIw1dJ4PBD7dwmrMsO2a/dlmBKBlbAaKZpYgtnHylRjEI4zOaxctRqr1qzFilWrUSxXoOjGbGATR9ZwuwmlhFBerUx3rI0R26JFWWXIFWfdGnHvqqQCS9jSGRtw70xVAutsGHB3bM9TVVgfL336qUBrCqw/0gdA+qBnuQIpsD7LOyB9+qdfgRRYn37N0kekFUgrkFYgrcAzqUB45sHi6aUi9vjLi4GCgBqn78YJvIQm/mDfZGwFDkMPCH0oUQBTVxD4bRw8sBsPPnAXvvPtr2Fq/BSU0MULX3AtLlu9GHrUQeg24XcaKOZs2KYhlmDf9eE4Pvr6h1DpG0QmW0AQqWi2HOzYuRfbt+/BzEwdnhsiY3HsSl5Cg6iwctwMe2dNyxSQpWGWoEp7MeGRt1ONpWqYz+dRKBZRKpUww6Cl8QlMTs7I6Jmly5bihutvwAue93zsP3AAO3bsxJ133IVCsYAX3HwzLr/8CgwODuHIkSM4PTqK6SofFyuLkxOTmJyckisTfgm3URQnBdMuzCsBOpPhyB3210bQDRWWrUPTY2iVNGDOWBULMOE1Tv71AtqAI4FVAurUVBX1Zkvmrg4uGsbqNZfhinXrsXzlKqiGIconH5MopwZnqXZ7VJPRNHY2112XOAQqGRGUyVgyd5X/Zg35O+uWqKsyxqh74evgzGmQbtpx9zX1RKFLjwerXGwKrM/kPZ4+9mKuQAqsF/PeSdftrBVYqMAaB2HwjHtsGZIkydl8+55z+93bevuikl4oHjh55b/Z/8PRATzrKwmNvi+3y2gC+dIULz95ruT5E+sS78P14eOSdMOncjBMX7ZpBdIKpBWYjxXoiqCPWfUYHPiXkENN479Fcborr/FnL+2m8exMqpPxuJfuY6KwG3AUxfNVOUaFfZR+PAdUVRm4RGB1cHrkKI4d3ic24AP7dmDkxCEwU4hJwEsXVzDYV0Ahq8NQAighe1O5SiF8BjcRfoNQRq3k8kUUCiUZMWNmbExOVXFqZAwHDh7FqVNjmJlqIQyp/JkyuoZzWAW0GB5kmnBcWnZdOI4no1aoxGYzGWSzGQHWfD6HXD4v2+H4AaZmGpiuNlCv1bFs6VJcc9UGDA0OyPps2fIITp0aEeBct+5KrFmzRo5BDHI6ceqkzGPlcYaqa6PeFJDvMDG47cJ1A4Fw/s51oY2YKjItw+1Oi1hNdy9yeRt2LiPF5XPymMU+VelbJfRCZYwV2m6AVseV5bDfd/HSZTK2ZvmKVdKvmi+WoDABuXvlcdMyLQF2qsp21o7nquq6wGrSs5rMVWUAU6yyxmnAvPBvVFvlNXHWkxw9aNo9tp/PhGCuU6qwzsdPp3SdU2BNXwPzrgILFVh50H48YJ0Lir2QeSa4IwbLBEh50G6323JQ5Zli9klx+cng9eRsLJclaZFdYE5i9/l3niHm4xIQTs4Sz7sXTbrCaQXSCqQVeJIKJHbdhEvlMzLWRAEl6P4kTjDRNwZWWk+Zxktlj5+hYv/UqHTx5COjfWK1kiBFwuP9QwIuUZFBSWqEwGug3ZrE1kfvxyOb78WenVtQnx5FKW9iaKCMwb4ilMhF1tLk94ypybibwHNkZis/o7lgwmfSU1ksFFAsl1CuVNhAiY7rYd+BIzh48AQOHRzBzFRTQowM3ZT+11K5JGDKOaeNZhOtTkfgkXDI5NtiIY9iISewms3F1thsviBKbrXl4eTIOHbt3A1EAQYqJdzykhcLnJ4eOY2tW7fh7rvuweLFi7Fy5UqsWrVKanlq5ARabY646WB6akoSgRlm1Gh2MD1TR6sVgytVYfblcl4qe0dZ92qtCsdzADVEpY+Kb172Fa3MrAcVVT/iBFtNgNWPNDQ6DqrNttiX+weGsH7jRixfsRJDQ8OSdMQ9HY+5IbyzT9aAqXO2qonYFhwDaxKo9BgrcHeMTe/YmuT3RIF9vJffhT4RnAJr+lE4HyuQAut83GuX+DovVGBNbGPJwasXXpNdztsS0EwU1uQ2Cbtg4qPvzwZA8ItSctBM1FKmPsZniDOzVrXkuZL5dvEXr9jmxN/lC4Dvy2MSIL7EX4bp5qcVSCuwwCqQAGsMqvFFMCZRS2cNnF2FVZJ+af3kfc64hGkDDmnzVai4ElCZAsyrj8APBVipFPKzNPBbOHXyIHZufxBbNt+NfXsehan6KBdMLB4sw9QBjQm+aoCcbWCwvwJNDRF4HRmDEzdBxjDMf1Mppa03l+XIFUPYOqQtGQosu4COE+HkiWns2XMYu3cfRKdNKDXQ3z8g4KrpOpptjphxZawNoYwJuOVSAaViXgKPqDSadgalSh+KlQEEioWZWguHDh/Bvl27sW/3Ltz8vJtw9VUbZbzN5MSU2INHqLTW61i2bCkqfWVZ1+npKUxMTqDDJF4GHDFpuNnBTLUhoUjtFhXRAIEAqyazX1nsZqsFL/Tk5EChmJUwJkYuhUHsLCK+B4qGjheg5YVouQF8KuOagbWXXSH9qsNLlqBUKoP2XjnhAIgiLXBqZWB13UkyqoZhVCYDqWKFVdTXbipwYhPuPbHbO77myU70psC6wD5I0s05LxVIgfW8lDVd6PmswEIFVtYssenOtQcn9SSAJsCawCRhk6DKGXjsDTp58qQopsmFiYblchlDQ0PSd8SDajI37ujRo5LcyAN8f38/1q5di1qtJmMGeOVBmWfFCarJAToF1vP56k6XnVYgrcCzVYHY1RvbfmeBVX7pQuHsinVV1m5ojqimUSDXJFyJ8BiPM1Hgua7MFI2oskaAqqgy89T3HIycOoxdOx7Ggw/cjsOHdmJ6/CSWDlcwPFjGYKUADbH9t5TPoJjPoJDPIAxcOJ2mhCQxLZeWXgKy5zhxOq1lIGtbbA2F5zty4pG21uHFy2FYBczUfOzZfQjbHt2NkVNTqNcdZO0CLCsL07IlkIgQzjE2AsDZLCrlAsrlgthvM7TG2hmU+wdRGVwEPVeC40eYHBvHIw89hPvuuBOVUh6LFw3hqo3XSIKw6/rYtnUrDuzbD8PQUSwVMDg4iFqtiqmpKSm49HRGChqcI1trosnZqC3ak9nrS61ak/E6vNCyHCkRNEOFbcejeFSFJwPYy+siVFSEio6G46Hl+Gh7ITKFEioDi7B+w0asWr0WuUIBumHJSV059qoasrm4N1VglAnApiWKMiFWxvjQ4ttVWROFNXE2zVVX56YCP97rOgXWZ+sdnz7vfKpACqzzaW+l6yoVWMjAmuzixOYrljEtPkAnt/H3xwY3RBgbG8P+/fvxgx/8AHfffbfMuyN48n60X23cuBEvfelLccMNN2D16tUSy0+o/cpXvoJ7770X9Xpd/vbmN79ZHrtr1y7cf//90q/0yle+UmbpLV++/CkFOqQv07QCaQXSCszHCnQjkR6z6mfrJ+wdR9I1DMu80o7TkcfSFizjXzjGJFLQphrocVaqJqod4cptNzA2cgz33PUDPLz5Hmx99D4oYQe5jIYlQxWUCxmYGsQGnLctrFy+BJVSDmHQhuu00Ok0kC9wxArtuRY8z0G9Xo2twSpECWV/Z+h7sLME3TxKpT5kciVERgHjI9M4dugUtm3bj0OHTqHRYEsJx7aUZT0JZzaDhjIc55JBpVKUa66YQyafhW7bKPUPoDw0BKt/EJqZQdhq4eCuXXhk0yYB1/HRMaxbtx5XX30trr/uRuzeuQs7tm/HwUMHxbXT11dGIIqoh4ydBaiIdlw0G0wfbqHRaIkt2PNCCVCK59d0j4XcTtY5Q7BkKq8q42O4PMfpSO8qFdZGx0XbjxAqBhYvX4m1V27AihWrMDi0SPpVmSrMYyH7Vg3DkhmrTAPmfFeO6+G1UCgIsAqQ6nFOxGwqcNcKnOQ8zFVWkxfTE0FpCqzz8dMiXecLXYEUWC90xdPne8YVWKjA2pv8xwNoYuftDUnibTy4JcDKL0mnTp3C5s2b8b3vfQ+HDx/G5OSkgCYPqFwO1VPaeTm8/aabbsKb3vQm6SPi37/4xS/izjvvlMc8//nPxzvf+U488sgjuOuuu3D77bejr68PP//zP4/rrrtO1FdeLvTB9Rm/YNIFpBVIK5BW4AkrEKuqZwPWx0YBn4lgStJdaf9leBKDijizlD2h/MzmZ3TgUfV0EYUMuIModoh8hJ6Dfbu3Yc+OLdi+9UGMnDyMRn1MVNRyMQNTjaAzWCnyUcxlUC7k0VcpiLrKEKYwJMS1kc9nkc1asDIGgsBDq9UUlZejcayMDlUhjPkol0roK1ckXVfVTASKiU4nQLPm4tiJSRw5OoaDh0YwPdVCuxWiUCijyCsDlrIxFJcrRZQrJeRKBdj5HPSsDbtYRK5UhknnTiYjsDwzPo7Tx09g0x13YP/OXaKMLl+2Etdeex3arTYmxyewc+cujE+MixpKCzJtvrTlstb1ekuswM1WG81mG+0Oj19M+GWYlSq2Ydacv9PyzHEzuqZA43GRScFBEJ884NgaL0THj6AYGeTL/Vi7bgM2Xns9VM2QXlWOzuHzc1+xZ9WilTpHpZm9vJr0r2bMBFipWDOoKgbWRGU9mw04OUb3HitTYE0/gtIKPLMKpMD6zOqXPvpZqMBCBtakjzUB1uTAmJxVTnpNeYDl77RSbdq0Cf/7v/+LL3zhC2L5paJ64403YtGiRQKqO3fuxMMPPywpjFRKP/zhD+O5z32u2LG+9rWviSJ7+vRpAdb3vve9Aqrf/OY3ceutt4od+Fd/9VdleQzQeLLwiGfh5ZA+ZVqBtAJpBZ5hBbojaJKApccsrZsG3DPDJlFVZfyLJKl73bTbALaVFXWSIUtUVtuNpoQZxYqcimZtCpNjp3D3D7+LLQ/eg4nRY1AVD/2VHIYGSpII3KrPwO00gdBDMZeV3lFNYX+qLiqrrhOtPUnttW0TpkVLcADXdRiVJ2FPBke9SOCTj8H+AbnS5stROo7vQ9UZKpRHq6NgZLSGLY/uxcH9J3D8+AT6K4vQ3z+EwUo/SsWiBC4xlKlUKQuwZvJ5GFkbOjMNCIx2BpplAoYOBCFC18XWu+/D9s2bsWvnHoH4VatWY3BgEJZhYdeuPTh27CjGxkbFfpvPFwVYgzDCzEwNrRbVak+glYnB0glDYNVUOaaxJ5fwz75S9tPG+buRzDwlsHccB/VmG7VmB4FiIFuqYOnKtbjyqmtx9XU3YHxyGo1WG3bGliAlrgOXQ+szA5mY9isqqqELsPIEMCGWSb9qF1h7+1YTVTVJ3e/996zF/CyJ/09FfX2GL+yzPjwNXTofVU2Xeb4rkALr+a5wuvxzXoFLBVh5YE76Zc4GrFRODx06hM9//vOiiPL317zmNXj1q1+NFStWyEGWtiv2qdLi+/Wvf11swrzPq171Ktxyyy344Q9/KDB7/PhxsQT/4i/+ogDrt7/9bdx2222ynA984AO44grOzxuMzzx3x+Kc8x2bLjCtQFqBtALPWgUSDD0zGTNWXfm/ZF4mf/LK/5gTwNE0nKfqixCrKgp0lUFKIVrNeL4paStfyEkAU3V6HHt2PiKgemT/DkyNnkClaKFcslEuZWGbKkxDhc7eTAUytkaClcTm2pIezWKJYMVkXwP5gi3AqqhUUhmM50DXVelrtUxt1iJbyBVRyBbhc11pwfX8WGE0s1CMLNqOgpOnpnD06BiOHB5Bq8kxOwaWLl6GoYFFGOgfRKlcQb5UhpXNwpCrDdXQoegqIiUEV5hqJZhG3+6gOjmNE0eO4/577sWJYydQrzexbMky9Pf1o1qtYmJiEqOjYzJvlcovw5aYSlydqYuq6nqBpAdzBA1BmworLcAEcNadfbS07jIcSWbdhoR0TfYMlzM908BktQk9Y6Nv0WJctv5qrLrsCixbsQbVegOu58n4nxxTj7PZbq5DJk4HNqm+agKrGcuUDAfexudP+lSTUTa9cMqXSq+6miqsz9qbOX3iBViBFFgX4E5d6Ju00IGV+693/imtR3OBlQfCRqOB7du34+Mf/zi2bdsmfanvec978La3vU1+5+NoIaYKyzCmT3ziE2IdJoS+8Y1vxLve9S5RUR944AH5O1VXKqx33HEHvvvd7wqw0jr8m7/5m7jssssklCkF1oX+7kq3L63ApVyB7qDUnhLEwEoMimGVBMvMXbEPi+U2EGiNzcKKpPX6LmeHtmPVj42V8FGvT+HQgV14ZPN92HTfDxF1asjqIVYsGUSlnEXWpoU3EEgt5HISmkQA85wOOu0WnE4bQcC52oCdsyQVt1TiiBmGBp0BVtNkqB5DlwhdVBwBy7BhaBZa7TY8n7NVIaFJZjYPzbARqSbaroqJyQZOn5rB0SMjqE63MDywGIuGlmB40TKUyv3IFcpQDROalRFLMBXPSMbrtBFF7IFVEVERbbYQhYqkA993973YtWMXDh06IgrrQF+/1Ikj16amZuQYxaAlmenq+qhVGxLQ5PmhqKuEa5+pVmIJZi3Zb6rIHFgqowxFIsTyyiArCpl+EMls2ImZBvKVChYvX431196AweFlYmEm0DJgKV8oyold6VmVICVT4Dmeu2oKsFpmnArMcT9i9dZiW3BvwFICponC2vszeSmlluBL+XMl3fZzUYEUWM9FFdNlXNAKLFRg7S1iAqw8KPIgmViFe/tc2Xe6ZcsW/Mmf/IkopAxWevvb3443vOENsynBfDxVVkLrX/zFX0ifKxOF3/KWt+AjH/kI/umf/knsvwxsour6p3/6p7jnnnsEWHnfZcuW4YMf/CCuvfZaAd3kQHxBd3j6ZGkF0gqkFbgQFeida0Mk7RFbY2CNA3/OGIiT9GBabT1JAvYczkSlO5ZqqQ5Ni3Ds8D7s27sDWx6+Fwf2bcPxw3uxanE/lg1VUClYMromDB0YGpDJGOjvqyCfywqwUr31PU+e3fc6qNWr0HRFelfL7GstZEFIVeDDD5z4eU0d+TznhrIX04IKgyItRsdG4Xou8gTdShnZUgkuE3ihwchV2PkKz1Wxe/t+nDh6GraRF3vwkiWrUKoMwM6V4/mx7AHNZKDoGqABQaeOyGtDiSIEHQd+q4N2s4PJiUns3LkHhw4cwtGjxyThN042tkQ4Zs9vu+2g03HgElA7ngQueR6V4EjCmFw/iIGVmKsxd4mzWA3kCjkBTVM3JYWZxzk5OaAo4JSh6XoTM40WBhcvx8q167D+2hslcMoNATvL3t+cQC+XwROxSdIv58DKjNlsVtKWTV2PVVONPbOxVXgurM5VUlNgvRBv1vQ5LrUKpMB6qe3xBbC9CxlYk7E2c4GV/5478mZkZAQPPfSQgChH0LzoRS+SlF+m+tIuzPuzb4o/aQX+q7/6K+l1ZUgTg5Q+9rGP4W/+5m/w1a9+FXv27MHrX/96fPKTnxTFlbD6rW99C0uWLBGFlcCapgQvgDdPuglpBdIKPH4FxOWbBDCJtDo75ub/AKuAaxddo1CgksCqhJGkAzO5ttOuiw344Yfuwc7tm3Ho0E647WmYeoDhch4DtPQaCnQthKL4MAwFlqVJb2rWZn8q537GkMQZrq7jitpKCyynu9D6GyuqOuyMATvLkTY6LFOHYRKwdLH+qqqBMFQxNjGBjuvAzmeQr5SR76vA47gYRYNq2IBiAaGJ8dEZTI3X0Wn5sEwGPg2jUIyBFdAlXVfTDCj0LdOC25pB4DQlkdhtO3AaHUxPzojCOnp6FKdHx+RnvVYXpZgqpgQeqZqovg3ap/1IFFaOsmH/KkGaSijtwDJFVouhkTAus2FzTPI1oClad2yQ1+1hpSU4RK3toOX6WLb6cqy+YgOu2Hgt9ExORtwQVLPZvPStEk7ZY0wFlWN8TMuS23K5rKirBFbuZ0JqL7DOtQL3Kqm9wJr2sKYfOGkFzk0FUmA9N3VMl3IBK7BQgTVRUZP5qklKsHxZ6Zm/moy3YW8q4fLTn/60qKaveMUrBDoJrvw3l8MDL+/PsTW8H/tY9+3bJ72qBNjPfOYzMtpm9+7d+Kmf+in5NyH4+9//Pr7xjW9I6NKHPvQhXHXVVfL7kw1Av4Avg/Sp0gqkFUgrcE4rQNWv6/Sd7VM9o6h2E4IJql2VVZC2m+hOWGVCrW0SfNh8GuLksYPYt3sr7rzjO9izaws6nSksGS5h/WUroAcetMCVNGDToLJKIFLANtAg9ATMOE6FQXqcY9pqcpyNBxUqgtAXRbfZqMs4G0JrX18JSxYPilWY4Uy0DxP1aKPVTBvQDMzU6wKsiq4gXy6h2NeHyLIRqjq8jo8gVIHIgGnkEQYaRk9PgzlOhp5DLtePXK4CXed4Fx1KxJE9AefmwGlMw2k14LttUVZb9Q5GTp7G1OS0KJ9sX5mZqeLUyVOYnJgQ4OSxieomg5U4viaCKpDaaDAd2EGr7cS9qwxUog2Xo2s4aqZr16VtV1MVSWDmc8SWYPa4RmhxlA1VWuhYc+UGrLnyKqy5YgM0K4u268O2szJGh/2qAqwZK567atISTDswZ8/asPhv7hAlTiXWdcJ/3Mc6F1iTE8qiBNO+3L32Htcf78V6oZP309Clc/qxkS7sAlUgBdYLVOj0ac5dBRYqsBJKZR5cd9YcrWBJZH6isPLfCbAePHgQ9913n0AmY/xf/vKX46d/+qfxspe9TBRWXhKFlSEXBFRCKEGX1mH+m4oqgZXjcGgl/tSnPiWWYIYu8UqF9f3vf7+MtW3eamAAACAASURBVKHCmgLruXsdp0tKK5BW4OKqAOGn6/vtAivh9LFW4Nl+VlFiI0QBU4J9BJ6LKPBhGTo6LfaCHsfWRx/Aww/ejdMjh+F0ZjA4kENfiWNqTNhKBFtXUMiyT5LqIWnZp/FXAImhP5yBGocCcf4qXTaKqJKWyVE2FkZHRjAxMYZms4a+ShFr1q5C32A/8qU8gk5bQp+CKIBmWFAMA02nAy8MoBH88jlYhTwCqq+qzumx0DQqujZU1UYU6WjXXbQaBGMXdqaEbLYiKiuhlb7b0OnAbzfRrk2j06zCpVpab6E208TY2ASqM1VJJY6BdQYT4xOoVWdmR8JQPeZxj0oqVWDHDVCtNVCdaaFao5IMAUVuKwHVzBgCrARXWoP5WKrOPD7yQgsvn4924I4fIlRNrL3yKlFYqbRm8kVEqhH3vmYyovQSmqmm/h9rMEfmWIZAK/cF1wO0Q3fHyiXHwgQ2e5XU3taZFFgvrvd4ujbztwIpsM7ffXfJrvmlAKwJlCa9MskBmcDKC/+dKKyETvaoPuc5z5HApde+9rVxaiXNW7ouZ5/Z70oLMCGUXx5+6Zd+SXpf//qv/xpf/vKXcezYMYFdLouhS+xrZR8rgfV973ufJAhzXM586mHt7fdN3ixP50x27+MT1Ts5e558CeH+mXu/3jfmXDvYU7GHXbJv7HTD0wo8qxWIRK2Tk4PdkB8QUhiyFFH17PZRJuNJQsD3XVFVxRgbeAh8F06zgVMnjmD71ofxyMP3Yce2B2EaAUpFC6tXDaOYM2CqPnKGiryloVzMwjQUCS0KQsKXJ2NpGCxk6LoofeynFAstQ4WgIGtnkc/ncHp0BGNjpzE5MSazUpk50D88JONnVJ/bwf5PjrDReDBAJ3BBEVXPWNC5zKwNP1LFEqxoVBhtmBbnoXJerI7IV9CqO5ierENXqTgWkC30wTSyUAPAa7Xg1Gqoz4yjWZ1Bp9VEvdZEdbqBqemqWIA5YqbZbIrLp9lowmm3u+okVchugJFGFVNHx/ExU61haqqB6emGhDNpuiYhgpZNSI/hUdXj8CXP8+F0OMonnk1OC6/n+5iuNdAmsCoG1qzbiFVXbMCKteuQK1agGkwCjm2/sZLKObNxPyytwaLmcs6qzhMDBFaGMRmSZszXwdwU4N5jQ+9xZi7IPtFL++kcl87FWyRVWM9FFdNlXOgKpMB6oSuePt8zrsBCBda5lmBCZ3JwTECnV+HklwCmA3/0ox+VtGCm+HIEzTve8Y5ZiOLj+UXhxIkTcj/OXKVS+ta3vlXmqxJYv/SlL4FqLYH1s5/9LO68807pdf3Od74jwMplXn/99bPA+ox34HleQFJHPk3v74mFK3n6s8FjcmIgmXPLM/jJ7NneGbgyCzCkCkJlgpMrqBDENrHeLx+8T6Ka83bejz+TEw/nuRTp4tMKpBXofg48MTDIp4Wk/dJaypN8qmbAMC2BIb6HGQjE9y7hhVbUMPBRnZmRWaeFHGevKnDdNnZseQgP3X837vzhrZgYPQ7PqWHRUBmDAwX09eVRKWZRylvIWQqyJmBbGjSm/NJeK/JuCER+nEmsKMjnszIHlYDFFF6qpuRoUf0U9ms6qNVmxC5MRTKby6NQLGGgMiSzTTluJkQAGmTd0EVkqLDyWej5AtRsHkHEkCKeeKPCakLXGIhEJ48KlcFIboh204PfiRB67M3NSepwRrNFUW3XapgYG8H01ARa9boorOxDpc23XmtgamoazWYLrufA0g1J8iVU0tIc+AFsgcWc2HibzTaqDEuarmNmpiHVYL0LxaIAq2awF9dDGFKF7vYaS4Aw1U8CMBOCA7QcD422h44fYfmaK3DZ+quw8bqbYBfKAuiJHZmQSmCNx9rEicCahELFkEo7MMF1VlVl327X6vt4J0HPBp8XGkif7E2fAuuTVSj9+8VYgRRYL8a9kq7TE1ZgoQJrL9ywAAkgzVX3kgMmoYmzVxmcxDmsJ0+eFOhkLyoTfdn7xAvv8+ijj+K//uu/MDo6Ktbh173udaLEctQNgZV9rXzs5z73uVmFlWos4fa3f/u3cfXVV2Pp0qXzwhJ8tkTluV8u5qY6xqMV4i9AvScJ5gZdJX/rVbx71fBexTXZb70272SfpsCafsilFbhwFTib26L32Qk67Pf0qZKyNUM+C1QoKpXGOIcpZINrV2GjchkGDFlyZQxN1tIxNjqCo0cOYMume7Fr+xYcObQXauQgn9WRzxqwM1TtVBRyFiqlLPorWVSKGVgGNVPair245xScwcqQnxiiOd4mJ+FAHHOjIgo5n1uFyXClTKwIMsio3e7IlSolR8qUy5yd2odCuQRV4xxTH54SIGLIE2eo2lkodlaUzQg6wohPyNE6OhBRyVVFzY18phNH8Nsh/E6IiCHIHC/rRnBaHXQaLVRnplHjtVpDu9lGp+2i3ojV1pnpqqQBU4a2GCClqqK4cqwNb7ezeYFsBi5x/ipBt1ptoFprig2Xtt1SuSTbyj5WAjqVbQm8kn3DZOAzJwqphDuc59pwUG97WLJyjcxgvf65N6NQ7hc12ZL+WSYB26JWC7BK/6oBXYC1+7uuQe+26FBh5azYuceOx76O4j7nJ7vtwr3yz/5MKbA+23sgff4fpQIpsP4oVUsf86xWYKECK8/qE0J7B5Inhe6FsF6gGhsbk4AkJvpSFV20aBE2bNiAV7/61bj88svl4YRZqqVUWWkZe/e73y3BTOvWrZOeVQLr3r17pYe1F1j5GNqAf+/3fg9XXnklhoaGZiP9n9UXwJM8eVKrBBQTiOTtCWj22rp4e1L7pGc4UVWTEwfJyYQEaJPRBvKVshvCknyRSQKykl7kXmtYAsDJ3y7mOqbrllZgoVTgiYA1fn+yVzWE63cETAksnh+h04nhj+9XJvYSVDvtDhyHc0Z9VMoFWDqhroN77rgNt33/OwKrjdokBvuLGOwvoL+SQ706iWajBqfdgWVqKOYzYg9esrgftqUjCj10Ou2uvTiS1F9Do2IYQdcUmFRFmVjLhFxDQy6bQb6QhZG1RRHkjBiPs18dFydOnMbo6BQ0PYP+gUVYuWo1MrYOzYwQaBFCzmbl/BzThMKRN2ZG7MBUVMNIQxSqkrzLq/Rt0glN8ddXEDghmjNNzExUMTEyiU7DgdfhcSsQUJ2ZmpH6cF0YslSvN9BpxwGAtN+S/JmmzBYWtqYwHNBiP6mdg6rpkhTMcKk61dlmG5quixpaLpdhca6socLxOjJLVj6TA352xzNVua6aosrqOpw/Xm1hqt7B8LKVWLv+Ktz0ghejb3ARdFqCaQe2M8jx2oXWJHApUVf5kyo2VW2+Qqjich2Tz/OnqqRebOoq39MpsC6UT7ZLaztSYL209veC2NqFCqxz7aO9MDQXjJLwJZ6ppoLK8CX2nBJKaQEmmBaLRdnfhNrx8XFRXdnnSjAlzPLvBFaGLh04cEAShqm4MiX4tttuEwgeHBzEe9/7XrEEr1mzZt4orElIVa8NOBkVlEBnYudN7pvcnkBqb/9w8oU3gdMEaM9mK06AtVdF7QXluZayBfGmTDcircBFVoEn6i3/v6tKvS5WWAmsVBcJcFTvAj9C4IeS3EtgZTKuqobQtFDmpk6OnsSenVuxY+vD2LX9EcxMnWbeLRb1l1EuZVHME3Q9CWTicnyPCqEjj6fqOtBfloTfvkpJbMVi4PU6YNtpPmvBtuLU4ZnpKbErl4tF6VfljFXafdGdPapylqidw+TYJCbHp1FvdGRear5YRP9AH/oGytByFtSMiUhXERDuFEUATtVNCV1iGD3ntRJWqSjKZxVhjSpmCIReiNZME5Onp3Dy8ClMT7J/tYUwUOE5ITqtDlqNpqQXt5otCQNk66+qaN08hbjntFaro83+VwkHpJLNUTW0X0PmslJpbXU8CVfiiYJSqSiBS5oeA6vrOwKrYRjJOovCSgVU1FAFbhhiYqaFyWoHA4uXYO2VG/DcF74UQ0uWwc4WJMCJinWWgUsCrLYEFMawmvw8A6zJsYE1ia3HT66kXoygmrzuU2C9yD6s0tV5ShVIgfUplSm908VUgYUKrAmUJrWea21NFEKCFGErsaLyS8H+/fsFWjnmZseOHfJFgaoh78NAib6+PrzkJS/BzTffLNDKM9a8/Nu//RtuvfVWsRPz7x/84AdlJuvmzZslLTifz+M1r3mNzGFdu3btvAhdSurEn709pfx3EkbFbe8NsEogMlFjWbtkkDwfw8cmJwl6e1J7+1qT/dbbB5vc1huCdTF/kbmY3ufpuqQVeCYVeLrAKqbgiGAaCFgSTnTNhO+FcDoemq26wGrGUmHoHLbiol4dx56dj+LO22/F6RNHUJ0ag2mEKGZN9FcKyNkGLIPqrAmTva+Kjna7iWptBhMTo+h0mhgc7MOypYuxZvUKFPIEJw2dVg2aEqCYt2FnTBiailMnj8PtdDAwMCh2Vs4gZQJwPKNUg1UsIjs4iHa9idp0HWPj06g12/DCEEPDQ1iydDGylRLMfBaKocMPQ7nquiVWV4JjKPbfeNulLzQB1vjghNAP4DY6mDo9heOHTmLk+DhGT03Bc9lbS6UZaDYaqFd5mys9qoRVRa5qDKOtNlpUqTuuHKNcl/2sEewsx+VwtI0Hx2NycATD1ARYRU22dAmicgVYGXbFfAAxUMvoG47FYb8p4dULI0xMtzA+00LfokVYs249nv/iW7Bk+SoUymXZFxnLjBOCE2Dt9q3qAqwxtErAE08IzI6qiSH+bJcnsgo/k9fx+XhsCqzno6rpMs93BVJgPd8VTpd/ziuwUIH1yXovE+CSAeYSPsExB/FMQKqqVFGZBky7FX+n+sr7DAwMSHgS7cKVSkX6dZKzyVRkqcCyn4hQe9lll80qshyNwwM6H0c1lo+bL5deaE1gs/dEwFxVNbEEc3uTkwHJFxDa1qiasuZJXyrvw9+TYCzCbK+qm9yv156cQHI6Gmi+vIrS9ZzPFXiqwPpYuzAVuxCO4wpoGbqFwPcFvjrtJsh1uZyFTnMK0xOnsO2RB7B960PYsXUzdDVEMWdioJJHKZdBxmTCMFVZTyy8oubZOQkSoi325MhJjE+OoeO2UcjZWDI8hFWrlmHJkiGokYcwcOA7bagKe1qp9HrST8mZrIZBeFO7CquKSFFgcvxNpSKqKWGv3mhjptbEdLUuamyhWEBlaAC5chm6nY3jncJ4vii3VXpZqaJ2x+dI06kSK89gzy77Rn2Pw2/g1B1Mjc7g0N5j2L/nKCbGWmg14tE0EsTUrHXTliMoEZVbniwM4x7btiPpvrQRy1ga15exNlQ8+TnqUYmWtGbAtAy5Mh1YoZqshPACFwGVcB7/oENRLVFaeZWTkArVYyVWWGeaKA8uwtp1G/CCl9yCpStXo1Tpn00AzrKPtRu8ZBo6dIHUM8BKOzCv8SVONZ4LrE/274vxPZQC68W4V9J1erIKpMD6ZBVK/37RVWChA+tcmEoAJ1FUeYAkMPUCUnzgdwVeCVHT09MCobwPIZUJwknfpCRg9qi0CVQlFthWqyXLikcpxEpucoa5t7fzonth9KxQsk2JOsrtmFvHuaN/WMM4ifPM6KDERszlJcDKp0mWz9+TWsosxi7Y8vZeNbe372luWvHFXMd03dIKzNcKPBmw9tr8ZRs5b5UqIueCeoGMuImtsDwxSCUzACIXKhwcO7wHB/Zux+YH78Hxo/vQqk2gXMxgoFLAQLkgwUqmfIzwMYH0nbIH1c5QGWUvpoGZWhXTM9OYmp6E53YkeXjZ0kVYtmxY1FmOunFaTQFVkmRR5rFyBI4lgUNUgnXLgMoeVk2BxrmiuSwizUDAESyhhrbjodZooeN25P6lSgW5UknmkVJJ1LsWV7HUJkpltw5SHyXe9ijy4DsthL6DDJ8/ADo1F0f2Hce+HYdx+OAYRkdqaLd8RExMp+7LQCSCpK/A9zgv1Y+BteMIpPLEAPuGqY4SBDMZU0bYyPggSeJV5d+8ElYj5hyHTGenbTuIx+WCKe0mfKqtQeyoYVpVqKiYrDYxVW2jMjSMtVduxM0vuQXLVnWBVWPasY5eYOVJAMmPOAuwSim681cF5Hsu80lZTVY7Bdb5+ql2aa93CqyX9v6fl1u/UIE1AaFkZEqvTTWBzV4LapJsm6h7hMwEzJJ+2ERd5O0JUPWmDycA2vtckpIZskeLZ8YDsRfz7/w3ldmLPeG2F7CpjnJbZBQFZxh27Vy8jX/jv7lNyaVXGWW9eE1APqktl8+a8G+xbSz+osP68zaGiyT3SU4uJIpsmhI8Lz9y0pWehxV4KsA6e+KJYBpR+SRwUdHU4DpUVVsCkrSmWlRWW9OYOX0U9993Gx7cdDf27NwOBC2sXt6PUsFCIWsgZxnSd5rJxD8ty5D5rAxpUtQQdtZGvlCEbpoIogjTU1M4ffo0Thw/JvZf9rOuv3ItBgcqUKMAjtORNOLFw8OS/E6QY+9nu9OBlTVhEPRMA2yoDTUNbqQgVHXY2SI0I4NAVTA2PobxyXEZ08MRMvliBfkcXTMFUQ5nr6K0cqQNQZvxRaIHI4QDt1NH4LWQsTLQNQORr2L0yBiO7jmOHVuPYO/uEzh+dFT+1leuCJDSWu05ATzHF0glrNIW3Gqxj5cjvoBsNiM9uXJs4QlStuUyQImf15xzrUTSW+xxxq3nCERzvfg3hkR5vtpVa2llpo05nis7XWPoUhsDw0tlrA2BdenKVShV+qALsGpyAkEUVtsW1ZpXGe1DmJfP9biXl6+TBFgfL3RpPrV6pMA6Dz/Q0lVGCqzpi2DeVWChAmtiYyX48EIYSiC29yCZwGUvlPYCJ3/vTbXtDQ9KYHTuwTeZD9qbXttrZ02W35uOezG+cBJFNFE9E6jnvwmThNQEupMvtAmA89/8Oy+8T7I/epXpBNq53N6a8csNletEYU2ANYHZ3hMOqcJ6Mb5y0nVaaBV4PGBNbu9tqZDxKGEE3w1iYCXESbsFA5iouHYwXZ3A0cN7sG/Hwzh4YBtGTh5E5LeRs1Us6stJvyptwIZCdmSqr458zpY5qgrHyUS0ujrSh0mF1bSottIGq0sA0RTbOaYn0WrW0VcpYnCgD8OLBpEr5AVyOevVYjCRoqLjOGi1m2w7haKrUE0dRpYKaw4eg6KgQbey0M0MNMNCrVFHtVaV3lEKmHYmh2KxglKpAk2l+yTuA+WyBVhFISVQ8lbOPPUQuHWEXlMAnsoz+1XbMw5q4y3s230KO7YexOYHd8Bp+8hmi6LYssfUc2N11XE8OQnA3lVarllvhigVCnnkizkYuiE2Z2quSX4At4+Ka8fpwHEdOG4HUAmPXFWeUFXguFSb49YYCcvi8S9SMN3oYKbhYHj5Clyx8Wrc/JIfw5JlK2RGLUHUMuJAJwHWjA3dJKDyBCRPbsbjbXqPd8lJ27OB6XyCVb7PU2BdaJ92l8b2pMB6aeznBbWVCxVY2Ydaq9UEeghM7Ckl3CRgNBcyE6BKVMBepTABU+742bPVSmx5m5tiyy9uhC1eeg/QyfMmabr8+8V+YOY6EzoTsOytUbVald5eBk6xJ7e3X5UjFlh79v2yjkxH5s9ke2mvZq8vTyLIiAXLkt+TM++JGp0o0wn8JsAap2XGCkAyNmFBvSnTjUkrcJFV4ImANflcmP1J2y8TZwmsPiEVMHQm1xrwXMLkKHbvfBSPPHw/Htp0F9zOJAzNweqVQ+gvZ5HRAVNXYhuwWGL5eA2FfA6lYh6GqUBRA7h+C37A1o0AumEhm82hv29AQn7YK3vw4AEcOXxYgpmKxTwuu/wyLFuxHIsWD0v/qsrPcBDSqLC24Pgu/MiHYmjIFgsoDvQjiFT4BErVhGpkYFq2hCtx5M3E+ISk91JBLhbL6GM/pxGHLhH0CKsEwdhyG0IFoZW9qT4irwn4DYSei9DzETo+tMiCEpo4eWwaOx49iNtuvRejo1X4Aee5MvVXg+eGoq4SUjnuhsea0A8l0ZezZPPFPPKFfLdlg2HEsbuHaifXyQ8CNFutLrR2oBCYY2KFH0ToODwZENdFpRmZSnkYYqbpotbxsXz1aqy/+jrc/OKXYdGSZVJzfgbTos0Zt2ILJrDShUNbsMY04tg5Q4BOTjaKRZkjbuaELl3sx8SzvS1TYL3IPqzS1XlKFUiB9SmVKb3TxVSBhQqst99+O+644w7pOV29ejWe97zniQUssaL29mAmoMT90hv8k3wB6z2I9iqJSQpubw8ml5HAae+4Fn6x4HJ4cE8UxWRG7MX0euhdl94vovydajVPBNByx1mzW7duxRVXXCEzaDlblrXm/Thz9gc/+IF8OeHs2Re/+MUSVMWU5JmZGRkddPfddwvEcrwPl7F8+XL5d1KTpKa9tuPEeswUZ0Ixn4/zbHlNL2kF0gqcvwr0tgYkz5K8R5PPicSJEobsWQ0FVtmDSRlSJzTpGkZHT+Lg/t24754fYsfWLTiwfw+GBgwsW1zAusuXo1LMIPTbMJQIBkmVJ6agCGAy7IiWV5plVC1AAEdswZoaSf8o1TzLoE03i1yugOmpaYyOjuHo8SNy8ozK6tIVy7Bi5UoMDS2SzyOGF1GFpFXW8R14oSem3Uwhj/JAPyJVR4j4yvmqTAGOFAN+oKA2PYVWvQHPjZ0mhDfOQTUsC4qmcyXlSmWZjapq5EOFD03xEflNRG4DvtORYCWn2Yal28iaeXRaEY4fm8Cm+7dh586j2HfgNMLAlD5ajgXiOjNoiRZhnhggjFqS0mvJT46vEVSNYueKqsVjcBRNFfWUJwwdz4XbPbHKMwq0U/sBJGBK1GFeQ0UUWdcP0XA8tH1g7RVXYuN1N+L5L3wJ+gYHRT1lVoEtY20sZOX3DHSzC6oa+1ipsBqiPMsxk8/AthiVwHrmNTsfYTVVWM/fZ0665PNbgRRYz29906WfhwosVGD9+7//e3z+85/HypUrZfTMz/zMz2B4eFiAMYHVxO7Lg3oCl3OtwYlSyp/JFzP+nlhRkz7NZPxKrxKR3I/36VVdE2vtxQ6svdvMdeY2MIBq3759Mqbne9/7ntT2BS94AV70ohdJAjLv87nPfU5qz+275ppr8KY3vQkbNmzA4sWLMTIygocffhhf+MIXRFnliJ+XvvSlcr8EWHut1ElduX8IqVR1f/jDH4pCy327ceNGeWx6SSuQVuB8VYAWUcnu6fZnxs/T2+bA92niRImBlUNI495N2l7dDtNu69izezt27ngU27Y8hFMcXVOdwvBgBkuGcli6pA99pSyylhYrrKoioU1RQOCLRMXL2CasjAbDpH3Xh65HMJh4y4TeCNA1wpsNO5sToGt1OjjNxPepSXF92LksKn19uPyKKzG0aFgUUKqMDFryGYbE/6IQZjaLfKUSp/2KrZeUzGMHbcQmwkiHw9mnrSY6rbqsJxkvk83K1bAyUKSHVBV4J7BqoQeVQVMMOnIaCHh1O7KcZq0haqRt2sgYeTQbAQ4dHMH9m3bhzru2otlU0G7Hc12lFVaWGwf4ERbtrIVszobO2bNKJCN6mP7r+XEoIMFSelq7irLHtObuiLEwiuAFDGFiGWN1lTZgJhwTjh3fR4egDA3rNl6Da66/Cc+5+UUolsoCwLlsFtksRwZ1FVY704VU2oBpCWZisBkfd2W2a9zlyxE3CbDOV1hNgfV8feakyz3fFUiB9XxXOF3+Oa/AQgXWP/uzP8Nf/uVfivL38pe/HO9+97tF5ZsbcpSAWBL4wwITumg7JUAlVtZetZUH114rcAKtZwtuSpabgLCc8e6mCie9rOd8p56jBc79Qsr1pkK6fft2/M///A/+9V//VebN/tiP/Rhe+9rXitJJq/CnPvUp/O3f/q2o1ddffz3e8Y534PnPf76M+eGMWsLuJz7xCQFWwu4b3/hG+Xk22yFVXdaJ9z116pQou//yL/+CI0eOCOy+8pWvxOte97pztMXpYtIKpBV4bAXi/NgzlyRU6MwJvN7PthhaE2B1oasKMrkMRk8ex/7d23HfPXdgz86tMhvV0EIU8gbgtxEFLURBG0MDJaxftxb5XAaWpsJ1GFDkyE/L1JDNWSiUbGQZkGRG0BnqqwNep43ID5C1czIDlZZdiyCX43iafjRabRzatw+nRkYwXa3hhpueg7WXXYECg5eoPDIYifNgCb8cv8Ke2GweZGUJ2tVMKCqvBsKAsKhB1XSEvg+3UUWjUUOz1RQgtvM55AoFaIYpwIrQl6saulB8B/AcuM0avHYDSuALzNerdXiuJz2/g32DyGbK8EMTd939KL7y3z/AyVNtTE668F3ao01RiyUsST4bGQrFsKUsVJXKKvt7GXLHGawMVlJkXU3TEpWTc1plPi6DnDg/lq0fricqK23HAquRMjvD1fUD+JEqlugN116Pa298Dm563gvkpEC744hVO5/LyTzb5EoLOJVVwmpsCe6eKKbCKqFLXWDtvrCeCrD2OqEupndpagm+mPZGui5PtQIpsD7VSqX3u2gqsFCB9aMf/Sg+/vGP4/LLLxeoef/73y/Amlx6w5aSBFvCFu2mVO9oIaPVif2ZtLUSxvh7ArRUGTmyhlZWnrk/fPiwPIaqIi2yhUJB+iwJaFwef2cf7dq1a+VnLpcTuOOsV6qGvD97PQ8cOCCWW16WLl0qwM3+0AScn8qB/Vy9uHoVZf5OYKWdjPNmv/SlL8kJAW4rYZMnBDijlkD5z//8z/jiF78o96fd9yd+4idkHxBaH3roIbELEzq5b97ylrcI1LK+rGky85bbS8sea09llqOENm/eLOoqYZk1orpKYOayly1bJpZvnmgg2NJ2TEWW+5aP5TK4LO5TXlh3wjfvw+fhdceOHXIb675ixQrZt0mYzHwZQfTE+74XPObe87HjJc7VayhdzvyqAO2aBKF4+lb8uyCqhO/EFlT2OMZzNAlzkdzOlFoqcjJGpRuupCshOs0qRk4ew4G9O7Br+8M4tSTwKgAAIABJREFUdeIw6jMTyGY0FPMWKqUcwFmgXgdOuwlFxtaoqJSLEpbEoCXOTnU6TShKrKiWSlnk8hm5H8d6Kkrcp0nbMRVWrrMf+DAsExmGAJUqAp60CJ8cGcXI6LgEKJX7B7H2ssuRKxZgWDpC9paqoSTrGnYB2eKAjHfh1WdBaDvmGJqQwEo7K2fDSh8J3E5LUpBd30WoRDAzJizbkufXlFASihXCoxsDa6deg9tsgm26nuOgVmXPf0uClIb6h1DM90HTs9h/8BQe3Lwbmx8+gL17R1GvsvJGrKYybMrURXVm8rKqx7WAEgiQ8sSB9M+KIst2lIyAYxgxyyEe2UawpdJKYBV7NEOmaAWWn0Db9VFtdGDnCugfWoTnvOCF2HDNtVi2fCWMTEb2dyGXQy5rI2NZ8vnKGbCmwfmrsaorV607Ck0swQBFbfYQ9x6P59c75czapsA6X/fcpb3eKbBe2vt/Xm79jwqsc62vF9vGE1g/9rGPSf8qgea3fuu3BFp6Q5d6E20JQASm7373uzh48OBs2BBDgQhFhCoCFr+4EWoITQRRWmIJSPfdd5/AFpXAH//xHxfY4QGbgMZeTyqFhNVXvepVWL9+vdhnCae7d++WvxOmeTuBjOBElZfP+frXv14AitB1oVOFe4G1F/AZxPQf//Ef+N3f/V0Bb4LjH/7hH0qAEvuGv/nNb+Kuu+6Sv9GGzT7Vn/3Zn8VP/uRP4r//+7/x7W9/G7fddpvU6Xd+53fkpcPa0WLMmtB2TPAnwPM+rDFrz+X+53/+p9SUJwm4XNaI/cm0JLPmtBwTbNnDPDExIXWkdZj3Yy8t684vVbt27ZLnOnbsmMAyb+e6EcYJ1tznvH8ye5YA3WtVvthe709tfeaqZb2Piq166WWBV2DuOYue8xTxn4isTLWNk2LZC6kwgIeuEgKQzPuM56wS2DgURYDVi8d3EWBVAhohEj5GTxzGPbd9Dzu3PYh9+7bJqJpy0cJgpYByMYdC3obBACTEbRPjp0dxYP8BlCsFLFkyhBUrFqNQyCAI2vC9lvwsFjk6xYLJMSkSQByhVC5LDyltsFBDUV5pP6WyqOumAKpu2ZicqePU6AS279yDjhfi6mtvwPDSxagMVBCqDkIm+AYRMrkKCpUlkuBLYOXs1UgDTDnhpSEKFYRe3F/LdGKV2+46GJ8aR61eRQgf2XwGlXIBVjftGFSBmZzuElgbcJttaCqDlDxUq3FIIEOcBvoGUcyVJMCp7QLVpovvfOde3H//Hpw8zqAlTY4zuXwW2XwWtm3KNjt+G1DZs8oTCbQoR7J8Wn5pWY6BNVaKqa7K/Fb27HLEjevB9dj2EcGX3lVV+nebHR9j000ML1mCK9atw4tedgsuu+JKKDw5YBrSr0tYZdiSyR5iQqtlSQKzJMh304HjsToMy4qDliT0UObVzv9LCqzzfx9eiluQAuuluNfn+TZfaGC9UAphorASEmlZ/ZVf+RVRzZLQo97eSB5Yv/zlLwusHj16VA60fBzV1uPHjwsYvexlL8Mv/MIvyN4m5Pzd3/0dHnnkEYFghv9QoaOqR+WOoMbbqDhye6lKEkwJPAQv9nQSxO68804Bu3vvvVceQ+Di/anUEqZ4kCdMvfOd78SrX/1qeW7edqFmt84NU0n2HX8S7lhjbhuBkL9ns1mBSgIja8F6Ew4Z1PTmN78Zb33rW/Hv//7vAqa0FSfK94MPPih9rVRnuX+4vD179siJACq4tHS/7W1vE9ClMrtz505RRgnyhHzCKO9DBZzPz/1CyzBrx7ryxAL/RrWaz3nTTTeBz8mTDDxBwAv3H2GV+/6FL3yhvGZ4nTs3dn6/3VNgnd/77xysPQmTl4QUuj/PcOwZYI2VVqqqoQAPAZXwKiIqR9d0H8SfVNpiRY89qwxb6uDAzkexZ/vD2Ln1IYyfPopGbQzDi8oY6MsjZ+sSqqSEPnKcZZrNo5gvoN1q48TJk5iamkSzWcPwcD+GFvVhYKAIm72rBu2k9On6okxSYeTnDj9rOdKFM0ZjxZWoTfWXV1piDRlN0/ZC1FoOjp08jZMjExgZq2L5qhW4/jnXoNRnI5u3YgO0kkGk5GBZWUkd9kIHkcrRMRzSo0GJOGYmZFqRjDJVGawUBmg0G6g3q6g2phm/B8vSMNBXRDGXQdhsIWg2RVlV/AhqwGpC5qlOz1TRbLXhdBxkMzkJj1JVXSBbs2xseWQfHnnkMDZvOobx8TbCUEWlvw+lclHG8RCQ/dARcBXhlxbn7gxW6UUNqE5b0GhrVnQ5scDgJnamBkFXYQ3Y+6rBcUN03AAtJ4AbcBCPjsuuWIerr7seG66+Bot44jeMkLEzMiaIsEpINSUt2ELGZPiTBYMhej3jbGJgTWA1BtYzL8Rz8Np+lhaRAuuzVPj0aZ9RBVJgfUblSx/8bFTgQgLrhYJV1vGP/uiPRGGlJfWWW27BL//yLwsI8UAqVijptQrjSH7LEhAiSFE9pLJHEPr+978viiFhhrbWP/7jP5bHEpjYg/nAAw+IMnfjjTfi5ptvFlDi36jQEpCuuuoqeX7afblsgi6Vww984AN417veJXBFCOPfCFaE2euuu05+37RpkwAzAZrq5dvf/naxvCbjYy7Ea6UXWJOe3aT/lknArAHXj9vHehOkqYBS2eT9CZsEWm7Lz/3cz+E973mPBDKxrlS0qR7/xm/8Bm699Va5Dy3SVJIJljx5QKDksgnrH/nIRwQyv/a1r+H+++8XlZsnFRi4dMMNN8hzUaH4h3/4BwFd1oq1pP2aJwZGR0eldoR/BnAxpZjr8dWvflXWlV94ud9pGyYAU9XlNQnGEkWAik03NORC1P/cP8fjAeuZvsRz/5zpEi+qCpwFWHtFV+Kq2IJjGVWAVUDU98X+SsWRwENbsPRAdj9HNUMTRY+zUZuNKUyNncCD99yOPds2C6wiaMEyQixeVEFfOQudYMXwIc9FqVBEuVCOU8Zp3Z2p4tTIKYyNnoZmKCgUbCxa1IfBwQr6+4qICKueIyFOTMatVDhSpix9lL7vCKypWgyrBGmP3laBvxwizYSvaJipt3H46Gnct+lRlAf6cNV167Fy9WIMDvd1bbMmfJ+23hzMjIUQnsAdM4VVRYdKMy9VaCrOHab/xtZppgw3W3WMT5xGu1WD73cwPNiHvmIOGm23zTY6tTpMVYfJvthIkTmw7KtNgJXL1pRYHbakJzaPsfEGDh4cwx2378ThwxOYqTro6+tHsVyWwKQgInx6gEbrcqw6y9xXRZURP7T9ahIaZci6S20YFCVpwvFcVxnfoxhotDw0Wq78VM0MKv1D2HjNdbj2hpswtHgJ8oWCAHA2n0O5UoadKKpMKyaszgJrMs4mPsma8GmirqbAelF9MqQrc4lVIAXWS2yHL4TNXajAmliCCTJU1d73vveJ7TYJSEr2XZIYTEWOEJWMnCGY0vb69a9/XSCVyyCgUdkjODGFmH2rBNVXvOIVcqUNlXBEyKXyyjAgwhThiam5BC32tNKeTFCjukdgpbpLWKVdmEouoY2wRpD7xje+IeoiLbVUBgnIFxL8E2jtBVZ++aAqzKRf/iSUEqpp6SMwcv0Jk4Q/qpbsZ6W6+uu//utgGBYBnScLuF2///u/LyCf9PnSOs3lfeUrX5H7sfY84fAHf/AH0p9KpZrqNutIBZR/o32Xiizry95agiftxwROnjjgfuR60vL93ve+V9YlUVe/9a1viW2ZJx1oAWaQE+GVX56533pH+yRzXxfC+z7dhku0Ak8KrEQYsmcXWkmQtAUrEToN2nID2HYBqsLwnkA+D3mSrzxQlvmojlfD1i33YdN9t2PfzkcwdfoYslaEcsESUM1lNFgGlVVXkoCzGRPFHBXXrACfqLVBJONZaB89cPAgxifGBVBXrlyB9euvgJ01JQ3Xc9vI2ib6ykVkTENuc50WwiRKl3Zhzh4laIvCmoOezUHLZOGHOiZnmth74CjGmCDcrOOqa6/E6rUrBMjMTAm6WYr7VMUtz1AiB27AUToqNEWHRkNwECLseHIXjmmJNAUdt43J0RFMT42hOjOJQjaDUs5G2c5C9QJ0ag0YqgaTdmXNkDrWm03U6g25cq4qtdd4PI4i+yOTLaHRCPHA/fuwe/dxHD4yBiuTh2Xlpb9WLNxKyNGvceoxI5O7F9/zJUBJxspwNiw4Q5ytxlRjY0W943rwAgWhYmC61kG17sD1I1T6B7Fuw1XYePW1uHLjNdAtU0Cay+e813KlMgushqFJsFPGzIhThQorFemklYWlTBTW2GaeKqyX6KdQutkXQQVSYL0IdkK6Ck+vAgsVWBOFlXZe2m8JiLTcni0lmFBENTPpaWQPJb+EEUwfffRRASgu45Of/KQALXtMP/3pTwuwEjJf85rXCNBSFSRkUn3k8zIdlwBEZe+zn/2s9G3yedi3+cEPflDuzyvBjGBLKGX/JFVBqrWE5X/8x38UdZcpvFwH2mwvpMrXmxTMV1aS1EglmYBOhZLA+Wu/9msSQkUwJ/wRvAmsBEymBhPoaalm3diDSjsvrdG0alOR5pVqLdVZfgnesmWL9JkSYLndf/7nfy77jjVnmBZ/8oQA/0ZgJawyzIlWZSrmz33uc0VRpyWZ+5FAy+UTWAnKVHQJsdwnHLnD/cjxOlTWpfdKi2cG9vbu8ncqruklrcC8rUACrNwAQg2hrqeTkCATA2uXHhEQb6RXlGm9vhtAhSEKKwOYvMCDH/rQtBD1xiSOndiHhx+6E49svhtBpwY9cpDPKCgVMjKyJmMqMLUISuTB1FXkMqaMQzF1XU54xe8xA6ViSXpSxyamcPr0qNiE+b7mybAlSxehf6AM2zaQZ2pwLgMEHiLfhee0u/ZlRfon1e5oGWgGVNOS5F9eYdhoByomq7Qgj+Do0SPIZHWU+0pYvWYt+gcWw873y24WEFQ9hHDhh263t1fhZFa2jELxAigyL1aoVdTHZqOG6tQ4pibH4Lab0uO6qNwHm+vhB5JoTMXa1E2xILddFzMzVUzNzLApWODStEx0PAeNVhN9A4uh6XkcPzqDPXuPY9v2g2g1I7gee0ktqJI+lcyL4aJj3zaX7bmB9KvK51m8w7sKeghN594N0XZcOB7ghlSfXTTbAbL5IpavWo3rbrgJK1avxfCSZfLa4FxXJjBnc1lxH2XteKQNPxsTYKWN2pBZrPHnaDzShtbs2IMuKqtUbP53saaW4Hn7aXhJr3gKrJf07p+fG79QgZX2XYINVVXCE224hEgCTBIYxZ9U7QhaBBcCD22iDO7h/WTIeRTJ36nkMRWXih3VPS6fPZeEJgIrgYxqHRVT/rz66qvxoQ99SKyqvBB2CaZ8DMOKCNBUEfl8hFOqe0zM5f2TfljC4Gc+8xlRcQlmhFYql7QxX4hLAqsJtCXqM2+nckoIpNrJnlXCNi25VIvf8IY3yLZwXdmb+uEPf3i2F5XbTMsut4kgTrsvrdVUplk31jax34qu4XliHSbwEyIJ/FTPeXKBt1NlZc8poZQAzeWz7zi5JBbmZFlMM6Y9metFcCa08vHssaUVmCc1eAIjGdXBL8n8Ipa8Zi6kun0h9nH6HJdYBURa627zY4A1Vt3ik1LxiSm5Y0QQI7DGjwu8EM1aR34yiCmTt6EaCsZOH8Xe3Vtw7/3fx66dD+HEsb1Yt3YZFg+WYMCFbenI2Sb+P3tvGivZdZb/PjXPdcbu0/Pc7dlJiB3/E7gkEWIQg5IQZqIkIIQIkfhAIBJ84BMSAhEQAYWZK8gNCgICIfcSCITgxHF7bNttu+3uds/DOX3mU3Pt2lV19XtXre7tk3acPt0+TrfrSKWqU7XHtdbeez3v87zPW8ggG42Zcy4qYkArWAv7piBo2zVOgK9ULKtUGlGxNK7l5aqePnxY586d18Liku6++07t279bW7fh3J5TNh1Xq1ZRu15VGLQNYONKm87mzCQpBiOYxAU4rmSuoFS+oHihrFiuLKVHdWlmVmeOH9czzz6lerOmd7zjO7Vr1z6Njk0NCob2FUuFUpwiqJgyuZSSeD9GJRwlAa1IpnnhfGs1W2Kq1Va0vDCns6dPqbK4pC3jGzReKqucy6lVb6rdbBsIpxYsJWUWlxY1t7Cg1MDtOJFOaaVa0ezCrDZObdPo2EYl4mWdODmtgwef0ekzS5qfb6k8NmrbsSBCzEm6TcZtjs7kqnYNtMaMXaVLnRSYXN+kJRJL9WbbclYbHala76vTS2nX7p26/a679R33P6DS6LgZVyEDhzkdHRtRNpdRKpVUqVC0PuO5hDswoNW7BANuAdO+BqtjWAmRGMd6S1x8Q8B6S3TjG+4khoD1DdflN/8J36qAFYYVwOrrsMKseedeX8YGUAKTCoNK3VDAJuwawBbnWYAkQAiABahBEsxDGdAEAAU0AZgArDB0ni1lOzjnUkoH0MZ+AJ5IgGEGP/7xj9tvX/jCF4yNBWjhcvuhD33I8l4BrIcPHzb2EukxwM6DYljD9WZYPUjzub9M1sghRcYL88n5AvZoSxhpQCE5w5geAUaR/bIN2GHalDaGXYUFJcf305/+tLUNy9BegFkPKAGfBAvIfYV5ZX2fp4rREoEC+oA2JCCAezNBBdhSpL6w1d7hl34gIEAQg1qwSLfpM7b/4Q9/2MbKatm4Z1lZNwqkb/4rf61n8E1sZte6yeF669ACHoA61u3Kn6flHPPmglS84wYMn+adgmWy0k47VNjuKhFLKJdNKwiaWl6a1aEnv67nn3tULxx5XJ3OsrLprnZs2WBS4G67qVQiplwmpZFiXgWADjVPBcvYMXY2GcdQLqZUMmFOtla/M5FWLjditU9xsT1/4aLOnDmroNMxB94DB/aYi/CWzZOqLM2rWV227cDQptNZk9RSC7Ubk8lmAwyhstRXzStdHlM8XVKnl1HQ7prZ0/GXjtm9nvvcli07dNddbzZToXSOUjAN9fotY1lJYzd34m6oWNhVMuypTw5oq233euq6prI5damD2mzo/Jmzmp+ZVbInFdJZjRdL6lEGKAzteUILtzsdVWoVVWpV+457TRC62qjImlPpnFLpvDKZEV2cXtThZ1/S8eOXdOHiivKFEaXTOctPdTm71Fjt2Gf6MsT5t+NqtvLX63WwzjJcnUo70FhrNg2wNjtxxdNF5Utjuv2Ou7T3wAHt3L1PiWRaYY/lqW2b1+joiDJZ+in+MsCaou1TANmUvTxgtaDngGW1z64w0jqM+9d+F0PA+tq38XAPN74FhoD1xrfpcIuvcQusJ2DlVNaLofIuwQBAJKOwagAY2DJkpjB3HoQQ1Wd5ACR5osh73//+9xtbR/4lkldA1Cc/+UlbB0kwAIq8V9hbAKUHrEiCAUHITD/60Y9eBqwwhAAktgVgJaeW5WAV2S8yWlg+jIIArLCWAEGf/8nxAPA4h/VqQ8e2DPKjBu+cPxM62hB2GjBKjijAkOMCVMIeIxHGvRPACqhFjsvySH4Brh/5yEesjTCYgrkGcAJ6aUfaAaaWfFSCArDPtDdSbQII5M7CghNEgHkGuMKWsg3WAdR/4AMfsKAB0mMCEoBszgVJIWMAgExfIbtmnwBsSiABslcz2D6PlfNbL4fm1/iyv47NR42bhmZN19GQ67yqA56+zqrtfFBP1bn0eELVXe+ufqf57Dobpn7fGMEO0lJse5DuxmKavnBKJ48f0SMH/0cnTxzWyuJZjY9ntWXzqCZHC8pnEgqaTVs+k0LqW1Qxn1M6BVwJ1e/BqnatvmomnTSn2WQKw6OuuiFMac4A2fjEpBaXKzp34aJeOn5ctVpVW7dPae/endq/f7ca1SV12g3Lic0Ys5pXIpmy8ithv6t2r6tWFxOhlJLZnLLlcSXSBQVBQokkYDCnmRmkwWf0/HNHVMiXddedb9LmbVs0PjmqsFtVt9dQT20lkwDruLrUVe10lAi66jUDA6yW6x+LKU2+aixupkzzl+Y0Pzuv5bkFxbt9lTFySiZMBk0wjXJBtUZD9VZdrXZTyXTanjO1et1Y4vLImFoA4p6UTOW0vNzU2fNzOnaM411QX0iCCQLkFFKuJuwqDDsKB/e8bhhDMe1yW82IqmNjgfI36TRJr1KlVlczANSnNDG1RZu37dIdd96jLdt2qFQesX13un1Xs7pUUrFM/mxayWRChXxe+WzO7qsmBU66Gqz8T76rlRcy9e8Vl2DHsN4af0PAemv04xvtLIaA9Y3W47fA+a43YF2vJvvt3/5tY1gBLDBnb3/72w2sMEHwYBXwgYkRuZaAKsAjOYywnUhVAay8kLoCjD71qU8ZWKNuKowp4PM973mPAVwYPVx/fV4qYAmTIbYHSwcji/yXXE0kweSwwq56GTFAFJMgQBvOuORwAlrJtQTgfvCDHzQwxW/rKQn2MmDerRB8InEZxPId7r1/8zd/Y20K+OQYAaO4GvM7bQXoBmiSz4q8mv7g/GFXmdR84hOfMEk2jr8w2wBUgCdsKQCYvgDwsw9yZ2lLpNXenZn+ol/ZPn0OmCYXmG3RroBmXIIBnDDVAF1cgpGAY2rFd77sEYZLPk/Vlz5izEbzWddrDH977mcIWL89++XVjsoDVg9ayVMd5BDyTsrjQEIKUO0aYO0aYKVUDaCqO8i7zKWzqiNVvXhejz38oA49/jXNXzqjWL+ujRsyGimlVMwnlAXYJZD/xpREoptMG8gBmGbSGPTElE7BrHYVR27bpwxMSqVS2QBr0O6o3UK2mtHI6ISypbLi2ZzJdy+cPaNLczMaGx/V3r27VCpmVCxkVYYRzefN3dbndOLsawwrjC5utamkUvmyEqkCdkYG9uKJtDnlLi4u6diLxzQ/u6RWI9S9b7pHt92+R/1YU71YU/1+W4kkQFrqAVgxM2p3FAs66lOLFhOmLoCfVFRk1uT6Sq16S+dPn1V1aUVhs62xkRFNjI2qUCxY2y4uL6nRbijoOFMnwGa13lC+UNL4+EZV603Vm01zFG4DLDsJnTm7oDNnFjVzaUVBEFMmV1S/H7eSM9wraUP6tIuZUtfl41vfdgNLUsakKp3BQElaxjwLKjqR14G77tXtd96jbTt2qVAsW/4rplWwq9S75ZiRBWezGXNpNpdgS51w7Hgq6dIoDLDGcQd2+asOsLqg9RCwvtr1Ovx92AKvbQsMAetr277Drb8GLXCrAlZyTHGkBeABQpADEx32gBXGgM8AG3JDAV0wmjxMt23bZmZJ5GgCkBYXF43dxAkX1pD8TVhBao2SwwqgguUDfAJYAaaAMmTIAFeAHnJiGD3kxABW8lt9vivvMJQsizstQI9tw0gCENkOwNhq2w0i16/BUPiGTUYdgqOAlTYCuCMB5rw++9nPmjwYwLpv3z4zm4IlpZ4s50utWc4dhpk/DKZgZnFGZh/InpHzMsFBkkvbwawCSmFSCTYQgCDgQF8AcDFZQvpLm8GKA0L9tliPCRtMK/3P/xwvwQmkyEiAAcgwsrwTjOCYWR6HYcZF1B04WtJmPdnttfdxVPR5o3mMoSR47f3yeq75jYBV/biBVkAVCMsAq8lIAXgdx7IKgBOauVIqQTkXqd1s6szJ4zp86AkdPnRQJ44eVi7V1fhIWtu3lpXLSKl41/JWYRGtRAulYOIwcMh1k8pkqdkZVyZNMChULAZgDQ2wlsslA8cA1mYrMGnw6Ni4RsYnVRgd19LcnGZnpnX6zGlVqnUFnZ527Nykbds3anLDpArlklK5nGOH0cQmcO+Nq4vj7sA5OEadU+qSJvLq9RMG6mCag3aoxfllnT87o1MvndWGDePavGWDtu2cVLGUVF8td6yxrmJhRzGMolqBYkEodUIDq7jytlsddSjN2o8rSzmdnjR97qIWZudVWVjSaLlkgLU8UjbwuFxZVitoKaAsj91fu2q22kqm8iaLBqxS9qbWqFmJnky2rJlLNZ07t6TjL11QpRoolcobsJQSA8Dqjqfbg+n1gBWjrLbJgclfzWbTBliXqjUFvZgS6aLe+sB36i33vU2jY5PGkFZrDWOti6URlcouXzWRTBpYhV1Np5EBO4AaBazOuC4xcFq+AlbZ3xCwvp73guG+hy0gDQHrcBTcdC2wnoDVG9esRyORw8rLgw3ePdiDgeOPBy/OtQBRABMvyp0gPQXoAHIBSYBHmNqf+qmfMtko2wEQP/vsswZ+KKHCC8YUsIrcFODGtjFfAmjilAtoo7QKgPVjH/vYZYYVoAuYQg4MA4vxEMwioBlADBjmszc/Wo/2i+4jKgv2xwBTCnhEUgtTCcDkPGFNMVziuKmr6s2ZyMflBaiFEaVGLvmkAGGcfWFTYT2R7wIaAaK0Pd8BYmFtaR8APWwrMmraEkYXZhb5Nb/DStOPHFe1WrWJG+uwL4IT5Lyybeq5AqDJiQXsvu997zP5NuWIGBecs5cR0xZeDvztLwkeMqDrfX3cHPsb1FU1n1dfaxUpcNzAlAOsPXsBVMMe+ZNOFtzpBparOlIukQCpE0df0KNff1Bf/tK/a3n+gvqdqnZv3aBNkwWNlhLAJcUVamJ0VPlsVmFILVeYxpjVNMVhNpuDiQNL9rDZVSxOnVDK2SRNMsy1x7Xb6QBiMxoHrOaLBpwAZdQVXV5a1uNPPKv/+p9HdPeb9uqOe/Zq+84dGp8cU7FUsJqp8MkJSrFkMuhf1R2wxZS6ge5LprLqBD21mh2phzw4q3xhVHPTi3rx8FGdOvWSmu2afuCH3qndezap32+p222p120rSU5sGBpg7bcD9YNAvU5PnTZ1TAGffYV9JLNlJRNprSxWtDi3oLmZS8qkYaFzGh0tG3BstlsKOgPAKonSsWG3r3ZbarfjlrfbpuRXu6Z0JqvS6IQWFtu6OL2i546c0vx8Vb0+cmqkuRkFnUAd8mRhe7vxKwwrouZO29x6AZoYJ8F+Lq1UFfTiSmaL+q53fY/e9n++0/aDwhl2t1QumywbVtVJgZPg8o+xAAAgAElEQVRmTFgoYLaUUGrAqJLDCsNKDjJmUi9nWK3JL4uBb3Qo7fW6DoeS4Ner5Yf7vZ4WGALW62m94bqvSwusN2BdL9CKlBYpqK8fCsj0eZc8aM3sot83kyNyXAGlvDDdYDmWoQ4n4IX6rAAtgBFAlj9MgQBsgFpALEZN5LQiEwZwsi5MIWAJsAO4BbwBhmEYyd8EwMKuIiUGkAJ6vTsx7CogFgAI4wsDy7l44L2eg8X3mZfIIo9lMgm4xESKvC/aiEkMgI9jpk1oR1hW2glAC9vK8XvnZs6JbcOA8jvtxjnS1rDitAXb5n/aDHDKd8iMAfbkw8J40060H7/Pzc1ZP7AvGGCOGcaUfdFXtCV9Ql/TV5g6kVNLf9BnbM+bWnk21Z+/L8+wnm1/7fsaAtZrb7M3whp+XFyRBBuzOgCs/a5jWLs9HLJDdfuhev3QZMHxeM8ksJdmzhuzeuiJR3XsyGGdPXlUpUxcE+WsNoznVc7HlYoHSsV7VmN1bGRU+VzBcl57BsAcVMY1FiY1k3VMayrVtxxW9oNMFRlxaGA1sGXzubzGxifMzCcBCEqm1KcObLevs+dndPToKc1V5tVL9HXHPXdqx87t2rRpI6dm+8NtN55JG3CFYQWII5vF9gmjIoA0x9eHOBV5tAU1G6GWF2p68cUjOnfulIojKe3cNaW7796vTIqNBIr3e4oR/Gw01K5W1azWFLY75qDc55xjSfVjGDYBGGMKWh0rDdRutlSvVNVqNpQibzedVMqK0w4MrpKkXcQUdPpq1ql1G6rRahvLjRw5jplRKqPllUDzC02dPTenufmqKlUUOVkDrZg4wdLS5uybF7RqD2l0h7zhmAUCsjnnhr9Yqaod9hVL5/Sd/9e7df//ebsZV8WNsY2riLvxCHVpwf0pFYsFA688RwHffEcwzwCrSaxxB17FsA4MlG0jt0RBG3ffGALWN8L989Y7xyFgvfX69JY/o+sFrFEA+mpyyShTt5aGfbXt+236WqG8ezYVoANrCes3OjpqwAdAw0OWzyyHbJR9OPMI59QI4IGp4w9JsTcd8vmcLi+IMgKuwGGUBeV776zra3uyDN9xHLCxXhaMedMv/uIvGvsHoON4mEh4eSpAzn9npRAGD/21tOO1rBMt5+IZRw/oOGc+m0FIrWafaSP+fB/w2ZtbmfNl4OoYeudefgf8WpmIeNz6g/b37ez7hD6K/vG7X8cvH91n9LOv70if+XI17IdtA6hpT4Cq70e+j5bDiY7x9XRovpZ+ujL2vbOrmxK6ceLGaLTm4WV2Y/Bhddtd/n8g33PrU7fTr+D2uF7jcC1tcauvE+2zq53ry3/3gHXArtpF6nIsHQtH3uWgHEoXOTBgFQQXmjmSFOjJxx/Wk48+pCcfP6jFSxeV6AXmBLx984TVWk3GyeOsWZkZzI8KuaJy2YIyVms0ZoZArYAgUteAWi6fVaGE823cTJgArPGYK6PT6bQVdggcumuzXB5RPJYgzdUAK661iUxe7U6oWq2uBx99VMfPndPe2/Zq157d2r17l7KFnJJpjH/iilMP1BJmXekXSr6QZ0rOZyKOI3FSfYAmFV/6ScVjGTNjOnbsqI6+8LyOnXhekxvKeve736HJ0bLy1OTpddVvt9SrVNRYXlZ1eVmddmBtmQLsJTNSIq1Gs6N2OxRomXMA1F26OK1LM9PqBIG1Bbm4yHOpXYrLMPmv7XZP9WqgykqgWrOhTjdUoZS1c2iHPVVqHa1UOlpabml+oapLcysmb+bYO92eOiEBCPrWAXK2iXOwKx8UN6Y7l82hydZypSbstDLFsu574O1601vuUzZLfVUkyXnlC0XlCwWThwNOx8ZGjGmFQc1mKGXjAGuSXNdE+mWAdUCrXq74MwSst/qdaXh+N0MLDAHrzdBLw2N8WQusFbB6IAIA8BOjqDHN1cCpn9x60yOW8QDAL+8nwau/v1x8HMOGAUh8pUmaPx4POFkOsOJlZi63xtn5e6knQIrf+c2/PPBaDdSiIIxlVx9PlJnz5+Xbxm8TIydkrciBkbBSmsUDVljKKGD1IIt115vli4I1gBz/+7qk9KM//6jjsm9XDyo5F5e75twvvZET6/KdDxb4dmf7MMxs35t3eCMk9u/7w/ejB8IewPqggZfvsi2+86DXjw+OxZ+Dd4/2jDz/Rw26fABjPQFatO2/1dsWYAAZpweqMZxKfYFN70LT5xoyGDsAoEzeXcCF8eWvBUxUEklnmsJEFUMZk/rFYlaP0UA91Nvwb91bwAdX/FiPjsvovdd/75ZzwaMrgQZXyoZyNWbQMxgXivXUD0mbCJVO9XXxwkm9eOSQnjv8uF46+qyWF2eVinU1VsxrYgQZcF7pJHVVQ8VjbRXzgNWseh14xrhy2ayVmoFxo84p1xz1O3OFnEqlgtUDpc4rJVYwY8qlk4hirQZsGvkpdVQZrciKuzEzYcJJGNDaT7j6qucX53X60oyOnTppDsH79x3Qnttu09Yd29SnPEw3MIYySV5tLmU5sjC0OOhSogegZU8E7i9hTzHLt81qeXlFs7OX9MKxI1pZWRSmuncf2Kc79++j4RTWa2osLSpsNs2Eye5vYU8B+awAbCs1A1iX1UJNxpPKZrJanF/Q3OysvdMvkxsnNTo6plK5ZEE08lfDsK96LVS1Qo3Uljq9rrL5lHrxvjkB1xu8CAJIy5WWZucrWllpql7vSHEY24RJiz2Tzjr0dbsdmAw4nUnZefcU00q1qfENU7rz3nu0a+9+bd2+Q+XSiAHVbCZnSqMsuasJgqjkr/Kdk3fj7Iwk2AUck0rEKXfjnrEA2sHNZjDu1v1Sec13OGRYX/MmHu7gNWiBIWB9DRp1uMnXtgVuBGD1RxgFZR6YrX73gGU1I+kn1VGwGQV+fGb70eWi7F+U2fTH44GkB6VRNpR1Pdjie8AYx+RBjmcPPehdfVyrQaQHVN9qbzEpIYeSF3maGAuRI4u0mNzNKNvrgwL+eL/VfdyI5aKTXw8UvZzaM5H0SxTo8dkDWNZnOc9ae7APu+0Z5NUBAQ9oWdcz09H+jQLn1UEQP0bYv9UBHAAw9rsadPpJv2+n6HF7pjcqK17v9r8ewHoliOTkhSCTAVaxchuuqATlSnzZEibpTDid3NsFbxzjDePjJvguoONBMNsZAtYbcZVd+zZWA1YPQqPX69XupQQa3Pdun3zudJwDcLfLPTGuVCquHvmUzaqWl2d09MghHXriQV0495KWFi4qHe+rXMhqcrSoPAwoIDAlA7epZFc5pL7plDrkhfY1cJGl3EzGyraEXeqPJo2hQ5LaBRz3u5bXms+lVcxnrM5pPN5XOpU2sEodVmqJ9kLMgnChhdFLWm5qIptTMyEtNGp65oWjlo8Zj6W1//Y7tPfAfpWLOZMamxQ2FVMik7Dxz3WB2VKsH5N9Q85uL7Txb2M7nTFWstlq6dTpUzp7+rTOnT6tPVu36o49uzVZLiuJAmdh3krqKOwYKCe4U6nW1IHCTaSUSGUQJqvdCoxhzaRzqq5UtLy4pNlLs3atjY6NaXx8wtQ/1WpNDXJgg1CNRke1GmC7a/m3/QSGWF21O111wpg63biCMK7lakuzs1UDrUvLSI1zBroBy/QrL/KByWvl3cIWsL04JqfTJiPevnuP3nL/fdqwcZOZXBWLLkWCe3Amk7WAnxksmYzZ5b/mclmlk4MSNgDUgbnW5WCidwi+9iF+06wxBKw3TVcNDzTSAkPAOhwON10LXA9g9ZOj1TJYP1FaPYli8g/YiE78r0ysnYuhBzSeffXb9vvyElsPcjzwBBB5hs7LVKNlSaL7XM3Q8VsUQPv8TG/SxP+rAY8HaZgPsW/yLK/lDxaLPEtKsRw+fNhMgSjnQq4l24oeuwcu6w2Y/ITWg3N/TJxvlLmhPaOSYHJbYTWJwnvQ6CfYntn2Um224+XV7I8xggSbiRLr+2Pw48H3bXSMRSfmLE9/sX83wXKOvxyjH3v++KNjit+ism2/X7bDuq5sg2MR1utvLYDVF9T0MmhcO70kmHPkz84fwNqnrVAWULbCgVVYVUfIutqbdv0NZN/ICd13DsjGB+Up1qs9hvu50gKvNDaigPXl7Kq7t8KwAVrdfdbVJnb3sr7arbay6ZTyuYx6nYYuTZ/Rw1/7so48+4hOHDukfq+hZDzUWDmvUiGrYi6tTDKpTIr7H2VOnOuvsaO9rtSNidAIoIhtYtCjOPtz9Yx5j8X6CtptA4oFJMKwrsWsAVaOGMDKcGy1A7WDrhkkJQCBBlgTSgwAay+fU4/jTqZ07PgpPfiVr2tiYoPJg++++05t3DiB37E6IeDPeRTA0kpJ9VGOdAKFQVNh0FIYBnZ9IN1N5vNSIqnlhSWdOXlaLzx3RJ16Q4VkSm9/61s1NT6mysK8mrWKgpZLL6BMzfzigoHMWDKtbL6gRCqtVhMGlnNPqd1oqV4lv39JQRsFSkYjI6Mql8cMUAJu6/WmGo22SYpd3m7farU2g8Ck0IlUVrFERo12T4vLDU3PLGt2vq7llZYymZy5Moe9mFqtwEC3K7ODEjxmcmHqrhIcmJgY1Z59t2nvgQPas3+/RkbGrJwN2/D3RMt3zWYt9xiwagGHrCttY+1E8GBgsoTE2tjVBOVsrjzXb9XrdwhYb9WevbXPawhYb+3+vSXP7noAq2fCPKj0YMIzVVGQ4ZmuKPPlgcRqZtODCy9/XQ0wPIDykzaf+xiVJPvOWg2InZzRTdT48+tGO9ebBXnAw//U8aTMDX/kaWLUAxPqARcP9mv54xiWl5etHAxmQzjjYlTEdjwT6CefbNczzOspSY2CxdXH4s8VcMk5PP3002YoFS0J4/uPd4yOOEcAOWAKkyX6le8wQ+Ld9w0g0Zfw8TmvPiDhGVQPgP1xeTAZBae0I/vChAlzJdoZJ2DK6bjJl6sfGM2HXR1MibK5qxUE19Lfa1l2rYAVIOIBazqdMdMUhnv3MmB1Ml4redEFxPYMsAIeWJDPMEwmEx64qToIqwGT7ibzdt2v5cSG69yQFoiOD/959Zi5fL8gPtHDcCe0d5jAHqxdNzSDIzrXSpLEpXivo5PHn9fRI0/rqScf0tzMCTXrsyrk4irmk8auUrImmZCSSEQBrHkATULERzpBy17pBE7AyEUTyuXSKhSyVJgxwx8Dq8b6A0I9YM0ZsIW1I3bJGCTHktIqlpOJA28IC5xS3AcoMxnFCWyVihLgMp7Q7Oyijh07pZnpGWMq77zrTgOuG6Y22P5w47V7LMGtoGPMapycXZjeXqAYTCYqERjnVNrAIvLh5cVlXThzQaeOvqS589O6Y/9+bZ2aUonj7YcKQ1jRllotaqbWRVEg4Z4LMI4ljDGF1YWFxJiJsj01z6a2Q2XSeeXyRSWQEYd91eoN1esNNVotc+wFxVfqdbUCVzKHHNl+PKlaPTBJ8PxiQ0srLVVrpGqk1TGHX7wZLDHXnlcjo4DRkvrxBFV4LEgAq7t1xw5t3LRJYxMTyucLymTzSiVxA3ZgFCY8n8+5OroZB1jJt+Uzv7sABEGswftlh2AnRX/5ny+NdWvcPYaA9YbczoYbWecWGALWdW7w4e6uvwXWCliZGLmyA53LYMozlUzyfZ5qNAfRA1lAAn/eSMhvwybRg7xC/x3b9AxcNI81yqr576PswmogGpX/RgFvFAj6yV2U5eNYAWWUP/nHf/xHO1dyTN/5zndedpa9VjlwtNc4T1hazhFW0bcb//MXld1eTfZ8/SPgm28hapjkAayXKPM/zsfUqqVtAKEco3dh9jJrloNBxskXcIocmnq1nC8uzQ888ID9HgWLXr4NW0u/wrZGAxLRYEc0COKP1y8LiKbeKo7Rhw4dspqr1M0FQFPHFddnvy8/prwsPDrGPBBYz4DBWgArrq4+VxsmFMDKOwY7TNaZQ8N8IAUmJ9VyWQEHSQAsQDdw7FUSMy1YVouW2ESUc0dSyDYuy6tf6wE43P43bYHoPc9fn1Fm1a+M8Jv+pEaoeeEmk66+Kmxdo6FEPG7GRmGzrurCjP73f/5DTz35dZ0/84IS/YZGyxjt5DRaziqXTihpQgPymMFkCQOa6UwCBayazZpazbryWQyVkIxibAdzm3aAFZbVFOmU0UGOTL5sz+TFTsnggiEAoGKhpFQma67AEMOYCAFgAazmQptOK57Lqk/JnWze2GMjd7sxfe2rD+npp57R5m3btXf/Ad19zz0GsnoWpOmr2wnUrFeUUFekzSb6oX3Gpbjb6ShotG38U54lky/ZdpvVpp54+Ak99fhTKufy2jy1UXcc2K9SifxOaW5+RtXqsrGhdrLJuMuV7fYu55PGTYCMqidmTGq10tDSYkX9HsqFtPJ57kkA0Ybqjboazbrlj9LYlJjBcKlLECrmGFTcgQGmtUZXtUZoua1hN6Z6M9TCUt3yS4vFnPYfOKAdu3ZrcnKDUpmMMa2YKgFgR8ZGlcniChw3iTCML0ypr60KWC0U8oOyNk4CTDmbJC+CB4N6q7HVgNU7A79sFA8B6/C2NmyB17sFhoD19e6B4f6vuQW+GWD9ZrKzqHlOlK28mqzXS3U9I8s7LBoyUsAggM2DoKjk0m/LyzUBQgAXL8/0eZF++2zDg2XPVNIgHrz6vBo/yYsCryhLzDY4PrbBsT722GMGej7/+c8byKJsy8/8zM9YXU/+j0pkr6UDPEsYBVmAZb73BkHeSGi92T1/HlHmxvdHdFwAUh9//HH95V/+pZWKAQQiaeb4o7Ltt771rVbvlCg/bOdf/dVf2bLIoL/v+77PytbwFwWEPnjB9/Q5bCuA3uR8yaS1U7QvfUCE31ie3yh9Q9mgL3/5y/r617+uH/3RH7U6sQBnytj4ffr2jY4/D1h59zm3r4dD87WMKUAILycggN0YmJ8AWpH5UrrEFAbOTRgZMDUZYVdZjzw/JugGch29av9bviA5cSHQh7k42436Dr/8KNcT2F9L+9xqy64GrP78oteq3WcGL4OZA4l80GopDALlMM5hHHQ7evHZp/XEIw/puWce1ez0aRULcZULCZUKcRULKeVyCSViPSWTMZMDJ1OAGsx1GEvIfwl0dNTtdYx5AyxZ3mMqYa9+FzY3VJLyKCkcZgE/cWNhud9y3Fa3FaY/nlCpNKJMriAZSzlwuzYjHwAbit6EYsiGqZ2cyVreZswMh1K6cP6iTp8+o2PHTyqeTOvuu+/RNpjEDRvUDdsmAW43aw6wJvrqBw3Fum1jmU1sECKTbiloh7ZNSt7E+nGdO31BJ46d0smXThvQf9Pdt2vHzq3aODWh6enzWl5ZVCIVVwLpfTKhSqWqeqMxuB6TFhACsKqfMCOmaqWpudkl1ettBe2eCoWSsd0Bz6E2jG1dMe53MQzR+ur0YurgIhx01Qq6arZhjWMKuglVam0trzSNaW0hn44ntWnTJm3fsU279+7Vpk1blM3n3THg8GtKk6wSqYGbchxTK+dWTBmhTJpXztjVfCFnTsb0pzNkc2kEV9hVVBrcO3w5m4G522Ui1QNV71g+ZFhvtfvR8HxunhYYAtabp6+GRzpogbUAVi/Z9ZP9qATYg0c/YYqCFkAgjBkAFbCKUy4vGDeACBOraC5qFIACFJDi8rpiBOHyary8k316kAMD5FlKvo860Hpw6gGrByaeofDvHCP1RQGqmCPBsiIFftvb3mYGSffdd99lF1vPyl3LwFptNsRxeAks5+sl1v54Xy8Q4Bnp1Uw250oO7sMPP6xPfepTmp6eNtMo2ggWOgrI77jjDmNY2RY5u3/wB39g4PX7v//79SM/8iPWlpw74wGQ6Z2DWZ7+ZVkv0fZuwwQ7KA8Ei+qlu7Qb7CmTNJbjN/oPRvcrX/mKfvInf1If+tCHTBbMssiEOU6/HmA7GhzwY8oDVo5hvfphLQyrA6yUCHK5qLBqLmATF7U2/bULHk3EcS8lp9HJggGguAJbARRbFwaWiTf5ghhYUW7I/Ub+quWwXpVBcVfBerXTtVxzt9qyVwOsq4M+dv3CqBOkGBikUdqkhzqmixQ1qXatopmzp/Tkwa/p4ENfUWVpBqsjbdsyrnIxrVy2r1wWUIm2mHVQhJDjiDQYo66WjSHkwQBXXmhuATVsH2DHV91OWzgnwdDmsikVC4AhJ89P4OQedtWoN00C3IvFVCqPKlcoKsF1h+kem2VsK6YuASsbtAn1yVWHbU3yytgLMLi4WNHBg4/p0qU5qyV6+x13insRcmaT8QYNJQDXsVBho6Jeu6F4v6sk5c1iSbWaLbUaLVeWpu+cg+u1tubnlvT4Y4e0sryirVuntG/fLu3eu1OVlWU1mjX1BtcTLPDi0pKqtaqpHLiW2IbVae25+qxsb2G+ouXlqiorTWWR46ZdLVNybtsdjKp65jTc7aXU6cVNElxvBpbfGvJ/l1dCy5WGFpdrVvImkcxoauOUdlEnfO8eTW6YUslqqZJbivt3wtrdSoxZ4IocdhhWjjHt3IGzgFReWTNZcsEHQDdBrJgFuzxgte3CHgNaLT/Zu5FfDn8OgmAumPbK4a6b6yodSoJvrv4aHu3g+XysWfUhpGGbDFvgpmiBqwHW1RPl1f8DLpnA86DzLCTfATJ8ORAeYqznASrvCwsLBiA8SAW4AmLZFu8esPp8RL7zAA5mFbAKoOAz+/XfwZTx4n+/3+iE2ct+PWiN1lD14NSDK19OBlD83HPPmZT0s5/9rOWvss/v+q7vMkkp7CrAzJ+zlzl/q53O/rz810th/TGwDS+5jG7v9QIAHuT4YEKU1Txy5IgOHjxojCn9CItKiR7aJxpAoD2Z9MDCPvjgg/rjP/5jy1v9oR/6If3AD/yAgVnAJ20OsASM+jEB+LznnnvstW/fPgOnc3Nz1ifPPPOM5c96YEsNW2TGMLpsn/6BYf3Sl75kLPn73vc+Y8dvv/12C5TAvNIPjB+2v3PnTjd5HpQ38uOD7V8t3/lb7e+1LLcWwOr7hhxBk4CGDrwCWDF3IY8VdhVmjMnn/PysKpUVK/tRLpc0tWmjGfDgCGzGWCYrzhpYRabIRNtkkpj1mGzTsbOvNE5frzG7lva+2db5ZmDVX3s+2IQzbxcXXEvFQArcsvIx2URMlcU5HXv+sL725f/QsSPPaPrcCW3bPKmNG8oGVnH/jcVCy1E12W9MVtJkpFy0MQRmrNeq6mFclkool3WOwBgsxRJSKgmQMTyrfpc8UWS3ANa0SsWc8sWisX6wiJaOsVRxrsD9vgrlEeWKJWXIE00l1bf8V8ewWo1RgpSMQdjZFMZEuFojaSf3NaOg09e5cxf04gvH9MSTT+m22w7obfffb+O8VMipHzalsK0YdV/rywobVYXtBlyqcrgEUwqm1dHyUlVBwD2AcjoZkQ5+5MiLOnvunJZWlrRl62YduG2fSqWiXWsrlWW7pgjocC+rN1ERQQinLD+UXFyXUp60Y2zUAy3Mr2h+YcWuNQOMeUznuBY7qjUaxqT2+ml1wrjaQV+NVqhmEKqrpP1fawRaXCEQ7FyCJzdu1h133K0dO3do0+bNVr7GB7EA/BwcDCr5qTxXLXCQTZkkGLOrfC7vACvP25STAQNoAaswrABcp9DgMzJnNukAq1N3vKyizQCsRuXAQ4b1ZrvnDI/31mmBIcN66/TlG+ZMXg2wRiWhvlF87qnPT43Kgz04BFQAUgEhPLB5ATJgz2AumZh4ifBq6ad352V97ybrrPWdU6vPOeQ7gBDAZHJy8rLDrkWMrQaccyiM5nTxnd/+aoMdzpVjAkhzvICc//qv/9KTTz5pgOjNb36zgTHyIAFR5D96w6hrzWP1+4pKob2hkAfb/vj9xDR6Lus1QKPH6SXV/pg5nmPHjunRRx/Vn//5nxsABKh+z/d8j5Xp8QDcyjaM4oBZ1tGjRw0k/tEf/ZGxsO95z3usPbdu3WpA9oknnjAASnCCfoS15R1G9Id/+Idt22fPntWzzz5ry8OAM558/jTjatu2bdZX73rXuwSApQ+/+MUvWs1bGNaf+ImfsLHJdpB7w8iSQ8uxA4j9+PHjjPO4mqHXa90HawGs/pgcUHF5izapjMfVbDSNwXKGKUgAYzp69AVdvHDezGK2bAXs32XEB9LfRrNpwACmBakl5k09kzK6kjgJlAuXTZPdRPRqY3QIWm/8SPlWpcBX7rGAna4ZauHi2+911MMgqLqk555+XIefeERPPf6IOo0l5VM9bd82pcmxolJJZKWUPKImKn4C5EP3TcpbKOaUpU5qMqGAOqTd0MAsoNVYuiyyUcaKM+8irpGKJyxHFIYV8EN+a75QUIYcTbbTCdWoNdUM2gq6ofLlsrKFojL5nGJIio0FdDVdKRUDYOU7fmMwdqklK+TraSVSefWV0vJSRWfOnNOzzz5vRk/lUlEHDuzXtq2bVMinFQ/b6jVq6jarChs1BQ1kwn1lUBZgPhb2tbREAC1Urw9YA4wnNDs/r/MXLur4iZeUTKU0Pjlu956RclmNRk2tVkOddsueET54BKtJfihSXkrTIF3u95Hax7S4hLpkSR2rAxt36SYpJM7S8kpNtXpb3R5mSgkrZQOAbbQAs21V6oHJgcnzBexSR3Xrth3atmOXlcsplcuWfw7IhwmlDVnOjOeyGF05uS+5xnZ/wFMhS2qHY1f989TY8+TAV8JYVgdgXRoB49yzrAMWZ+D27P4z7cblVINbhWUdMqw3/v423OJr3wJDwPrat/FwDze4BVYD1ugkOQpWV38fzf/0hxRl1GBRFxcXDaDihsv/uMnynWfOomVoPLvqHpxZe2ACKnxJGT8RBsACSviNPx64U1NTBn4AJ0hHATte6hRlLz2A8nJhX3LFAxN73MbjunjxojF3MKv//u//bsALRu69732vmS0hCfYSZr+NtXaLB+seSNtjnXwzk2O62rNRgLieoDXK+HrQxvFFa8SeOnXKclhhTAlI3HXXXdY+98XDqSsAACAASURBVN5778vcmHHnBQzCsMKg/v7v/76B1B/7sR+zNqXP//AP/9CCA4yVO++kFMVGkxuzXQDvRz7yEX34wx+27wChn/vc5yxowLKMG9ZjffoEafIv//IvG+OLnBuW9Z//+Z/1sz/7s5bHSjAC0MuYBNy++93vNpDNMfo8Vn/+vHuwvtZ+Xst6awOsDkw69t6XoHGBG8powK4WiwUDq52wo4MHv65jR19Qu93Sgdv2653v/G6bzDKtJAABE5PN5M3l1LGrcfvOJrDkstok1U1Co4Gh1SB1CFrXMgJeeZ3otbl6qagCwgcTzXAr1lcqDchA0h1qfvqczrz0gr7075/T4Scf0+KlGW2bGtUd+7dqnBqruaTUDVx+ahKjJtg0Z5ZHXVPkwLByuUxGMehDyuQYbdiz5QrlrJKZhBl5CWm6yIelditla8in7qrb6ZqRTxojPgAnpXe6fTXaLTXDjvKlorLFgtKwjcjazRQI+XDa5asmkgZ0YXOJoyCd7fcTivVxEsY1OK12s61qpa7lpWU9d/iwBWnecu89uu22/dqyfbNS3UDdypJ61IhtNtSuVxWDBU4mlGE/Sqiy0rCaqIGBSQfQaMj5hQU9/exzmue51g7s/rFpasoUCM16TZWVFTMrwvyMkkJck1xLzXagJjJjcmPjyH8zqqzUtLC0rDqBpV7PWGVLd8lmtbi4okqlpU5IbdWUuv2Umu2eqo1A05fmtbBcU7UeWvBt69bNuvctb7F8XZhr8mHJZSUvmH1zLGa2ZIECV/rL1d91OcW+vFUOwJpxnhH+ueR/S2UwZkL+7XJ1CSB4ABr1DjeW9fIAjQJWC2/dEtLgIWC9sfe24dbWpwWGgHV92nm4lxvYAmsBrH73URmwB59McmFVAapIgHkBWP13sGEACh6CPhfV13rzMl8vPfWSWfbnJ15snxfgBODK9zB3vmyKd3+lfAqvaC1QzzZ45+GoNNhPANkmLN8//dM/GXMIIMNkCXMgwNWuXUSsx60JfG7s9UzGPYPpI9jfboDVg9Oocy7tyDnTT5SMAbACQDFggnlGXstkyC9DX//gD/6gyXEBiJgf/e7v/q4BUhhWwCLtCoCkfBBjBCBKUAL3YXJe+fyxj31Mv/Irv2Lr/+d//qf+4R/+wfb1lre8xaS89Av9Z2Uatm410Mx2YFZZHmYXcydANcwq4whgCxMLc8uxM5Z8sCB6zv67a2XSr+dSXStgZVIMSPA5qO4YcIjt2BSR0hTVWkWXZmf06KMHderkCXP73Ldvr+6//60aHRsz1qvTwZwJcOrkwCb1iyWNdbWxby+ugyvsqr8uhoD1enr+1df1oNTfL/x7NMji5cBuWQJgfaUScTWbFS3OX9CzTx/UM09+XRfPHlXQWNZIMa2RQkrlfEq5TFqFXFblUl4xUVIGM7iuOU0jKQZwJhMJYyvLxYLyyOhJb7VASUf9WFeZfAI8pjBsW0wjobjGRsZUJCcVdrTbs1IvACjyV0NybGHtsmk1yd3shiqMFJUp5BWn/JTJY7suT5Wc6kF5GxyD+wZY+R0zMUqt5NVpY8InJVMZUwy0anWdPXNaZ8+cUtBsaLRU0D1336liNqV40DKgGtRrasGwxsjZzRgLyZEvLdfNHKnWaFkuJ0Cd6wDgOb+0ovMXpnX+4rS5Go+WRzQxPqE4Zm2NpvLUo06m1Gq31W531CalptM1YN7tx83pN+zJSvBU63XVrHRNMHBHz6tYLGul2lCt3lEnSCrsJtXtp1VrdLRSaWp6dkGtIFQinbF81f0H9mnHzl0aGR1Vt9+zc0DWb0AfG+e+cw/PmfMvJWyy1q8A1gJMNrnHcUoKFY1h9UZzLmiJKZMDvZdNlwywosBwIDRqqfRy0a8zevNmbkPA+urX+XCJYQu8Vi0wBKyvVcsOt/uatcC1AlY/iWZCClPqa2b6yT0AFRmnB6wAVb6bn19QvV6znLrR0RFXUqRYUpq6bsh9s1cMlMyRFB2UTYadpNe7/3pnYS81Rr7rXWEBL2wXhhXG1YMngDHg1Js4eTbTA2U/uWZbONj+93//t/72b//WjpttYwyEky2ghgc8beCPK/p+rZ20mjn160clwJ5h9UAg+n6t+7vW5X2QwANzvz6AlT+ODcAK+MNECXkwAQPv0OxzPmn7H//xH9cHP/hBY0thSAG4sOHksNKuMNj85oMcvvbtv/3bv5lEGGb+N3/zN/Xxj3/cWFQY1s985jPGfFK/FsmwyfFGRgys8h2MO8f6L//yL8aofu1rXzNQyzECrnknH5kcWkCrH8O+lJA37fJBBdrBf3etbbmW5a8PsGKm5AILPlADwCDfkHIiZ8+e1gsvHNEzhw9pZmZaY+Nj2rlju012t27bZsEEJrewqUz6AaxmvJRAbg94hV1FEuwYXZev5qanQ1nwWnr72taJAlYPVj1AvWKCB9s4qDcNUOh31Wk3NXPhtF584ZCePvQ1vfDco8qmQ42X09q6aczccmFVc+msgZex0RFjTpvNusKQMdVRn3xuAzUxjZSKGi2VVSrkTe7bI1DS70ixUChnlQTgUtt0AFhHx1UslJUQZXVcmSQAJUxpEyY2GVO6kFXQC9VRT6WxsjKlguWodiyvmm07gJSAOaSkSjKlXpxSLxgTdRUDsMbz6jQxVeoqncsrgUKgE2plaVFzszM69vxzatVr2rNrh6bGxzReLipo1NWsV1WvLhsgpx6s1VAVZkZNVatN1WoN5fMZqylrZZ9wy05lde78RR1/6ZTq1ablqe7Yvl2lfNHaJE0ai2KWagJ7CiilLE1PzjwJeXCjHVjebtDpqI4xYbOpZtPVXy0WR9Rs4QZM7da4gg5mTOTJtuy4VqpNK1NDndkDd9ym/Qdus3z0ZDqlThheNlCy2qqpjF3TTg5M7iqlhzImFydP1QDrAHjCsDrFEyDWOTQDWI2NzXAfcHmqzpTNAdZoNvs32ioBWHk5YDsErNd2zQ+XHrbAjWyBIWC9ka053Na6tMA3y2FdnScVlZoxqfdOrsiW+A3GirzAkydPGUtWq9XVaNQ1PT1j3wNkSsWiNm2a0igmSfn85QcgD07+z1nJEudKilQMAwgP2ny5Gdg2GFbvEOvNmTxw5SFLXitSYd5h3Dzj581z/LLe4InjJx8SgAQYeuihh2zSjqPkBz7wAZOL8n80h9YDYM/YXkuHsT/YQP5oF/48EPRg8Go5rB4QXMu+1rrsatlhFJB4IyaAH4z0X//1Xxs7ClOKxBaZLu3DGKG/YEGRCgNqyT39sz/7MwOs3/u932vBAEAmTr5sCyMnxg8TPPqY9dnWb/zGb+jXf/3XzdkXo6dPf/rTOn78uIFZmFRfCoh8VBhxcmMpX0OfIu1m+/wBOtk2IBcDJvKSOTY/4Y+OET/mb54cVjfdZDLt67EyzlArYAiDoLdWXdaTTz6uB7/6vzp/7ozlr+7ft08Tk8jp89q3f7927tpjTCusaqMZWFkPJruZdN6uTeSFABZeDqd+YxBnPcfqWsf4Tbve5QohfYoVuf429rNrwT0XDHOsKuZYyVhfnVZdF86e1FNPPKz/+e//V5WVi1K/qh3bJjRWTivWaymdjCmXSWlidELFfH5QKzVUr9tRGAJGqVmaMHY1GY+pkMsbyMlTGsVcgAOTCydTMcVT5MwiRe6aJBg0U8yXlcvkFY+l1Zcz8Uqksyb3rZA/StmbpBQiGU7GNLZhUvnRsuLZnIHbThv2FpdbZ0wEMxuHnbXj6xhg7fdiivWSSsXTiseS6rQdYCYwiulYq1HXS0eO6PRLL2n6wnnt3bVTb7//rYr1e1Y/dnbmosJO2/JwffkXSsQEAXWKu4rHzL7IJPWJVEblsUktLK7o7LlpnTxxWrVqQ9u3btPWzVu1dWqzMxVsAnZrqlRrWl5eUTKTUzKTNZa13mxrqVJRD02zOS531Wi2tLxStfbBQIlc3LCbULPJczZUrRZocblhLCuy363bt+uOu+7U9p07tHHTlJNhq29Sa3ueWs4q129WmRwSZSS9rjwNpYcArVnyWSkHZn0VuwxWczme06QDuMAUQDWOm7iVSkI67QIHV/t7OcPKoPWAdTVovWmvRA0lwTdv372Rj3wIWN/IvX+Tnvs3N11ydS4tkkxZhME7RdApQE+ZBMvviydMxnT+3DldvDitS5dmVK0hDa5ocWHBAMXS8rJJowCOI6WSRa/JgcpkcfvNqlgqmlSsUCiqVIQlLRuA9ZFcDw6JsLeD4PIEoFqtOBfGet2ADQCJF0wbRkwAIZhWgKt33vXyTu82DAg9c+aM5a0iBX7++edtcnH//febKzCgitwkD27paj8p5DOA9VqlorSbz8/luFaDwyhAWs20XY8E+VqH6eqghd+3Zx0BrDCsmC7RZgA/JL4YGPlzpF8A+/QDpkvksP7Jn/yJ9QkMJ8EAwCZOw4BVlkfiS6CBsjkAVIArgJUXEnOAL9uB4YWZZVLI9+fPnzepOQ7OlK+hD2FWYVi/8IUvGLAFKHOsMKy4EyNL5mWwa1BayLtdR89/NdN8rW15rcuvjWF1e+FadcECyo0wRuN2/S0tzuvpQ48bYH3m6SeN5ykWc9q9a5ddh0z8pzZtNsOWvfsPqFQeU7dHCRGmnnFlMoWBrLDvymBgeDNgV69mcubPeT3H7LW28+u5vBtfjmwCWPq/ATE6CAYMvo0arHIvNmABXKVrXE6y3f86yEl7Jv22HONeqMrirC5dOKPnnn5ULzz3pI4ffVqpZKiRckqbp0ZVyFETtK4MstBcVuMj4xY8DIO2ATTwSAygFutZ7ilEPX1P/mo2nRk4xDqJOHJZWMhYHIfqrox84znS7SsJiEQnDFiNJYxlJBcUXrTRbqrHvrLODTiWiqs0NqZsqaRkLmdjMAwB5kbjO9daQGs6Y+VfkLzDKKrbV6xHndi0kvGE2o2G+t2eUrCytHGvp9lLl3TqpRM69PgTKuZy2rNrp7Zt3aJiPqf5+UsGXJE+I6NlP+SuIqVF2ttuNdVsNZw8OZFUNl+28jJLK1WdPn1eS0srlve9YWKDtmza4sBerzdIZalqeWVF8ZTLw2W7jWZby+SXk+WbhBXtqdkKVKk2FIRgfaT4GQOstVpLKyuA2aYZoKUzOW3fuVO79+yxQFOxXDa2FYkveeqwqAR9L5sspall7p6rnIvPXbV6q1bixuWrxvox5xY8MDt0iicXnDJmdQBgzXF8YIL1rQFWuzsNFvWObTe3W/AQsL6ed9DhvtfaAkPAutaWG673urWAB6xXnxw7QOrBCUCVByG5R3wGqALWyENCBox0E2ABECOKfOnSrOWA8r+vockDstuheHxXsXhfY+OjGh93DrK8RkZGtXlqm6Y2bTW7fdwXeVZSloHtEGVHVuzMigIF7ZaBD/ZLfiQvmFIevgAechRh/XgBlj27xvpIh/1xeRdZ2FUmfTCrgBjkwMiLATq+jTw7yrsvgbKeE/K1AJm1Hl/0nKOffc7tiRMnrPTPJz7xCQPx1FSlzd7xjne8zLyI/dPmjAeAJjmstCt5rQQDCDr83u/9nr1TkgZWG6b2T//0T40ZpYQNkuDf+q3fMnYUcEo/e7dpjLIAw4BT3vn/V3/1Vy13lv9hdf/1X//V8lcpewMIZqwgXf+FX/gFkxp7ppvgh7lkwjAN8qfZD+fg87nW44KN9vPV+i/aH1FgyPfOpbtljA6qhtHRki3y/HOH9Xf/91/rxSPPamlhVvv37NSO7Vs0MT5m1zbtj8xxdGxC7/iud2r7zj3KFcomV2y1kRfmHOtktY1dWQtvSOUNzq52rFeTCa9HG67nPtZyXQJMMdjx7emn7ngYGXCI1rllYQO3UJk99bvcBzHSiSueTlggr9FoqtVu2D1zYmwEha267aaOPPuk5as+8tX/0OLsWZWLSY2NlTQ2VlQ2BVPOvb5jpjvFbM5KmgDwumGgTCqmQiGlbC6lRLyvipVs6RhgBazC0FGvlMNivbGxUY2Olq1eK8sTmDTAGvbUDkKrsQr4BHhSS7XNvZzvRN4rjGVZcUrhUBM0m1MKRjBXUD+RVg/GtIPjsSszBahiGZ4NBlgpxdTtWR3VFAoA9dXFkT4IrESNcykm5zWpmelLOvi/D1mglfvJu9713Tqwf5/q9apqFgitWBAHpQ+BUpjEkXLJzJsIwvaR2/dlZWkAj7gWLy5XzSBpfmHJlh8tj2pywwa7BgnEIQeurDg2tdePKwiR+nbM7RezKMUpUdO1VxOpcKtnr1jMlejBSXhpqabFJYKAG7Rj53a9+Tu+Q7t279H4xKQZP8HO5gs5S7NxgTfAqKt160vRcX9zLCtMNXJ/nH+dTNgHnq44A5NK4JzGrxaUunZDOp/HetlifD0v0xu+ryFgveFNOtzgOrTAELCuQyMPd3FjW2A1YH35pMs9WKK5USZbta9dTgsThYWFJZODIvtdWsIRuKrp6Yuam6OETd0MHAx8UttyULeR6grJFNb9WeULRORzKuSpBVfS+NgGjY9v1Oj4uArmaDp4UFJbkgmemXXAJrQNsOJwCohZXFzS7OwlA8+ATh6kAFZyGwFHUZMnz5Z64IOL7Fe/+lUDMYBb8hoBXTBwHuj6nFPfRlHTpbUCwrX05lomxms9vui+AEH0v5+40IaAQeS5uATTPpSeAbDizsufD3b4HChcgqmH6nNYYVgBpoyj3/md37HAA/JhZLr0G7nEAGImiL/2a79mIBSQjEET5kvkpBJcYDIG+AQMU8sVYAwI5XhgzPn+85//vMmEkSAzeUROjBETrPD73/9+A8ows5zjarDI8fuc3LX02VrWuVbAeiWw5HJXke2GYU+UooDhOX3qhJ54/FF98f/7N9UrSyrlM9q3e4c2b9qobMaViwIILC1XLbdu/213aufufVYag9qTMGKWPxhngjtwCB1cm9507ZXyV9c6/tbSbq/XOmu5Lu1WCuaM5ABzf+Uexw+uPcGkOBrZFWXLwxgOqEYzI7K+RhLcCxWL0f9wl30tzs3o7MnjOnzooI4dOaT60gXFenUV8wmNlAsqlwvKpOKuPJHlMSbNcAkgSt4n0th0OqZCPqFCAROimJqUgOl2jBH2slIUNzBtBPZQtxAMbDaq6oZtq8PKscOwIufFqRZmEla10+9ZvVWrEJuQ0tm0CiXcfWMGCBOZrJIGWouKpbLqx1PqGVCnfRjbzqWWf00CT5pFj8qklF3CPLivXrtloDU0aTAssDsGpLtnTp7R6dPutX3bNivttGlqo7HV83OXrD0AdLQ3XDa5qJ2g41ziY7DaPdUbgQHWWCKtdqenaq2pC9ME0wLFYwmrgUoglnsOSqRate7kv8JwyQHeoNN15ktdmQS/2QrV6vTVbEuNdl/1Rkf1emB5tMl0ViMjY8ao7t27R5MbNyqfL1rggmAS/QBYxR/CPuMTkXFuwHx2JkxIhJ0kmJcHrIBbf6/z71GwejXAGjUM/NauvahU4Ftb49t5qSFg/XbuneGxvVILDAHrcGzcdC3wzQHraobVTxSQBSEh4yFatxp3AD1nsLRoQNWDV7Plt8guRhixQX4TLoWJwcPT2ekDWLMmX8oqky4omytpw8Ypczq0hyvrp5CSuci8sa1E1YPAcrdgWwHKC/Pzmp6Ztog5QBbQQy4rbCuA1ee3clywSQCuQ4cOmdESclRkq9/93d+tn/7pn7YcR/73fx6w8u4dhpmkrvdkfC0T47Uco2fX/boEAZgURssRIdkFsP7lX/6l/YZ8GrBPDqlnVb2JEdsDJAIeP/nJT9rEFmCK7Jr2BMTCjGKWBAuKZBd3X/qIyd5HP/pR/dIv/ZL9D1hFvo28F6BJP7EfDJkYe5g34SiMoRN5sQBTghKYP5G3ylgA2P7FX/yFfb7nnnusPivyZCZ2Pv/WsVxOfnjtTML13Q6uBbD6ZV1eeccApR1zMmWBnZXlJT344Fd08Otf01NPPqaRYla37UEGuUmT46N2XcIm0Ranz17Q7PySCuUxbdu5W3fd/SYVy2NKZfMGDDBgsvzBCMPq28ZPaKNn/kZgV31w5lp63DCL3dEikkjAaM8pWOhTqlrGkMeauZULAJkUGPBn7CrKBWp6BpavSvkZQCVAcX52WsdfeE5PP/6Ijr/4tOanT2nDaEblAuVLpGIxqyJMnDFsMcvhTCUSDqRhsMW9NgyE71A+H1exwL08rqBN2ZXQGSkN8lk5C+7zqGQKhZI5z1ZWFtVuNWycmOdTr39ZwovUlhI1IWAbQ584FV4S5kBLjWBOzZS/jLNMTul8UfE0tVqzIFP1e6H65LsipDW1ahL8qk7QooiwErQdQJ+0FY632VLQahlotg3D8IZ9Be1Qp8+c0wsvHDXlDkCb/HvuRyvLC5arSsAAGTTPG/wSYJTJB2XHMMY4+OL2G7ParzkrV3P+4kVLgyFgi8S+PDI6KMfWUhMUauGEhAFUe4V9dboA175q9ZZJjNthTPVWX7VGV0sruOPj1BzXps1bdNvtB3THHXdq567dNiY4DhQVhWLJaq4ae2pSYJef6l88S+1ZbOdwBbBy3XrZsL9erwZY/XfRcX7tgPVarpJv/2WHgPXbv4+GR/iNLTAErMNRcdO1wCsDVicFJkclyty4yDbeEEkDqwDDEydOmvwXlpN38lgBDADa8YmJgdSyrxSTKer5pWJWpLyQZwKUUi6X0ejYqOXWIOKq1dr24iFfHhlRqVw0ltVyaJnAxYgIk38DY8u0CoYBw4y2KtWKlhYXNDc/p+XlpcuuwQBUov8AV4x4eFiTf4ljLWAG5o8JCQAHBg7mD0DFg9+bIbE/n0vrAevr0eHrBVid7LpjzCITHJ+3y2c/JgD55LD+/d///WVzJVhN2tG7MPvjZX2WR7b7d3/3d9Y3MLEwsuQb4/oLEIURpW4r/cT4gjEnVxWg+XM/93O2HqCUkjeAV36PmmexHoCX44Bhp6wNUm+YXQArcmOYVJjaT33qU+YMzfo///M/b8cC+PWg1ZvY0A4sA6BbC/hfyzj5VgCrDypcATOD0iMmM3U1K3HnvjQzrc/98z/q4MMP6dL0ee3ZsVX3vflu5bMplYp5bZic0MapjRbcOXr8hE6cOqOF5YpGxzfqnnu/Q2OTG5UvjKhLPc04hmg5Y548OxMFrL6OrQf70fe1tMPNss61XpcesFoB0QHTaqjL/AKcsY8DrOR5uvq3gD5KtBjMRVaKm24YqNVqKpmkZm5SsX6gxfkZPXbwazp86HE999STSiUCFbMxTY7mVMzHlU71lM+llc8RTExawILyNbCPVmsznrR9Y7aUySAJTiqXpb9jgyBhOGA4XWAEh1lAKioZxgJ3asvzDN1144yhulYTNJnOKJ3LKQ4STiQUS+K0m1QiFbf7eNBpW3ka5MKwlpgTZXIFMypKpFwJFgBrrxvaMQNYCaByBt02gNXl2Brw4mHVbilsAVjbJhvudkIDq3ERNM1pdnZBp0+d0/T0JZPTTk5u0MQEZdHGTGLcNjf8upmTcQ8j6JnLFRQjGNTpaaVaNwlvpxtTLl82B+C5+QXNkJ5yaU4FSz3JOWbclEkg6YRJgpvNwKT2HXJzKXHTjaneaBkADXsJLSxRtqZqSgnydTdv3qK9+/bpzrvudlLjUtmYXH5nxOQLebc/QL4ZLq0GrDCsyH8daPVBJ6ceoS+d3H81aI2yrqvvf1cLUt0s1+yNOM4hYL0RrTjcxnq3wBCwrneLD/d33S3wSoDVTb7cxCkKWK1UBrAynjD5L1JgXIFnZi4ZY8k7gNWKyydTGh8bs3fcBMmPQn4WS/SVScOqUhSdXMGcJicmDLCCh+fnVzQ/t2JuhkiCR3CJjMct18uMKeI8hGFinXEEk2bnYii1g7ZN0GdnZzQ3N+tMoRJMTDLG2AGMmJTDRMEM4gYMSGISghT4ve99r0mBfZTds4SeZYtKXKMP8evuiGvYwLVOjNcKGKKAlTb0wN0DViZvmBwB/MkRJc8ToEmtU2qgAvp8+3EMbI/cUfJRkV8D/nD0hSFF2ks9V/KgqbsKc0pfsQ0CI6z3wAMPGHPLb4w12FS2xf7ZN2OAgAQ5sTCmMOQEKWBY2SZAmL6FQYfFxawJBpdgBeoASuxg0sSx+HxW2tqzrbQB4+TbEbD6MQETZIwbuXyUr0in1Ww2zGTmM5/5tB575GE16yu6ff9uPfAdb1a/FyiXTWv7tq3aumWLNm/ZopOnz+r4ydN66eRpZXJF3X7nvdqwcYvKo+NmwESwiGvVMTVOThhloIeA9Vu/mAcVbC97BcQG911zXR4U/hhQiAZIul3caV1ahgG0EIUJ4DFUItZVItbTpQundeL48zr40P/q9PEXNTd9XhsnS5qaLKlcTCuXQenSVTabUi6LZBTAGneFVpDRcn8nIEhubAzzJlI3cAV2xkvdkHxLjkbGNjIOAGTeeZZ7MEwkQDuZSprMl/GJoZfdvxNJpXCDx1kY2SrACjf4ZNwALuMVwArLSq1VnHhTLJvK2P88SxjnEvVgDfM6jhozQAOsyKGdhJ93dQJ1g7bJhXEMDpH0BqG5CadSWdXrTS0tVnRxelZzc4uqVVv2rNizd5elsXA9rawsmoqH8Q4wBwzCkGKaVG+0LQeV8jRcLxSfxXRwZnZO5y5ctCAPwSPAMZLbZCprpXLCbt+MlWBT+Qxg5fqqVOsmCwYAL6+0NLfY0NgYAaUp7d69x4JtW7dtVyabM5AJM4wcGEBL/WSemU4CfDXA6oCqkwI7Zt0DTifzd6kBV3v569qnd/hRPgSsXZ0Pmt/6RT9cctgC3wYtMASs3wadMDyEa2uBqwFWz9o4dtWBVl/L8QpgTRqzBdN17tx5K12DLBiGFUkwwAGwgI0+UVwkbZQ/yKZT6vY6AzMOHv5pFQo5jY9P2KQHydbc3LJmZ5esNh+5OORZIT1zyVyOXTWZcQrAyoSJ3JzMAEwgseqYUzF5tEtLSxYVJw8VV1rcm6pDAgAAIABJREFUamFbAdq4xiIHBvC8853vNDkrJj041NIG7sHuHuDRHD1+sxymft8i1dEJ+rW1/tqWXi/A6sG5P0rvrhx1RGY8ABZpT9rBg0zfbqzjDYu8KQ/BAgAiywNa6Q+WN4l36My1PJtL37pghGtrXr7MjXdXZlnYffZFP3tm1+fcenaYZdgfy3i2nGMzF+ulJctzhr3l+Phjv35b/tzXs699P18NIH8Ds3rZHA32yEkXmfAj3cXtdHl5UX//mf9HTz7xqMJOS7ft3am33nuXSTaR5+/esd1y7bhGZucXde7itJ59/kXLzduxe7+mNm3T+MRGkzJS/zIKWP11cjVZsD/29QL5a7uibsxaa7kuLYe1hxPswH2XkiG+/vSgqqUxq4bHyHHsqY1DO8E7uy9TRkYqFXLqhw21akt68Mtf1GMPP6jjLz6nbruuciGjzRvHNDlWMqCaTPSUJGiYTRhozWaTlmeasGbomdQ3lXDBwHQKoBVXNhM3mTH7MwfagUw+A1hNcw931xT3g8WlJS1VVqy2b2l0RPli0Z4jnU5bLcBir2cOuWmAXz6vDGZ42Sz6XQOsMJqoaWLAzTi1f1PGZgLKLIzaB6xi+gfriPojoV7QVq/dNtkvZlRxHH1hDGF7Ab/GrAJWAwOt7ZZ7tVqwtOTUplUn9/TCvB577HlTD9xx524LbhaLBc3OXbLz5pmG2ofjaHe6lnvaCaVGK1C9Gdh2MHSCBJ9bcNcRrsGYIY2NjTv3+1zJ2NV20NPSUsXWI3+VvFYCEnOLS1qp1KzuartNgEJ605vv0+133KVdO3cag2pjwqIdMSvtk85mlMs6dhVZM9e9k/i6Z+UVw6UrQSZ3vQJYHUCFpX4lwOqDnv46Xq3+eCNc3690lxgyrDfm/jncyvq2wBCwrm97D/d2A1ogClivAFUnB/YM6xXA6oCrkwQnrBTM8eMvGfsFUGXSTw4rDsHIaWGjmHjwsKRczUixLOzzYUAx7Ugk+iqXcTB1JWgoY8O2YVhn5xZVb+B2GdPExKhNfkbHRy13CEt9gEa7xYvi6mljaQHJSNNgHJAkY8CE3BOgEgWsHA+/wwrCrmHWg7sthjwwqywLg8d7VAJqOWVIkDHbwOmY4gxJTGjW1+1wLRPjbxwq0RLvrzyQfHkNm8oOrEt9hN2x6K7+Hm1MO7g+H0gaB2U6vFGTSQUjrtNREyO/TT/x8cw+6/h9+6g/QNQz5x4Ee7dgL9VmWQ96+c655jYvT9yi/edLIXngzPH6/XvpnAes6zkxeyXA+kpglXaCBQp5IZm00ifIEDGCqehz//RPBlhrlSVzB77/zfdoYmLEchMtf5G8tkza2B3cTl86dUaKp7Vt5x5t3rJdE5NTlxlWY9Qwc6FW5YBhjbKsq4HqerbbDbgtrmkTa70uHWjtmfu6k7c6oyUfLDRDoYFAGLYu6HatniiSWDNMwl+3U9fZky/q6HNP6dmnHtW5k0fV6zRULqS1cXJEmWTc3H7TaQAe9++efQa0wrKmyR81RtLlbAJY08m0SYxZNiYM1wIzZgLMESw0x1k+p1PK5LJ2Xwzbbc0TAFpZ0diGCY2Mjyk/UhbMMYCxRdkdGEHAkjn8ZpQlyJTLGU2KoRLXpoFVTL4Saau5yj2f8czvBCSdAzGAlfzyhPo4Abdaajdb5gZMnmrSGMOEYiiouaZZF8BqZdFYFsBKygPALiv1UQ3V9PTTL2h+YcW8Evbu26lt2zebHJhIAs8ONk5JG5jQFkytEmp3+gZgAZ44IMMkL1Vqmp1f0Pziksl8ye3N5YpWGoqyPixLvioGSwBctoVEeG5hSdVqw3JaJyY2auu2Xdq77zZt275DY6NjZjLVGZhcoaDA0NCzvlyX3Md4TvoAH0ZLsK3R2qtXgktX2FQAqw80rgaor3b9vtrva7qgbpKVhoD1Jumo4WG+rAWGgHU4IG66FnhlwHqFXXV5mxSlvwJYibCTA4gk88KFiwZUKS9TrdastAIPTR6KMD2FfFHj45MaKY0plcgYsCXaTsmDjRsntWnzlDE7RLKZtVAW4NLsgqZnLhkbu3nLlLbv2Kqdu3baxIi/hcVFLczNa35uzkw6AKyePXXlOSoGSjH5gc0DeCIlZT+AKsAL+ZSwaxwjclDyKQGpABZyJwHdMG5e1urNgzyT4EGTB1Lr1flrnRhfOT5fVuDVjtiJEqMg0oNWc+TsdGwS5CXCfpLj8z6jkmlvzEEbeqDvt+sBYjR675fnO789D3CjgNkv5xUAbDvKhvszBNAyPhmXvOh/2tEfv2dcWd7k50xuQ5xPXUDCt/l6BifY5+qJ4GXp7wD4rwavnaBtLBVJfICadhsZZs9klv/xxS/q0BOPWQ7r7h1b9ba33Ku77rpdE+Mjmr5wVpVKRS0cVcmta3c1MzuvZDqnLdt2a2rLNps8gwWQ5DMxRv2QNSdSXxZjkFcOSBgEK4YM66tdYy7XErAKoIpT2WRgsOTGYMdKp5irbDxlzF5o92PKtHSUzyTVaVU1c/6Enjj4oB763y9pafaceu2atk6NaeOGUW2cHFUYNG15UjDIQ7XaqikplY5ZHjOBhzTy7gHD6wErcvF+j8Bg3cAqua7FIsALYJQxD4FEMm6SXmNRWy0tLi9ruVrV6MS4SuNjKoyOWE5pH/a0ExrDCkdKXi75q7kBYDVQigQfwIobtTGraSv1wn2oh0t5J7Cc3X4PoMnxuHqwCjrmBNxuNE3yi1KHoCogLN4n39cFYaOANWi5MmnxWErJBCxkXkG7q1OnzurFo2f0/JEz2n/7Tu3dv8POOZWh/fumWMDIDHa02Q4sqAPgBGACXLlG6Mga9VUrVc0vrqhax3wqbftJJnOKc16xlLGsSInJga01mqpUm1peqVkOK4GAA7fdqfvue0Bj45MqlUYu32t5FmdzOXuu5ZEAD1QqHqQCUGFZffkaD1Z9QM8H+nwA1t+rVwNWf09fPYpXM6yvPspv3SWGgPXW7dtb+cyGgPVW7t1b9NxWA9Zo6ZZ+3zFNUcDqWStkVsiBAa1IgmFVnVQWSScP9MBeAAUmt+XSiNKJnBVfr6zULHdmZKSgvXt3a9++PdqyZbNK5ZK5N87OLej8hRm9dOKEgk5gUW7qzW3bvlXpwaRhZaXiDJ7On3MR+XjMsbSYecR12RCK8iZMxHlgA0YBoCzHZ0ALYJXjvP32283kxwMSztmDm+h30WHggeqtClidScjAvGQAHKNMY3TS4sGVZ0SjQCqa47SaObVJ5IAxZbLkJcSetfPrRtlGv+0o4+tBrD+OKOD1OaiwwL5P2aeXHzM2+N6Xs/GscRQw+n3583u9bgevBFgvt0kXJozSJi6fu1qtuzrGYUePPfKInn7qSR198XltHC/r7tv264EH7tPWLVMGYgnS1Bt1K82B0+lytWE5eZu27NDY+EYVy6OWa4dxDtLGrLl/O9m8dx2NBgui18UbgYFZcyAJRg7WFHdb6o9S0oVyLwQcgsAZzSHXRF0Ci4kk1vI4O1pZnNXpEy/qia//j1589pBOHTuiyVJaEyMZTY4Vlc8i8+yrXEItQrDPmToZZxvH8Zv7nCtlwwvwZyAUJ2hSMjIpddoN1WvLSgEuc1lNjE8YUIJpxaEdoM1xW2mdAGlsU812S7lSUfly0d4BjrDIpHn0UVpwHr2eAljiXNbkwXHUMWGoVq1h5WDMoMnyVpMGAC0/20B8Wz1jeymtQ/mavoFS2jCo1xW0YFEJjJHlC1UNYEVx7O41MKzNetNALbmePJMQDpFX2uvGDDyePH1eTz39vBLphEojJe3du8+eTx2Or9VUi3NstRUgz+7H1eq4uqkdI3fjiqeyBs7r9ZaWVqrmJNxq8TylL2E880okWaanWsMB25VqS9V6YNcUtWy379ihvXtv0/79tzulhBybDKtKDi3Hzn0rl8855UgmczlY5/JlXTApClZ9AC56f/TXaTQg+EYKNF3vvXwIWK+3BYfrvx4tMASsr0erD/d5XS3wSoDVAQsHVmEsPcPqJ/o4LZ47f16nT5/SubPnjVl1D0hyOhMmqcUsx8AkhhDJlLoBExrnPFsul7R9+xbdcccBHTiwXxunNhiIxAgD18YLF2Z08vQpkzYeOLDHWNjJDRNKpJCI9q00AEYyZ8+eMQYV4IlRBiwtEijvYEyeLcfCA9hPqjHccYwuEymkZr3LbsKe/WMC4KPO0TxVD+B9hNpHoNdzQr62ifFqCfCrS4JXA1YPLD2I9ExktE082xrN+fQsaRTsRtsrChT57Gvo+jb2/RAFqqvZRz/pupqMlu+ijLDPfWUcErRg3BLoiALn6PH5/frjuK4L7jpXXs2oRgNMbBqpPZN6rpFWu22lnsj/hrQ7+uKLOnz4KT3x6MPKJmPasWVKb3vbW7Vr5za1GjXnhtpuaaXWVKXeMoljNl/W5MYtyhdHlM6igIgrnclqpDzqylINzFv8teXZ1tcrmHOdzXtdq6/puhyIHay2KIGGQb4/eZpWRoVanrihWz5i2vrVXHTDlpqNil547ikdPvSIDh18UNWFGanT1M7NY5oap74qKlZqCofasHFSIyMlC1z0u4A57u+BFIPJc7LgYj6r9IAtT5CrHEf6m7QyNvXqkvV3IZ/X5MQG5ZEAx0mNCAZO4v8/e+8VK9eZZmevyrnq5MzDnCmppU7THkxoDzDT0x5M22MbhmEbNgz4ZgBnOFz5yleGf9j3Dr/HMwMY+DHjzmE6t9StltQUg5iDmMnDk0/lXD+e96vvnM0zVLdIqSVSLBKFk3bt2vHb33rXetdyIBtA1+q01e51FQdI8bJlccWVSX8j9KuGw7ZsjZgYriPAVjxmQLNaLJvhE5LeWDRh+x6y1gDnWu/6aJtSp6VQr2MvAHav01O9XDZZMM65XhLvWoFdeFCnjSy4pVq1bu0nuWzOjP4adXK9aTUImyPxyuqGrl6/oXsLi6rUGjp46JCGhkesKFutVlStVJ3pFZEyrY4tU6rWzSGYrNhoIm3FnQaFn2JVG8WqiuW6Wi04WqKD0gpHE2bWBJhdtj7Xjjq9iKamxrRz57wOHjqiqakZDRVGbbspCDDmAlRTGSLaHGD1rKoB2b6fg2dXXTHJZ666wlJw/ObZHLxX3d+2ipTv6YZ4Rt48AKzPyIn+iO3mALB+xE7os7A7DwOsW5Nglwfo5ZbexMZnoNIfCoN5++ZtkwEDOLHZRz4Fq+kBK2CSv5eLTCaaJiXbsWNWx44d0cGD+7Rz17zJwniw9to9ra6uWw/r6tq6TbZ3755XNp8xdpUHLJQRbpWrK6vmUksPLTJjL+GFRS2VyIRdMTALKPGAhX0gtgQzDZhWL132LJFn4DyA4X2AVw9aHdvc3szk/KDZVa7Jx5kYM9GzGdoj/UMOvNWf66+LoNTXM+78zbOi/vrguHm2kmsAtp3jyrE0866+mVWQNfSb5xlT1h9czvdTs5x3IQ4ek6CsmO0IAmcvd/PLBMGxjy9i+Ye5Xn4Y5/lhp8oD1nf6Sv8qIIK/A/wrVd+3i0naHZ1965S+/72/UL20oXw6Yfff7l07NDE2qjRgIhrR7YUlLa6sS6GokumcCsPjFieCoUwsnuorFQoGZiwCpc+weoOq4KT4gyzkPNKl/UtY+FHvS1g/JAy8D8Bq/gDIW0PIfgGsjmH1QCRGbmm7qXJpQxvri1pYuKnvfPPLOvWzV7W+eFuzY3kd3DOn4WxciUhX5eKKZbOm0gnr/6eYB4MJXUccTKfbULfXtKgxWNZcJqkkcScRIm0ijmWNRdXGLKlGQTJmQHVkaMTuYQqZsJUty/11snlAKJmqAMxYOmk9qrYsUuZOV6l8QTFaP2JxA8/Nak0Ri7SJWW9mu+UYVsAlkt5IOGbAGdBuQ1GY4wWN2ZZgWe0rHb4Ri6qplcqqVWE/6wbyeH45D2HX2gCr2m51TDrMcIi3QrfdVb3etMxUtjGD9DYOqI7oxKkzFvE0OT2roaERpVMZVSsV1SoVY5nZqHKtqvVi2eJtuiFiehIGWLu9iOWqAlY3SjWVyjCyRLAhVY4bM7tWLGm9WNF6sWYsc95czvdr//4D2n/ggBkMVss1A9ZIgAGTFj8Tj1nRN5NJb17J7B/PQF5+jHZjMjJwH2Pj5PpbYziu+84nwKn4t9oQnpQx75dwq76vqxwA1vf1cA5W9gEdgQFg/YAO9OBj3r8j8E6A1YMTDxA8WPVfmZzQv3rmzBnduX3XTCxwUJyYmLQXAMW/YDgBsI0aUq6uTZx279qpF198XvPzc5qYGLfJChX4VqNt0QKwrI1WS+lMSrt2zyuTdZNp747IRAxAeuvmLQOtfA/DivESX+nZKxY3LLoEMMvnM4Fnu+fm5swRlvgSAJSZh2x7AVy9bGq7sRLrCPb+vH9n492t6VEnxg7QPTpgdROWfv5t333pYcxjEGR6NpXJd9A11jPzbDtFBHqLAZQcf1yZ6T92k6YHIxW8FNf3kXo2l2WDANQfE788fw+yj9vlbg+TFQf3w2+L/51ndD9sAPYwoOr3k221nkdexlS3TLboJ6L3793RmbdO6Xvf/ZaatbJGcmnt27dLO+fnNDs9paFCwVxGL1x5Wzfv3reevlS2oPzQmOVhAljNOCadtZ45+ldxiDWZYt/B2YPXD/P+eHd30fu/1KPelwZY3c3plCydrnphoKQcUwmgazWN2UzEozgSqVrZ0MrSgs6fPaG3Tv9M16+c09ribcXV1PRYXvPT40rFeoqFMGaqm1Q3mUYuGjNTLT7LomDCxKg0DbASV5NIRJSDDbVe1pgDrGHX24r8GBkuvbWsI0MGachF0HiAg3SY3WF7XcxoRPGMA6xhTILaXTWaLaWyOcUzGYWS5Kl21WrU7e/hKDmq3LM9dZuwpiaEtqxZx42y0q56dtAcqwpYDQHyoUi7YbVbXVXKFdWqVVXrLjOV9Tmw6oCZOTK3e/a8QqKcSqQM2NZqdetx94A1lckqnkzr8tXrunbjljn5UqwhXsZKeN2e0sSwiWiakorlikrVmgHWLmxvGPO/iNrtiEqVhr3KFVySO0KtTN2g2exorVgxp2Hk3rPzO7Rn7z7Nzu6wLFhMCG38bfeUzWT7xb6oYvGYFTEAzLCsbmxj/8IPGAV6eb4HrNtdvP34HuzLt7iiQP/5hz3evf936fu/xgFgff+P6WCNv/wjMACsv/xjPPiE9/kI/DyG1YNVb0Djv/rJPJEwr732mgFWHHup7M7P79TOnbtsKwEkTAIAKBvrGwqHCKyPGbDdvXunPvbCMY2NjSqXy9rEAhlXuVzV/fsrWlpascp7YaignbvmlMmmzVyJ5XDKZNswXLp+/fomw4qpEoHvxAfQD4Z0CzB79+5di+DxUtM9e+iZnTEZsI9VgR12/a+OMWICzu8Arh78eLYu2Mf4YTzQH3Vi/LiAlYmek/06lj1oQOSvjWAvlDFFASfhINj0gJPCAWD1q1/9qkm1OQfECb344ovO0bM/WdreYxVkYYP7H5TpeumvB5ceNHnJsV/Wy8A5LkFZ83aQFWRrg0zt+3wLPtLqfh5gtb/1c1i59wCsSEphXBuNmvV7nzl9Ut///rcV6rY0Mz5i6gWk+dPj4xoZHbGCz8kz5/X2jVvKZAvKFkaULYwaYI1EExoqDCuZylgPYiaVUjad7gNWd894V+UBYH0Xp9WyVB211QNYkcUJu9rrGvADsDKO4dQbj4bVqJa1trygWzev6Ic/+JZ+/KPvKpMMaygT00QhpUImrmwqqqhaikekVIq4L+SpZHU6qTj9qdEo4zASXaK5mi5iLBZWBrdZGFYYc5xzI7gEx81vAEWL3c/kWodhV11rB8UKwDCFRYz4UFEA4nABTuRSiiXj1reK+Ve12lAinXay4HTagK1Tq9C361ozAKgwqyEcrgHwHdhnviKJBbDCpjqGOEQWKwyqgf3QJmCt1lyxtNVtW3Y3lK9zwI1JxMcg1a03bP2Ac/YDBRDPC5aHYU2mHWBFqnt3YUnnzl8xF9+xsUkVcnnl0hm71nELXi9uGEB2kT0htXD8bfGc4nkVU6XWUqXWtrxVvicCp8bXWkvlWlPxZErT05M69vwL+thLH1c+P2zMLYVW2OVMOmP94rysXzUZjKmh2BqzV9BQKRg15fNVH9ZfviUJdsodP84FC3YfxjPuXdw9T8wiA8D6xJyKwYY8whEYANZHOFiDRZ+MI/BOLsGeyfIg1WdjBvsYYVePH39TJ0+ctB5WmMu9e/cKQMg/lgWA0hsHGJ2dntPkxJTJm0ZGCpqYGDF5MOHyVLkX7y/pwoVLarcxdkkoV8ibFDiTSSg/lNXQcMFMgJhUsL57d+/qypXLFksDo0pfKnmuxOQATgFECwsLBlgBrkxieGgfOHDADJYAqOay2H/5fiAPWH12XXDyHZRJfRAP8u3g9GFgdTuA286COplrn6WwPjDXC+b/bZd++fU5gBdxrAeTyT77Gbxy/WcFrxffx7hd6sv1QOHgjTfe0P/4H//Dsls59n/4h39osUI+VuZhk6XgPv68/Q0CZr+eh/0uuI8eBAaZhe13Z3D5D/rOfadzHmSJ/fG3bM5+hA9yUkxhzMCn1dSNa1d15swpvfqTVxQPdzU3Na7Z2SmNj40ok0yY0zaszvVbd7W4vKZsfliZwpAy+RFzC44nUirkR4xhRcIJmEn1GVYDLn2TlyDz/bBj+kHcN+/1HD1OUWj7fee34Z3W5QAgfaZwdgZd1YBV7bvQoiLBuZf4mV67ruuXL+js6eN67dUfanXpjurVNWVSEeWSURXSMaXiISWiUsZMlGIGWFk1/bA4RfMvGqZfNa5sJq1er2UMK+wqgBVQ3G61LKc0lcya/DWbSpuJHeDWxoM+U+nMh+rGsDI+WrsG7HAX9+GoAdVoGmls3MyUjGFttCzDNxSL2cusn7odW56XOfpSJGO8wcwIB19QLZi0465j+7wIRkpddVoNtSzarGEsJAwrigIDqaGQmvQAN5vmv8Dxpa8TjwRwrhUI8GnodM1AicIq5wlwl87mjPHEnbhYqVnE041bCxZ1U6k0NT05qZmpKWcqyKvVcMqfcFilasPY2GoT2B5XJJzW2kZV5WpTXUVVqtS1tIK5WUudblhjE2PaMb9D+/Yf0Nj4hArDo2bIhOEUx9tFCG3lqboiKmZntMe4fHAKvq7VwpnWsR/+WeYKf323ZPveXWtBJYv7efNqfeC58F7vo2fh/QPA+iyc5Y/ePg4A60fvnH7k9ygIWNnZ7ZNgL+Xk4QxoDbJVV65c0enTp/XKKz/W2tq6du/G8XdfALB2zNwCMMrE7PDBo9q9a69y2YySKSz3ncEDNhTtZls3b97Waz99wybGY2MTGh0fMylwu9vQ0FBOE1NjJjuD8aNH6c7tW2Ykg7sp20dfKjJfmF76VmHzFhcXDSSRGUv1nwc2WasAVibYACbPrvKQDzoqerbIAzAvnfp5wOb9uGB+3mR5O7jy5+xhIDJ4Pv22e7DK5M9/TlASFnyPm9S4/qZ3Wn9wUu4nS76Xlb9tAilzkG4JVv573/ue/uiP/sgmiUiz/8W/+Bf6gz/4AzsXvuf1nQDjw47v0wCA3st14c8563hYMSJYLHCAtWO5uHVcTM2Bmd+1dO/OLV2+dEFvvvm61GloJJfR1OSYRoYLSgAy6CWMRnV/aVXFctWY1WwB0Dpscsh4Iq1cblhp5JLG+MT7jBzslZMFe2bnwQnxgyYuT8P5ehzAGrw3t5+nhxU8NuOcLHPUuQPXmvQ5ItXtuN7SeEy18rpWFu/o1Bs/1qnjP9XJ4z9VOiFNjOXMBTiViCgdCysW6Soa7pq0N2MyYNosYGsbJgMG6MXCEZdZnc8y6hrDmiSHNYrwFjO7qvWAZlJ5ZdNZY/doq+32iHjC/MkByxZy81rNsZ4AYQAnslRUNHx2OqlwPKxQvz8V5W4LC10iaiJRhfArAIv2ugpHicZBghymRVWhdlddomnaHUXpCQVbmrwX4A2oJM+5o1a9plqlauxot4W3QNeud44lkllYT/JPeTaA3OPxpBU8AaywwSbFxt23WrWxCLBqMTCJlHqhiEXV1JptY0GXltd1596ybt5a0Oz0tObn5ux9nCuMl5A1h6JRZ1hWrqtSJ58Vdjqj9Y2qSmWWC6tYrlkxiCicTDavAwf3ae/+vdq1e69i9M0qYtJ7CraAUp5J9A37gtBWC0t0E7C65xcGTInN8dYX/3zRcYtJ7V9r22Kn3Nji+1jfy2j17L13AFifvXP+UdjjAWD9KJzFZ2wfHhewAnIAgRcvXtSrr75meaazs7PWjzg/P29HESmXc2t0E9ajh57T3l17jTGNMZnp5w0aa9rq6vatO3rjjePCkp9q88TUpFLppOqNsnL5jMYnR124vDGsDd25c1sXzp836RQ/0zuLLBhZIxN2pMgesGIQxTJMqA8fPmxsMJMTz7K6XMEHXRe3O59uB6zbAcR7vXS2M5J+fUGAHJRtBUFoEBz67doul92Skzrn54f9CxYs3N9dVT7o2Ou3Ichc+v6oIFDxywFU+TsTxz/5kz/RV77yFb366qt2rfzWb/2Wfu/3fk+/8iu/smls9U7H8Z1AxNMAgN7LtfFogNUZ+MB+UdSx6I1mw2TB3RbO2nd19uxpLd27rWpxVVNTE5oYG9FwIW9MDvCDDOSNctXMlvLDgNYRY5xwNU2nkdFnlUwxkU4phULCnIIHgJXrGxDqpZleBh88f/53XA/WY2n5qz0bCzEWqjZq6nTbSqcSBiLD4a7OvPm6jv/0Zb352o+0ePe6SX5Hh1IaG84oEQ8rEQsZQxoNu4gXmNUkUmCiZrptNVpNy0+1QlIkbAxrLkt/JNLajntvBPxGHFlLTRjWBOtOWUGCQkYsFlE0RrQORlvEz3ScrNb6VWECt0x9opmUopmkkxyHeiYJpo0DwyEY1kgsrmgyZY7INkb0OA4tdWju7HRKAtF3AAAgAElEQVQVdWGzuDQZIwwi7lix1IFWM3jiGWAyXgBrVR1ALswsPa+YNUWjKpILXqZHtG3Zwal0xtbF8YZhBaJHcSsm5qZag9s1YEssTZvtxVG4G1az3dXqRln37q/o1q27GiqMaHxs3M61FYswsKKQ2gupUkfy21K5SmwW64qrVuuoVGlpZb1ofay1els7ds4bUN27f7/GJyZluanxpKKxpBJxjJTCVhAo5POampy0dhjuMcY6nkuofwCpgFquI45/Ludkyr7o58diCgwPugFvsaxbzxj33RbT+l5GrGfrvQPA+myd74/K3g4A60flTD5D+/E4gNUDFZjLt9++ptdff8NkuYBFgCDAlYclEwhcH12WZ1hHDx0zwJrNYcVPldyxq0wemLjdvn1XP3vjuFXCR0bHNTUzbb2rANZsHhA74vq95Ni6u3fu6OKF82a4xMN9fBzAOqaRkWFVKlWtr6+Z7JTtRBLMe3igA1jZRiZwHrAG3YG9tHF7T97D+vLeT7AUnNgGL8GHAdbg34Pv2y6XZbkgEN5aFobVV9W3nIC3QK2TDnuXYLbhYevemhS5eITgMh5Qc71QVOAc/Pf//t/1gx/8wH7+9V//df39v//3dezYMQOv/vj+vNtvO2h9P4//k3rbPxJg7fcbU5yBYa3ikG19rW2jlpbu39WpU2/q1vWrWlm4o1275rQLs5ddO20SDGN06849raxtKJsfUSY/ZF8VQfIZt/5VAGs6zVcHWAEQDtQ82wyrN6QLZl0GFQZewunPp7VXAJxCxMPgCIwBEWwj0t6wiutLun3zbZ147RW9dfxVLd+7rlCnpvHhrPJZZL0xJ+WNR8yUyUBpWNaf6tQrrqe53WHci5hhEoCV72Fuw2EMmHD3hnFkOwCwrkgVj6ash9VAXRTGMqJo3Bv+JGy7AbYAVujbKC6/EaSnYW0CViJ1wj1jHmFYcfENmeNvTNEkUTeMOz21mnWLzqlXqgZUE0hYAfHdrmXBmhkT4LHdMnAGO0pRhvgacwSu1cykymJfIqgEuA7jKlUqKleqJkcGtGEUBrAlOgfAzXoS5lbcB99d1Ds9NYnHabZVb+B4HHVAtNawqJt795esJ5a4HeJlAMbgXPpXkQK3e+BsQG5ItQYROB2VqwDYprGroXDMesMPHj6oA4cOaHxyUulMxj6XYyNFVa85LweyxmdnZvTcsaP2HASgBh24cQj2pkveeMm3sWypZ5zh1F8GrAZPHwCpA7D6eE+AAWB9vOM2eNeHewQGgPXDPf6DT3+MI/A4gNVnsgJSiZT52c9+Zkwm0iQiY5B5erDiJMQ8GiM6cvCo9u7eo0Iho1g05nqJLA/QmfrcuXNXx3923MxdhofHNDM3o2w+q1arqkwupZHRIbfeUMgm4fSwAlj5bCJ0xscnNDo6bqC1UilrdXXFelh5sZ18BmD00KFDBlhZl0mu0mmbrAe/9+xq0MgiyLD+MmTBDwOeHhC66rcDhMFJsJfhOnC51ZsUZEqD/acPAz/bgfh2RihouuU/xx8fz7x6EyYmlP6fB/6s/6233tLLL7+sP/7jP9bZs2ft+P/dv/t39c//+T/fPP6Pcfk+E295FMBqUR44zNK/1wesSDUBKgCDO7du6I03XtX1Kxe1fO+25SAfO3pYn/z4S8aYlipli/G4e39JiWRGyUxe6eyQeuZ8CrNDz3fW4quYLOMi+zCG9WEGVr+Me+aXdQG8E5v/boopwXvWg1j/O2/Yxv3i7xXuk3K5pJWVJQ0PDymTSardqOrcW8f1/b/4ms6del13b1y2bNXJkaymxguKR+kd7Rjz5qSjtFgA1jjXcIWwjS0rUiCf5e8sB6MIkMWFF6CK4RJNogBWfraMz1Ra0XDSxmyXow0zKsWRgGP4k0wZ2PEgEdAaVGBE00lFsykpFpLiYSlGRmpIPYt0gZINWw+0p/MaNZx9y6psbBirmonFFe5ago0SkZgBSxhVH5eFQy/XebPedEoCA6zIqLsuRge2MpY0dUG1BuvNA8ipRFD81GsNY1UB41zzMK7NBmCYQmhH1QYGSU0DoEiXAZKtTlflSk0ra0WtrKyrVKpqZGTMnnmhaETFUtkYVJ5dkRiO9mkVy0iJS1rfqBhgRWY8Ojah3Xv36fDRw9q9b48zggo5ubTr823rxnWi2ha0sryqI0cO67f+6m9qDBXECDnjWbsE2W8AK477GNfxD88Gx7ym+sXGB3tVt8v03bX8IGj9Zd1PH+X1DgDrR/nsfnT3bQBYP7rn9iO7Z48DWGEDeCEDhr08fvy4fQXc0UcKy+onMJbh2pdrAVj3792n0bEhJeIJJ4UzLyDH5gFYYVgJb8/mCpqdm1OesPtu3VjZ4ZEhk82ZEVCvq4V793Tp4gUtLNy3hzVRALw8YF1bWzXDJf9ikggoPXjwoLkEM6nmAc+kwz/oPXj1vXhBqdsvG7BykQXZ0IdddPzdZ5h6AOABrP/6sP45D7w9wPUsufEpNonddN2wj30YKxtkX4PgYzsQ8e9lIu4lkF/72tf0p3/6p2a4xPZ7KTByYL8N3qznI3uzPeaOPQpgRdGAcQ5gCHknfXwAGUy3rl+9rPNn37Ie1mppXfFwT/v37daunS7WhvOF6+mde/e1vLauBMY72YJyQ2OKJVImV6S/L4UZTy5n9wxZrA6wApzovUMy6pi24HW1vfDymIfiA3vb4wDW4MYFC0bBYhLL+OKOl7gCxhgDYTy77aZKG6s699YJnX7zpzrx+ivqNkpKxTraMTmiQjauaKitaARjOphN59Kbov+e6Jo4vY1IV5AaA8q6xrrSB0nPsWupcNcI7CzMLMtTB4xG6G+lpz+rbifiTIzoUyU+Jty19gxcapHWwo62Om3r37TgmL7yhX2L4CxMky19sfGIYkSvhIjlAQAjswWNhq1n1cl7W+q0mmpWqyLzJdYLqdfuWC8rDKs3pQJkohzgK+xuo+6+mvlRq65ODwOnmMt0jcQNAPLqYrRk7vIYLAFw66bo4TpNJ9P2fCKHlVobyzdbXZP14uLbDYXV4xWGBef3Tediv7KudJps1LQxt7V6U6Vy1VyC252QWp2Q1jbqWlqq2P7GEknNzs3ba8f8To1NjaswPNQ3swvbdnNYarWm3jp9ThcvXtHtW7c1PT2lF55/Tp/85Cd0+MghMxYEkPo+Xu4xQCzje7CY6cf7IEh92u7BD+xmf48fNACs7/EADt7+oRyBAWD9UA774EPfyxF494C11TddcmCVSjU9okhuAawwmExWYFi9oREPSCbOLM9E+vCBIwZYp6YnbILFpIE+Juf6KN29c1dvvP4zmxgkU1nN7dihoeG8umoqm01qaKRgxhiAVmZeCwsA1ou6d2/BDJYAqg60OoYVwIoMlW0DUPOPhz0uwbDAbB8A1sfXeHmwN17a3sO6vUIdnAA87jnwk9ntk13/cxAk+smuc/3dAgSerfGANQgU/PudlAzH385mTM2W8ZJ3idxyi3Sxqy4okv3cDmr95MhP7IPSYP87Jk2wIlwngNX/9t/+mxUWkP/+43/8j/Wrv/qrOnr0qE042XaOezAy6HGP6UftfY8GWFt2r1kOa59lxSmWHtaf/vgVnXzzZ7py+bwyyZhmp8Y0Oz2h0ZEhF50Sjxs7hSnMeqmsSCypdKZgvawZGNVMTrE4MkQHasgHBQwH1Qjbc1g/iCLPL+N8vxfAGlQ9+G3z6ggr4PVfMJ+AQRjxWCxk52Dx7i1du3JRP/7Rd3Th7AljVqfGcpqfHtXsxLA5ATdrJQO3SHWRD3MOEn3TnUQyboypSYHbTetppRc2k05ZLAo9pfy+Xq9Zn2s6mVAIabDF3USUzeSUzebVbhIzRjQYxkJ1dbpNZbIZe6WzWctZBbDS82yQta/+oOARhulNxNRlvfGokpm0opGEQqGYMwKjH7XXM4BM7A4srzV6NFrqNVtSo6VOo6Vus209rES7mNFTq2WO85WqM4aCFTUjQIoz7branbY9T+hh7SlsbC6pN0h427CoxDz1Hes5LzxL6NM1wIqct0NfcU+tdk81Y1nddiKURtZMlFOnG9L9xVXdX1pTt8cxSyidydnnNJrIf+suc7Xa0kaxofWNurnd48dw9OjzmpmbMyf7eCqhaDxm1wISZjJd2e5Ws6NTJ8/ozBlA6yUzyxodG9Ff/exv6tO/8mkdOnTQlEQwq65num33rVcI8Tte/Mz+OSOlLabVj+e/jHvmWV3nALA+q2f+6d7vAWB9us/fM7n1jwZYmQg7AMpEAfCxtLRkgPXmzZtW/Qaw7tq1axN8WB4k1fBGS/t279Pe3Xs1v3POMhx5WIcx8iC5Xg6w/uz145ZRh6Rrfte8yYAVaptbMODVXCrJ65R0f+G+ZXrevXvPQBESLcAqLzL1AKwYQwFYkQXz4Aac7t+/37bTA1gq1IBV/9oOWH1+3XbG6L0+/LeDve0XYBAU+klwcAJskLLPuHrWlW0EKAYl2U6W6CSImwWEfj8Y8m4HXB+AzPYz7IfJCPu5tL6n1x8H/9lBifL2feK44yT9pS99SbCsMPAYLP3Tf/pPjenmfDDB4n1ukvWXXYnf63F+2m/sRwOsDgBxTsjxrDcaKpVwy76vb33ja8awdlp1zU6Na9/ueSXogYyFTEbKuSgUhkz2uFYsqdHqKoozcGFUwyMwQqNKJAGs9K+6eA3OmQepwVgbf408S4B1u3rBF5V8ocmKCH1jJifTh+ULWQ8qILS0vqTTb75h0TWXzp1StbSiVKynydGcxkeyysTpLQWKIbtHncJN62JecMVNpcjpxGkWhhVg3FS0H41DrzHybQySAKy4AVssUQrWlbgaZ8pEISKbLajbCVvPKbEt1XpZ5eqGcvmssvmcMtmcMazE7xhYpYe1L22FTXRjelTNbsuY1FQmY8AuHI4Zu8k1aX210ahtM8Dbipatjnr1prqVupqVukXWREMURJAz93tNG3WLUKtUa+ZUbC0n+B233To5Ish3m822gVQDrCJLGiDK75zJFb2uMLfE3Ji7cIvjBTvqQCv9q/StYhZloTg4E5MVa06/dZP5Lq+WDNxmM3lz0Mbd9979ZS0ub2h1ne2hEBDSwUNHtP/QYe3Zu9fAPk7GjK2wqrDVyWRK8RjnImPmS/fu8ly7qjePH9e169d0//49HTp0QC+99JK+8IXf18GDh0w67hUpgHCuNdjxrSxrF2O2BVjdKPiwnv/g0P+gzuZpHzk/mO0fANYP5jgPPuX9PQIDwPr+Hs/B2j6AI/DogLVjYJWJF9V3zHOIKrl+/bqxnAASACvMJQ9PABJukkiudu3Ypd07d2vv3t02OUaWFu2bedBP5BnWSrluD//de3eb0VIo1FEml1RhKN93qQSwhvqA9YqxpxhUDA+PmvHT2OioTchW11Z1/fo1Y1kBTmwP4BTAynZ6wEoPkAerPtrmg+hhDbrsPnQiEehXDbI22xlWPyH2YJFJHOcIOZ930fQybt8H5r+aU2k/u+8ByAoDEo308/ycoY6v4nOs+N6DlWD/Guvw7pms+9y5c/riF7+oV155RefPn9dv/MZv6Hd+53f0d/7O37Fz4JflfUGgvX1y9SyYK73T7f4ogNX3sFpxooPhTtvctC9evKCvf+VLunnjmmanx7Vrx4x2zU2bHJN6UTabskgoJIdLK2taXFkz2WO7F1IyXdD4xLTGJiaVTGZtks3kmIm2vwaCBmX+PHpm3p/LZ6GHNSjL9/cF5y94v232s9Ko2aOIVNWdG1d08exJXTp3WrevX1GzuqFktKtCLmGvfIbM25CxpTj6ElPE+IliAoYUtg4TrGwurUgYoELGaNsY1hhGSzgEGzAMmwtxo9kwwywAY7DfOJlMK53KqteLWmsGxaxKvaz10qq1Z+TyOQOgsI0Az16YpJqw4kknU7WIFwqKEYyHmgaakMwi0aUXFGYUlrTdbSsWRYKc6G9vz6JsOoDEUkN18rurdYWFWRRAPL1ptlcslVSt1U1e7PhPWl+btl+AL8BnrQaTy/UPYu2zrXxvmbfODdhJgQG9rrfWA9YGhkvm9ttwDCv4PxwWrbCtTk+NVk/VekeLS+vGwsZiKYXDcfUU1f3FNYuxaXWjypI3PjqkI8ee0559+zU0PGzHpdaoG+AnFzafL1jxJx5LKJPK2L1Fj+3iIpnk53XixJs6/uYbpmagyPprv/Zr+sxnPqNPf/rTyvVl+RSKue68LJ/7Dwm0L0L6uJpfBFbtPv0A5hwftY8YANaP2hl9NvZnAFifjfP8kdrLxwGs1jPUaNgLlvXUqVN6++23zfyICS+AFVDDA9QAa4PYgLrmpnEk3WXMGpImTGCcDNGFoNNr+vprb5ihhUJR7T+4XxOTYw9hWF3en2NYAawLBlhHhkdNbsXEu1YHTK/o6tWrun37lkmXeZADTsmKBSwxkWTi/WEC1u39bcG+1GBPkv/eMaTO7dgyAwMyWme0Uze2mf5i9hkHZb43x2Zz2qS30cnGvCGMB6zbJzQOsDoGjUkt59SxcAU7xhQH+J4iQDCo3l8bbMuPfvQj/Zf/8l+MCefz/vAP/1Bf+MIX9Pzzz9v62I5gz6O/ubZvy/shv35ab9xHAay4pyIJNiYPtisS1vnz5/T6az/VN77+Va2vLutXPvmSdsxOanQoq16npVQiph1zM5qZmdLk1JTuLS7p1u17uvz2dRVLNYViSU1Nz2l6ek7JNIAVRQLMUNIAq+/zfpir9naG9WkpPDyuJDh4rlyfoTNJo3jkTZZc8SeucKijenVDC3eu6fVXf6DvfvPLqqyvKNxpas/8lIbyuMJ2FAt1FI9Kw0MUCTAhkuq1iuqVijnn0v+Kg282l1XB4omIr6HNomPmSxEQCy7RgDsaWvv5p/S1AnIdYAWcypjSWDRp8l0AJvmq1UZFxdKacoWcmeDFU2RjI3+tWBxPBLCcQy6OHNmFeSLyJarGGOAw43vExvRGtapWE+bSORcDmNk2endbmCdVG+pU2qoWq6qVa8aAwjoCzmA5YXDLlYqBZdjP/sfZcbBMV8zFME6q1s25l0Jdj55YA6n0VtNjHTUwW601VNwo29+J2+l0w9bDSnYrhk21ZsvlthL+0+2p0W6rimxZUbW7Ua2t40LcFCrmWrVlr41ik65hjU9MaH7XTu3au9eeh2MT46pzT/Zg1oneoQiYsGcPrHYyTqQasm1XBEIlQTH4tdde1be+/U0rujKuM/5+/vOft+zqiYkJOy6cPwp/jLs8D3h5wLpVJHKmfNv/PSCsGQDWx3pEDADrYx22wZs+5CMwAKwf8gkYfPyjH4HHAaw8GGHu/EQMB1gACVmnABl6FAGCPDh5kJpbaaWm2alZA6zEmOTzOZu4mFFIImaM6d079/TG68e1sVG2ivehI4c0OTluPaxIgodHCs50iUmXSYIXdfnSZQNmxWLJAOvw8IiGh4dVrVXMJfjq1cv2sEe6zPaQ0Qpg5WHP9v88wBrsYQ32jD7McOi9THD9WfPrCPatbv+eZdkWb9zCuWAyjEsyE5r19XUDqHylmMDfAC9MRJmUesdfz6way2vOnf1eJ/vGbRFyNiaVwf5UJuHB/FomXEya3MSLAHsHavnKv5MnT5ozsDfl+kf/6B8ZS8B7/ITeS663g9LtjNzTxNA9+p34zu94FMDKRLfdaloGK5PteCKhc+fO2sT361/9sorrq/rVz3xKM5OjyqUTSiWiyqRh8bKamprU3I45La6smvHS5SvXLYojEk9pemZe0zNziicxmUkrlewzrEkXteHBqgev/n55J+Ol9/P4/DLW9Tj388P6uv39xj3IP8CI62ftqri+rFvXL+qNn3xPVy+e0r1bV5SOhpRLxjQ+llc6EcaLV+kU5yiubC61CVZhTwGkXQ9YYxHlMhTfsn0TLEZUx64mcGTvRxvBbJqENx41h1xAK2ODG1NcRqnJZzEY7oYUjkbUDbXV7jU1NFxQppBTJJmwbNdyqWTgFHY3M1yw/mexjq5zfcc4qYexHgmngMVQ1MZ8A9lhDJIiSiBJxuG31VCDCBoDrB1VS1VVS4B8ZNMxpTNZ2xbkuVzbDdjlfjGAwowpNXA+tiKpyyG2Al0/m9WMlwCmFs8UNZMkgGmlVDNwbSZNlhULkAXsYuTEMeZ9eEG1VWu0VEGyrBhHVrVGV5VKS+sbNZWKDfs+mcyZfB75L1mr03OzSpFLG4+ZRJ/ibDaXVzRCv37M7s9UkvOQUZRIHsZX4ofMvCysW7dv6uy5M1b4O3v2jI3neDB89rOfNab1hRc+ZmMpy7txwo/dzvhsa8x8MGM1CFSdbZYJiAcM62MMJgPA+hgHbfCWD/0IDADrh34KBhvwqEfgUQErMkMzvqhU7GEI8AGwXrx4UVeuXDFACGCFdcMJmPgZ2NVyqaLpyWnt2rlbH3vhBVuOiXU8yUPbWfvfvX1PP3vthNbWNmyiceToEU1OT6jba5rUDcAaITw97ALnjWE1wLpofU0jBlZHjPVzgHXZgDSSyJXlZZOmwcDu27vXACvbBrB6GMPqgdnPi7XxAOtxJrfB8xQEpUF5bhCo+OX5TLaN4w8gBZwGXzCqgNVyuWxA1SYiIeeGzMR0u6Ow/ztBGLAl9t80ZK4/zvXJuV7ZYI+e3w4AP+ea8+lBK4ZWyNdg4CgWEGfD9nCsP/e5z9mEC6DNv2Bm5XZjpyCAfViR4FGv9ad1+UcBrNxTZKnWa0zEZazNhQsX9PrrP9VXv/xFFddXDLBOTYwok4hqqJBVLk0uctjuCe7dlbV1i7W5dOWaSuW6GS3NzM1ramau7xQMs0rPN+DVKSmCgNVLgrcXeZ4WdtVf7496vXh5e1Dqj2wXkyGYb8auTDpt92WpXNL1qxd05uRP9cPvfFmllTtKx7qaHClopJBROklmKuivqXw+pVye3uGEOp2WihvrikfDSsaj6mI0pI6Bm0wqqWwmaf2gyIJx4U3E4+YXgGswYLXerEuRkJIp2Ly4/d0DVphGvAaQ0zbqHZO/UhyMxMOKJsIaHh1WdiinUCJh6ymtb5i6NhKPKzsyrHgiqV67q3azaf2lIUJJ0dGyHmJlyDTtIGMGNHdtvbFkTGo11GnW1ajAsDbVrQFYa/bC+AlmNJFKKQwoC4fVQA7dB6itdsc+yxjFfq+pL5L2RzAD4tab2qEvnz7euDGwBlgrNZM+u+iaTh+YIidGqt01sAq7Wm/Qy9tUBQlxL6puL6ZOj3G4pcX7RVXKbTVbIc3t2Kldu/Zq/4EDmpye0tDosJrthoFVnnHpTNqeUcRD0dfLPYE0GDmwVyNw7hg7h4byarYaWltf01e+8mW9/PKPzJOBfxRlf//3v6Df/u3fMZNDfqYgi7EUL+8H8DDA+jCw6gCrA62Df492BAaA9dGO12DpJ+MIDADrk3EeBlvxCEfgLwPWLXBCVZ4eOB+RgZGFSY/qdVVrNXN5ZHJ25swZnT933npuCvmC5nfuNAY1mUjaw75SrmhjvWimSHNz8/rES5/QyMiwTbaYhCVTcTOHuH37jl579Q3LuaPSffTYEZMphqM95QpZjYwOm1skwAoXTPpSL12+rKXFJZXLFceuDg2pMFQwl2ByYq9cuWSmS6srq+bESE7r3n17NTE+bhM4JgYALb76PtbtEseg6ZIDeA+6Lj7C4X5g0aD8NwgkgwB2O1Bjsgv4Y5+8AzIA1QNAlvf9crAM5qLJ5K7PfGxngdggJpMOpLopi3m2iDgI3gen4dhWL9310SXebMcfH9+zB2AlZxUABKDlM30PrJes8bM/5h4Iv5Op1Xbg+jQBn8e9Nh5W0PDXnv9bUDLuWa1msyH3ckZWnKO3376qUydP6It//mdaXlrQpz/xopkuDeczymeTymXTyuWympyasEiqJRjWuwu6cOmqiqWqorGUpmd3aHJ6zib7MeSLfeMlzu+zAlhNiLBdQxk4Uc7Up61eF87OKSFwZwa0hnr0GEYMJC4uLeja21f1kx9/XxfPnlB1/a4S4YYKqaiGcinlUsQFSbFITxHiZJJRJVMxYyTpTQX0pZNxZZIJk9LCtnK/xswxOGLgmH/0iGYzWQ0XXKGPjYIZxSkYwx8M9NheF5SN6zieAxgWufGC3FCYQdo+e+GORsdHVRgZUiSZVL2JnHbdsbWJhHIjIyYJ7uIgX6urUa0pgWESfbDtjjGsMIgUVDBHQhIcjkqxRMTY1TbXbLWuTqMjtXqqlRuqlmuWhwpoBAyHMXaCZTXnXscmNohuqjnTIcvnbnfsd5g7OTVO1ICqxdU0O+Z8jaFfgz5XomhKZZMQs84m4LfD8e3ac4vPtWzUFoxtU3V6W3FPbkuNdkjVWlvFYkMrS1WlUlmNjU3o6LGPadfufRb7FE/GTVKNGpqv5Kbyle0cHqKdYtg5+YL6yZxNxG1MxOiOc+fG3LAxyzxbT548oe985ztWHF5cXNYnP/lJU6sQEUYR0IrA7EPLOQcHDew2h/dN73c+8sGLeQBYH2+0HgDWxztug3d9uEdgAFg/3OM/+PTHOAJBwGrTLHp2kBZ1ASxuQkN8gbkuWtXZOV0yKQE4AIauXLls8TJn3zpjwfP0h+LUi5mEsQmlstbXi8rlC5qamtGLL37cACMh9rkcElJ6pqSbN27q5R+9ouWVNZs4PffcMc3tmLGHPIYfBKfzAIdhRXt2995dXTh/XotLS6pUqtZTCRDmwV0sbpgz6uXLl3Tn9l2traybA+r09IxVpEfHRg340qOZzmw5BJtjYzxm0rLNnry+VIsJhANLfxmwMnnyTKtfzv3sJlZbIMvLtlxPkX+fB23B2Avv+OtMW5paX98wphhDDmTQ9Awvr6yoWqlY4cCAIxI+m3S5XlfP+tjnbAPbW0C1X1ln15iV23S7Z+cewyx6w6wrrT/rsSWsD8tlKW6XfyJR4xxwDQBaYVut33VoyLaJ/YmTlYjsjXVEI5tg+ME2K+J0ONbuM/sVGskAACAASURBVIJAjc8P/u4xLv2n5i3vxOAHixzuPBNlQ3+yy6qEdcL99caN6zp75i393z/7/7S4cE8vvfCc5mcnNTaSVzoVVw7DpdFh61+l0LC0tKzbd+/p0qW3tWGANamJ6TmNT84oHAWwpq2PFbC6BVj7sTj93urt18RTJee2bFE/mXf3gt3JfbV8yO6R/u/MsMzdWyg2nMTeGY/BNCL9JQsVANJu1VVeX9WlS+d0+q0TOn/2hFYWb6uQkvLJiHKpsNLxmJLxiPWs4t7sXrh1A17AldyHXeUzaeUyKZPYkrdqn0OeKv2puK+HwkpnMsrn8hrKF/ry2I71sGKUxBjvtrdtvc5m1GZxO3wPoO0XJtIpyzetN2tmGpQfHlIyl7NeTMYdi5IJSdmhIcWIzen1VC2WVCuWlYkmlAjjENUzoA97x3WJSzHrDFuWLKC+D1gbTYU6UlRRtRpt1aoNbRTLBkBhQC1fNRa384DpE2usNwCsNVdnQ7pr/fkdcwSmL5UXuaq8iJ0JhQCQMWfMVG9YoRPwy8GFWabvFbBKzyvL1uqAX9y2Ycp7anXCKtVaKvaja2BVQ72EZmd3aN++vdq9h9iZSWOArbsCNhtzq3Sy3wZBxE5HQ0MjGioM23F2bsW9/nJpc3PmOcf9DPBMppLa2FjXrVs39cMf/kgvv/yKmdgBUgGtf+tv/S0999xzpnSxvNmOM2By4+OWQoaxlH/2rOmPfqaq6Q+62wGrH3eCBcKg+Z8fg91zzClw/O98y8nWdmw9H4OFN/++oPO8//vDxr0nsVg5AKxPzaN0sKGBIzAArIPL4ak7AluA1T3aHIByDzWkuB6wko3aNut/vrbVaiD7Iry9rsX7982N961Tpw2Q0I8DKMwXCioVS9oollQslc1d0qrQR49ZDmo+m9fwSFaFPJI16e2rb+s73/62VtfWzAjjhRde0Pz8Dqvc28RreMiBsn526+07t3T6rVNaXFq0nloHlIngGLb+VVjIy5cu6c4tAGtRU5PT1ltEny2ACnkWkuRoLGx9l9Z3m4TdQCaH4QjGRu57PhPzEsCTe7mHP189e8kEw/oG4+Tf+cmBi43x1W5nhkExwOCjrSMo+fSmSj5LD/YXAEJEz+nTZ3Tl8hXrFYZJ8LEFvJ/zwnKNRt3YVtZjkwfiEyLRTYOc7e7Hfwn0BfaP84vs2EdxuPWT4Vg3iRvb4I2fYA+QiMJS83deyNLYfooDO+eRyu3S7OyMcrl838W4aoUGjGIy2bQxD54J8Dmw7nw7oxS3ny7Hkn1jMucnS/7GexInNO91UAhO3Pz++YneVoED4IEiomU9glwDnJ+wwrp53QHWL3/xz7W4cFcvHD2s+bkpTY4NKxbHqTWp0YkxTU9PaXZuVsuLKxYVddkkwTVF4/x9RiPjU4rEUoqnMspkcNZOGmPo3EmdAZgv8mw30trOkr/XY/Ju3/94cn2XC+oQR7+AtwlYjQ9zE3Rktuay7YpQXv3BXV2v1rS+umbS3VQyplQ2qbXlBZ18/cd647VX9ObxnyqRCCmbimgoG1c6FlIi3FU0HFIckJNA8htRIhlRAuY0KoUjAALu+44KuYy96o1qP2/VSzkBhyEl4knL6+ReSyfTWlxaVqlcMcAZikZUbXJ/uvzObq+jar2m9Y31vnQ1ZNE1sITE2FAEWS9uGKueoV99bFzROOC0q2qpqEatauA4nkoqHI+rvLqm8sqq8omUkvTHcjTbHXX6Zn02NkUoODlRB6CbscZ6PMNkw2bsedBqtrWwuGSglQIm4C6eTLo3QfuGALs4+tZNdk1fK3JYwGY4QkEMeXRMjaZjSQGssKnWp2q9/3XrCWWd2Xxeq+tFM/xDDqywM58qlhsqlxhTubfC6iimpbWSFlc3VG92LaeYqLYjR4/p6LFj5hgMoraWGZNeJwxIuqxvZ1DGWAaTamxqImkOwWTpbqlPkIM7rwbuI+4vnseM7RSTvv3tv9D//J//r+bn5/Xiiy/qb/7Nv2ngNTgWunHd9Ur7Z45/BvmiIct7dcz28dOPL/w+qHzx0Wh89c8S/s7yPCf4nv1g//mZfWefg8qeoHu2H788sA3Gs21/Nr5fyqZ3O3a82+UGgPXdHqnBck/SERgA1ifpbAy25V0dgbl4QimC1nFStJcDrg6wwtC11OLVwmWWCRqAtaUmk4Q+07q6sqybN67rrdOnLbaA3LwdO+ZtsoQREGC1VK6a2QTRGIcOHtb01LT1mo6N5lUopNXrto2p/YtvfdMAKw/bF198Sbt37TGr/7wZ+zhpmz3Io7gK39GZs28Z01iulDU6OmbgaHR0SCsry7pz+7YBPHpjAazT07Pav++AMX1IltO5jAXXR2Mhm3DBtNKT5/MkHVh1OaQ2gTDVrAOrfPVMqwecLtO0twlYHcBiQkuPmcsXDcp9fXGA3wfdf/0EwPeo3r+/oIUFx6jSr1pcLxpA9evyTJubnDCpdZNnl6EK6GYylOjLxAi7x9TDGa1sZy69aYdfd5Dx9e7QTBC9E7CZqxBlEWBaPVhhv7xBk3cWppAxMzNjxQUmy/4YsWwimbBMXp8d6CdLbt3IId2x5z1BhjUIUp9FwGpuz92OxXrwYuJPIYnYjsgmYD2tr3zx/2px4Y6eN8A6ramxESvWcN0bYJ2ZtkLTytKKGaBdunRFG6WKwrGkRsenDbCG4/StZpXO5sywh2gUri9e3jHY930Hr6+nC7DaVN8dU5gyz0IBAvrqEz+4+mIRvZQuizSkBo7ArSaDqIHPUK+lu3euW2zNaz/5vu7cuqK11Xuanh41p+ZkREpGMUcitoZc3PBmPi5ANRp20uBohPvMgVZk3NlMSo1G1SJu7Fj7VgUBGhIaLoyYORbfr61vWHZpKptRLxI2aXDccliR2hLZ0rVeS9tnJwkxYAWYA5jDPPIzcvDsUEHJVNrOOc8BACdy50jMsaDkp7Z4DnBMzHk4Duo3gyiUOcY89//ztDEJOwXQVlPRSEyZdMbGVq7rpeUVe3bw3EHeG4liXuQky/zsi6sUVsmFJRKGWl4vRF43GbMxyxMGrMK8Iut12bINA7g2lnBewxFzDWYZQG6nwzHqqVSiz7WpbidqALVcbWmtVFWp1lRhZFwzszt08MAB7Zif19TUtIvIMXVSz8YzCnk+Aoyv/tniwakfl7eeOf3nTUB14sdo1ssxuXTpkl599VXrW0URcfToUSvC+nHRK5+4RoPPneBYvVVstaBaeyY8DCAGJxG++BMssAbva79+3hP0O2AbvNlYcH2817vW+57bYIHJf872seNJG+MHgPVdTTUHCz1hR2AAWJ+wEzLYnF98BOYInLcKKZMxB1oh/7oIpbp9wErkQBtQ1bVcOyYXVNWNYW00tL62qls3bxhgxVwJYDE7O6dsJqf1DarWFZUqNZNBTUxMaf/+A/ZwHyoUND4+pKGhtDrthi5fvqBvfevrWl11gPXjH/+E9u7dr1y2YOCXir/JRw20hrSwcE8Xzl/Q4tJ9FUtF5fNDJgkeHx/RyvKSxdm8feWK7t1d0NpqWTPTc9q//6DyBbcux7AC5tykPQVLmEwbo+uqxzBGDzKs/kFvMQ0mG3PHmK/IpnlQe2dd11foAOuW5MmmBfYeQKdNvMKYnTi3XzOrItag09G1a9fMZRczKx/Lg3wMJ09f6fayXx7uPocPxgxpM4wnk0omkw6gAvp8xXxLyrvFBjvA6/shmWjAArgJEJMlChcugxfQCkMBs03mLdvOPsBwUAwgg9BNYNyEyBvRAFT37Nmjj3/84wZcYVeXl1dsPdlcRjFjp902+omaLw4EK/rBdX5YYOgX313vzxK/iGENAlb6sg2wNgCsHUV6Ed26fl3nzgBYHcP6/LHDmp+d1uToiOUgc+2PTY5pZnbW+s8BrPfuILe/qLWNshRJaGRiSqMA1lhW8WTG1BLZTFoZM2xygDXYn/x0M6zuHgVAcb3TQ+j6ISOO4acntS9J5xpF4olkFEDHrV0qbRgLi/Oy2g2VN5b18ve+aWD1xImfKKy6hoeS2r1zRqPDeWHJa0wsPYyJqJkpAVqjgFO1FbJ4mo71tdKKGon0lEqybFytNhmcbQOrkXDESfRh5SJxJeMYYsHoRcxMiR5N2NUOfe7koPpzlowrkUrYC7ktkTWlctn6NvnZA0XPIhs7mHJtFA5UuH537tuIMacRkwA314vqNdtKpNIme8X4yWJtzMHXjZWOOXQydsYPthU20gBrp2NAm3HGslDph1XIpLsUB5H7+v0DALe6HTNRMibVBCgwexE1rH/VgVaANw7AgFOk0Lj0wqjSB2sxOWF667NqNHtaX68aYK3V2gqHk6pUW1pc2RBttuF4SgcOHdbe/QfMdZ5xm23neuEfah32gxfXiB9Lg4B1u1GZ9wTwHgH+Hgoyp7yHz2C89OvyxU5+78dCz6IGi0dcu2wL28pnsCzjOL/34zzr8uONZ0KDRoD+dx4Ue0bUP0O2A1CKrvzNx+94UMxX1+PtnideneH3lW3Aq4Ht8+MKz8Ug2/v+jK7vfS0DwPrej+FgDR/8ERgA1g/+mA8+8T0egbl4VCnrbXFglQYnA6zWk0I/T9sy4RzDSl+jM12qVV0GIJM64g2Q3+IWDKMKuIFBJYpgY6OkcpnYlbryuRGNj01qz959Jj8cHwXADlm+YLvT0CUA6ze/oaXlJQPGn/jEJ7V33wHlc0NOVtWXF5l8KEIO64IuXrxszCOAFSkygJV4juXle7p185pJlRfu3dfGekWzMzt0YP8hA6usi96gRDJmLybtZBImCXE3w4pAD2tAEvzzASsAn/6hLTDojYu2pJzuhPFARs7G8hx7b7DBz5goXbx4ycxyeAUnDPVa3WTWAGa20ZiN/lfANQ91jKxcNT/R7w31/Z7Il12f3VaovJc5Ozmul4+xHU526zJy/X77/lZX7ceMpKZqtWaTCyZR/mcmn0yImQjRy+yZVNaFTHjv3r3au3ef9u7dY8ediVWTeAszeQJ8+5xZxwT7PmC+394XFWQWtrbzPd4YT9DbHwmwWs85ebw1dWFYe2HdunFD55EEf+nPtRQArDCsFH9SmaTGMVya36Hdu3drdXlFd2/f1dkz57WytqFOKKqxiWmNTkxvAtYE7tD9PkquQS8J9hPP4GR7u5Tvg2RIHkcSbP37feUApSUDq05eYcUAL300xr8PWAFdvABvuPJG6RNtN3X10nldPHdSp4//RLeun1e1vKRMOqSRoYRyGRcrFFFIqURCmTTxJnHLxU3EEHNzrzYV6rUVCfWUTiC7JvYENtWxwGwXBGEk5JUTrnjA72HY2Q8rmEVi5rKraNQYVDJFYVOt0BWPKpPNaBjjpERc3XBIG+vrqlaqlnvK+yjixeNJa5MAkPYbSNzn06JhLDS/7ueMdnqqrZfMmjeXzRszygLNalVN8lZbSNfds8WpNVw2tPkKpCiSOZlpuVK1HlaGBQBlu9OzmDSYTNheACfjHJJgB0RdHA3Pqm6P3NaQGk0iadqqN2BXXT8qrr+sj+0CkHN8ypWGGTG1OyFjU+v1jv2uWqUIJAOs68W6pud2aNe+fZqb36XJqWnr1ed690oTxjIAqzeV847zAPwgk+rN/R5mXufvH//Vg/vgsMRYCKA7f/68FTWvX79uUlyOLUCZ9/A85tlJPjoSYtoyuMf5nVfyePDo1+1VNb4oyM8eXPtipt/XIIB1RViX9e3HZH7nZc3+nPtjwDjg1+cBtgfO/P5rX/uaFWzxPzh8+LA+9alP2XENmkk9CcP0ALA+CWdhsA2PegQGgPVRj9hg+Q/9CMzFI33AymTDMa2umu2q5h6wth8ArDVVqmWbbCDFYnK8cG9Bb505Y5LVeqOuifEJk40VixVVyjBxDRWywxobmbCHJj2skxOjmpgc1shwxgDr5SsX9a2/+KbuLy6a7Ovjn/iUMazZbMEesLB2Dog5EIX50JXLV62vp1gs2sRldASZ1LTuLdzUtbcvmVEFLsLFjapmZ+Z14MBhWxcgin5VHIrpM4KVTKUxkwkyrA40+b5Zelh/EWC1yr/1HrkJJMfRvWAiXK8boJCX9VuRHdifELP6paUV3bx5UydOnDTJM72r2SwgOmEsJqCwWqa6vuVq7Jwlt/oHHYh1Elr7TEBqvy+ZIgPMm5mC9M2gmJDbpIL3+Oy+vuzWYoTM9Mj1O1lWoDlYOkm0Z0aYKCEHr9VrsmidtXXDtoBoAKmvnGPixAQXORvXwcGDh7Rz57zGx0ftWuJ68wZS3kmYr8HKu++78hMXz95+VJnWRwGsJt9vA1jr6nItKqzbANazZ0wSvHT/QYY10pcEA1jnd+20Hu+1lTXdu33HeqaXltfU7kU0OjmtsUkM0LKKJelXTJkkNWvFhgclwVyLnlUKgtUHCx8fzND3uIDVCjb9QtKWjAL8xYScPknf8w+IclJNi5Hq9SwPtV4t6d7tG3rzjZ/o5Juvaene22rX11XIRZTPhpXLAEgBorgBR5VKUNgBsCbMATgRDytMzmoHwNoxZjVrUTSMSWG1+x4CSHqR9mJg50EFMWEYMNXKFRubm826UtmsUmSZko0NYDXgRnxL0yTPtESMj40pCSOYiKu0XlStCmD1wZ4hZXJ5Y1Y5ptz39VrVlC6+YAG7Sz9sFyBKb2mxqnCnZ14F9J9ibNRCLt2gZ5UiqAOpHqxyDBkzHCimR1UGTgGcrh2lZ669FPpgWolNiyWSlv9aruIoTH4q4BJlCwDXRdmQn1rFPAmn30bL1kcvK+CX9cQTtIJktL5RUbFcVa0OsEUiLRVLGDM5cOtkxikdPnZMR597XrnCsBU+g3JX35saHJO5H1jGZ5MHmVT/vb9fgsoE/zu+ehC5HSjy3PvhD3+oH//4x3r99dftGcHyFAX5t7a2Zs8GWjIYb8lA//Vf/3WTEsN6bj3PXKuFKyxu+QT4n73Lu2dkuZf9tvt7nGU9APVjso+44nM415xjF7HmPAn8e9nuINPL3/7Tf/pP+spXvmLO5b/5m7+pv/f3/t5mfvcHM3q8u08ZANZ3d5wGSz1ZR2AAWJ+s8zHYmndxBLYYVlCqA6z+wcXkwx5eAFNMl2wi0DG5YaVa2nTF5OEPy3n27FndX7xvkjiq9Rh/0H9UrdRVB7DmRjQ2PKYds3OamZrU5NS4JibJTsV1sqEr1y7re9/7rhltYIzx8Y9/Srt37zOzj2w2bz2ssBD0BvGgA4i+ffWa1lbXzByIh+Do6LDm52Z07folnT9/WvcWFrS6vKZisarZ2Z06sP+wMpmsUky06eEyoMpkwknckhgv9SMBgmyRSe025b+wCX9ZEszEywFWB+54WDuX4H6wfd/B0bOTjqmJKJ/PGkvJ5OLcufO6fPmK7ty+Y8yDZSpGiJtoW0wPYBPZspebYUZlE6EEBkSux85kVmRx1l1vmIs5cWy4ycc4nxif9DNaXR9VYtOYySbAxpr4F47ASA4doxujN3bTCIkICBel4OJ0nCv0xvqG1tfXrLe4UW/aezAdMUmzgfWG9RLPTM/oueeP6cCB/RqhpzKKrA6m1TE1dk76BiXmZNrvO+OY8DfPAnyYLN67uM3e0yKPDlidZNsAK5Lgmzd04ewZffVLANZ7ev65w5qfmdYEkmCkqDCs0xOa371b+w4eVHFlTQu37+jkiVNaWFxRqxvW2NSMuQRHEznFEg6wkvuZSbvJ5zsxrF7C92EVEx4HsNrJ6iNSCkxe2m4sIgWdcMgYPe6xzT7IEEZJcTNmq5SLunLxnH76yg90+uRrunblnIYLCU2MpjQzkVMi2la4V7X8VMYU7isHauJKcZ8keEWMVQ11kKP2jFXNY9zDZ4RDqpRK5tJL4ceMbbgvTeIbtbxpdqC0sWbbUqlW+g6/w4oDZGA6TdJfU9UM1NoGKAv5vNL5vBKZjNqNloFOYlQZh1hHYXRUGXt/T/VqRaX1tT57i8w0o3iMfNKO6rQJ0HdabyncDStDm4WpYvqSamNWaS3xJnFIr9vOoLx/8H3hDCkzbChAE8AKs2oFNFPAxI0ZDYUjWlkvqYjjL/Fdjnvu5692LTsVCTAqHyTBSIO7XSTHLrbGpMXxlAHWSqVhcmL6VwGt95crWt+oK5WKaWp6Snv3H9KBQ0e0c/deK6oy3jNWmZtv0jkBMy4Fi2pOZeIctX2v5sNYVX+vBP0APGjlWeHaTXimuGuSzwCwEnXzjW98w158Bm0XvtDKfYdix54dnY4pW/7JP/kn+vSnP23f+/Wy/dwrPh6Nz/Xr8GMxn0thkp95/niG1G+3d6T3jKw3i/L3oB8DPLPLWO7Z1yCDzHIs86//9b/W//7f/9uY4S984Qv6V//qX9m1/kEqNN7NwD0ArO/mKA2WedKOwACwPmlnZLA9v/AIzMVcD6sL36TK6r43hrXncldN5kNFOghYa6V+ZApVVZjBZQOsd+7cNsMj+hiplOMCW6/W1aw3NFIY1gRZrDOzxoLOzU1rfGpchdGCumrrxs1reuVHP9Sdu/dVqtT13HMvaX7nHqVSOYvEIbcum6XPNGGTrmUA69tva311RaVS0ZiIbC6tyYkx3bx9TVevXtLa6rrWmcwUa5qZnte+fQdNqgyTaqYj6ZQyWcAqjKXr/fQ9rOYSjBwYxnI7YFUAsPYjTAGFvqfHM6zGUvezbN1DuW9oReQIvV79CJlbt24bUEUCfP/+Yr+/lXNAgaBh8TIw12TJTo5POilcDImgy+2znEWbXHdVb9SEdLiCRJdMROstdaYmLraibybTdzl2UmLnWumzaD0AAWSaK7NJD3HrpYfY9WQx0WbyakrAvrs0CYn22ZWqlpeXtLK6YufAnJKRjsK0WBwFOb5IhlOamZnW7j279LEXX9DY+JjtD8fM91wxyfMTFW88woSG7fV9rkGmIAiOfuEN8BQs8EiAFclqG/fumuthVUS3b9zUhXNn9LUvf9EA6wvPHdGO2WlNEBMVDVnRZnRyXDv37tH+Q4dUWl3X/dt39OabJ7Vwf1mNTkjjBlhnFUtuAVZMlzIpTJdcccabLvmCj594f5jFhMcFrNyXgCozXaIP2/ozI2YVZCZE3FPtlrVOcH9wL9LzD0g8c+qkTr35uk7+7FWVNu6r0yprcjyrkUJS+UxYyWhH8UjHmFRApusNdaoMelkTMYoxcTNsCnPfhHEJDitDT3o/7gT2kzGV2CiApusddbJcJ6vsqbi+qrIB1rIB1sLIsBL01YbDBlgBo5Y1it5VjjFLprNKZrKbShCKlb5nPZ3NCCl4GIYXhrVM5AzMGHnaW+MQxkr1SlWtRke9dk/RECoNjqjbRhMzdx3jRv+7HzeNdeuDMVOiGJNLP7YDrTCi3V6/R9ZkyR6U9rRB20mNuBy3T4xKfIUhBqDCrlaq9b4sGCUHrCWAtac233cZk4i/4eeQytWGVtcB9LDpUc3vmjOAt//AIQ0Njxlb7Z3euS645v3Y6c2Vgj2qQYbVgzTfq7odoHrAFgSw5vrd6dg95hlXvlLkRDrLC8CKsz4MqrngoxaKxcxV/sKFCzp+/Li99x/8g39g2a2f+cxnrJUDVRSZ5ihjkBDzHgApzCbgF0mui6craWlpyYqGMLYAYbLA2XeWJ76M8Znfw/CynsuXL9t2+2xu1nX37t3NF/cn16s34uPvHjwDUP/oj/7ItuNv/I2/oX/37/7dJiv8JA3bA8D6JJ2Nwba82yMwAKzv9kgNlntijsBcNGUuwQ6w+hxOctpgzpxE0/WluJcxrE3AED2sTr4ZUkTLy2sGWK1ndOGOmbHAltmEBJONZl3jw8OaGgOwkoU6q1275jU6Panc6IjlCwJ2X//pq7px/Y6WV4raf/CYZmZ3K5cbVr5AvuqIcvmMA6y9npYWF3Xt7ataX1tSqbiqVrOqWDRkoHVxedHYVbL8yuW6GWhMTc1p754DSlv/qqt2Y7yE2Y8Dq/R+un7KTdkWzpcGWEN9hrUfvdLjmPUz7PopC9aT1Y9c8ZMQZ9zizFuY4LiqtMEre8gDKgiBP3HihEm6eNhznOmL4tiWy4DtooFOQNvkxKRFxLgqu48sYL2uL9YAa71mxx0DEu/o602ajDzqS7fcZN5NVH3/a5AJwOEylyOWwMX6wCq7SVQ/k7VvOuXkwn0wGwn3e1sbFi3EBAcAXq26mAPfV4tRjIvIYSLW1tj4qD7/1z6ng4fIMRw3gMtxY7/ZPiZIHghtZrn2mfCgEYcHsB8l0PrIgLXV2OphRRJ8E8B6Tl/7yhe1sgjDelTzM1Mat1zjkBLphEbHR7Vz3x4dOHJEZQDrrbs6fvyE7t1fUqMtY1gnpgCsecWTGC8lzSUYCWtQEuxVCb7P+GllWImG8aoE1AauUBNxcmuio5rIRDuKWpxPzAyTVpcWdPXyeX39K/9XJ954VXduXNb01JB27BjXcC6uRIxs1qIyiYgKHPORIRt3bFy1ftKusao2huEuG4sICMfnw6Am+yxYHflku21xMc5tPW/3pCuMtZQE1ABYi/Sh0lteVn64YC+iZ6hJsv3EE6FeodcZlQxFMfpCcWVXJCaGKQySkPgCHk3tEQ0rauuXeu2WypWiarWKMfUG2pIpp+KoO6DZbLTVbsCoIm92TKTJREMRU1kApo1d7WpTWmvHHaBML2rLfYXJdhG3ztHXZa5SzHM9qcaIYgxInytmd9YGAWiFSe31jZWalqtKL6uB1A5mcmFV622Vq/TPYjoVNYZ1Zb2sewur1i7CvfHxT35KBw8d1uzcvDkRYyTo/AKc2sWDVK+sCfawMuZ6RYgfwzxoDUqAgwykf374QpyXzHr2lt/zfIA5/eIXv6ivf/3rxrT+7b/9t41BRf6LczD3IWD1jTfe0P/6X//LCryf//zn9bu/+7v6vd/7PQOqgMqXX37Z3IcBr+wLwBFjPGJzAMGAVcDp1atX7XuYfb7nmcX+A0hhbdkm+mn5mfPMdnE98DdeM8qdzwAAIABJREFU+/fvN/ky23P6tIvBY5/4G5/3sY99zJ5zPEf//b//9/rTP/1TWxcM67/9t//WAOuAYX1ipo+DDXmKj8AAsD7FJ+9Z3fRNwNpvVbIv9FziE2yMYMdcIx1gBZABNACsTDSQmHaNeaPv7ey5M7pxHVfe68pmE0omsK2vq9dpSJ2GRvJZjQ0XNDExbg+hublZFUZGlS0UFIlHrSf1xMnTunbtju4vbmh+1yHNzOzRyOiMhobHNTw81o8JiFsMztLigq5dvayNjSWVi0uqVJbVqJcc0LGweB7qMdVqHa2ulTU+Nq2dO/cok83bpIwHM/mf2VzWwKoDrLieYroUMYbYgGssbAyrYwncgQoZE70FWC2v0cyM+n/v97s6OS5Onk7KhpmQM7dykxjian7yk1d15swZi/WhMs0DG+aRySfB9jzQ+R1Vc4AbPWHOJGsrTiYIEILb4bcRNncLPLirnbB6a1EL9LI61tYxP+wvuZ68z/fFejmXZ2mdC/JWLxLglWvFuz/6+BsmObDgGxtMcGt9QEqvZcPcnlvtpg4eOqAjR4/ohReet8kWMm0kaEzk3eTQyYN9f1SQmdjeK/nMAlb6Ag2wOklwWBHduXVTF88DWL+klcUFx7D2ASu1KtxhR8ZHtHPPHh08DMO6oXu37+rNPmCtt6VxelgBrIm84qmsEkiC0zCsWy7BftIenJR7tmg7y/pBjbePw7C6wg8xLEHXbyfD5HquNxumcLDe6ohUrZS0vrJkvaqn33xdl86f1trSHfXaFU1PDRtoTcZ7iobbUrepbDKmAiZvduwi/dYKQBsS4Z7i0YjyuayZL8VMik+WclgJ+k/bbZVLRes3BxyOIdPNpG1c9v3kiTiAEOdx17/K77N5eljT6oS65hDc7LSsBzNfGFUvFDFgWCtVTfUQT2Bs48yZapWqFcMYD/gMFBVIjil0IL6FwQUQGzuciFsvLEi33SRipmngrlatq9VoWd8q++BN7ZBV05NvBaiujOlnvDLHdLKcG81NM0CAqkvHDVk/qWWpVuiZdyA0TP5pOGb9qryvhku2AVzG6GifacUNGHkwUW2wqziuE1+jfmRNw4Ar5kot88KL9Pu692jvgQMaGRk1VQzXBtvrpb6M2b4v042V0c1cb9+2wPXvl/Fy4eCYvb2wE/zZFSed9Dh4P3GdAljp84Rd/e53v6vPfvazxkbixA6o5D2YIRKDQ68r6wHQ/pW/8lcsu/X73/++/R7wyD8MmWBkafHB/fg3fuM3rHeU8wSg/bM/+zN7VrHvsLOwshQYicMC2FKg/MlPfmKfDWgHvPLM4vNYht8Bjm/cuGHr8PvGviD9/YM/+AMdOnTICrb/5t/8G/3Jn/yJdu7cafuERHgAWD+okXPwOR/1IzAArB/1M/wR3L8gYO1jVgOrmwYMFs3iwKqZ4njAWimp0WxYJmskErdomwvnAaznde/uFQ0NxZXNhBQNNxQJNxQNNVXIJlTIpY0RGB4e0ejohJldxMz0Iqm1YlkXLl3TjZuLur9Y0szsAU3P7NPk1F4DrcPDkyaJhdHo9VpaWryr629fVKW8rGplUaXSHa2t3jcpaiicVSw+olh8SM1WWMvLJY0Mj1sfK4AVWTDgFHdMWMQERieJLcDqo2CixrBuB6w9wcBs5rA6EfWmN4vDrN5YiQgGzJV8X2vCAB4S63KprAsXL+jrX/+Grly5alJqKtBE/ljGYZMJXcUmBFS8eVgnE0ljJ/zEJWjg4c2R+JtlKPbNPpANMzlgsmgToX5m45YBlCtOOBMMb7AEU9pWueJiCXw8Dn9nWc9+OqmxY48dRR90It7KSwWkwhRT0Qe8sh1e3gtQB7RCnuzbv0+/+qufsckSRQ3Xz2oZFX3ZtusPY5uCBiSeiXgYo/e037aPxLCakY1jWE1SrYju3rqli+fP6+tffRCwjg0PKRwNKZGKa2RsVDv37NLBQ4dUXF13gPXNk45hbUmjE1NmurQJWHEJRk7fj7XhnvyoAFauZXPvBpVYTicSVueObv3f3Y7diwDWarVkbuQXz53W66/+UOffelOdRknxSFv5bESjI2lzQY9Fu4pFAK1SOp5QBqM0My9Dwoq0GDDbB6yxqIbyOWNtowZYQwZYYU65J0vr69bvShGL7eA+J/fVwHSjrjhtDOH+fdg3fcMFPZaMqdaqq4G7e7etoeFRDY+OS5G42shmi2VFQqgtaAOI2j0NUAGwUshqdZwLcjJJQS+sXqhr4xMRZ2S5AuIZnxkGKFqhbsG/AGBJH3uz7uJLWFckGnVKjFrdMaxIQ9NJY06JsaGdoYbTOP2lVkCMObBqEmbcyZuW703ETaPRUSKdM9BKryoGTKVK1SlQYDejCWNmifWp9AFpsx1SC4a1HTEZMK7Ay6tFrRdxJe4pmy9oamZKBw4d0t59+zQyOmp9sxYnEyNSKLVZRAsyrL73E6DqWVZfrAlGzATlwO9UbPPFQcZJrxwxiXo/EoZjBmD0/avf/va3dfDgQWMrMVXi+mB8BjSifkKKy5j6L//lv9Rzzz1nQPLLX/6yfvCDH+jevXtWEAV0vvLKK8ac8vff/u3f1n/4D//BrjvW8Z//8382gMv+ASrNPHFy0l4UGc+h5Pja1+x7fsc2ADhhaj1LizSZbUe6zJjB7wG57Cdy5V/7tV+z5QGof/zHf2zPxL/+1/+6/tk/+2dW0B24BD/tT7TB9j8JR2AAWJ+EszDYhkc6AluSYAe63H8nG+11mfT0LK/OG/UgEUYSzEStUa+acUYsGlNxY1WXLp3SrRtndP/eRU1MRDU6ElI23VIq2VQy3lI2HVEaMxGLfcEwI6Va3fUNJVJZ6yG6e39di4sVra+3NT17SDOzR+w1NrZToyOzlunHhId8wpXlu7p5/aLa7TV1Wiuq12/r/v2bun7thlrtvMKRSWVzc+p0E1pcXFcuR4zOrLK5gtIZHIcDgDXhAGsSg5D+hMqksJb76vrLbGJhaHQbYEVi2wesLhpmC/B7GbUDgs6Nt1FvqVgs6fz5Czp16pRee+11m3gwcXvuuWPatQsZND1SZBTWDWz6vh7rAwu5nsHt8QAAXCYoTpYctkktEmfY2iyGLcmUOfRaP671LbscWedavAVanauxc4qGYWXftyZbLpMVUMTE0uevmvtwxzkiM9ll/Uxmmeg4JtSx0TCm/I598g6SODm/fe2qSdfyhZw+9rEX9OJLL+rIkcM2QWFyx76Z4RM916ktl0nX+9fvkeP89A07nmWGlfvTACuGMjCst2/p0vnz+sZXv6yVJcewzsGwDg8ZQ5hEnjoxpp27d2v/oYPawCX41l2dONnvYW1JI+OTGhmfUiyRUyKVMzdZDNCyAdOlIGD1E/JgP54vKjzSAPUeF34chtV/pLvVncSe+xDA6q4/1/+O7P7yxXM6cfw1vfrK97W8cEPNyqqmJ/IaymOc1FMkRMGurVwWAJO0+JoobrOKGGCNmE8aTGIbja39jHESGa4J4mmAWjCc0YgZG3F/VUpluxcAsKhAuIdhSL3sH3mucyp34w0v3NDJ3G10msau0n/LOEh2tcJRddtSo9pQ2AArhS0nu7UoEpQ0ZHyGe3a9xPq9vB1M+dpNA/ORfr8/Pf+4JgMqK9Wame2ZNLjOq7m1TVEAcddYV8YOxiDk1YwhGNDBsJJrDWMbp0gH49txLsHNFuek6XI6+2ZM0URaoUjC2NYK0V+VqgFUJ2WOqdODSe0ae1qptdTuRiy+ptUKG4jdKNW0vEpPbsf6fYleO/b88xobH1e+MGTPQIs4CodUwE8hX9g0peNad88O5wHge7l9MXFTBr1pYrd1boLtDF7q6r/yN+8+HTRA8vcR1zY9rABVpLdf/epX7ZkAkPRgl+eBvwcoej7//PP6h//wHxqLCUBFDgxYZVt5bqDMAMR+61vfsn5WGNv/+l//q62XZf/jf/yPBmgBxPTBAiQBp7yXCBpkybyfft+XXnpJn/vc53TkCM/vMf35n/+5/s//+T+2Xn4HcGYbYIn/n/+fvTf7kezMqsVXzPOUkRGZkXNWZWXW7KndbehmFIgHxBMPDEIIISTgCR7gD0AI6UrcCwLxwguIhx/8oKG5Pdpttxu33W4P5SpXlYeasyrnOTPm8ZyIq7X3+TKPs8vucnVXu1wdaYUyKx0ZceKLc77Ya6+11/o//0fGYghWKVn+9V//9X3Aykgbypf/4A/+QBq3XN+H6as/w/owvRv9Y7nXFegD1ntdqf79HpoV+H7Aqh/MJqjdsA3KsKqBULtDuVZN3CBp7sIipVLawc3rl7C8dAlbG++hUPBheMiDgUwHybiFWLSDWNiDYIBxA7bIdVstL3b3GihX2ghHE7BsH/ZKLWzvNFEq2cgPHUdh5DTGJ55APj+DbHYSIQdQMhJid2cFy4vX4PNRIldEr7uGjY0FXL16A+VyHB0rj0x2Br1eDGvre4hEk8hmhxFPpAWwEsCxO56Q2Bg1HpJilLORIgWmLJgFH10pFdxJsUDWxcWwSmat5A8qs2rkWzorqjdlBCnt4mxZBZsbWzLHQ1fg1dU1eVxG7czNzmF0dESOgdJOzrCa7rrMDAvzo3OnBqjx9yw0FEA21QGYGaqBoBR7jH9wd/u1SDIgXIH4PqMu77FKwc3NOAOb2V6dw9UoD3Nzy5DN8ZLx0Uw+glgt0iS6AjqvZgo8SoUZ4fPmuTdRa9SQcTr9lAbPHDuGTCb9AUlcLKZ5hjxmdailkZMa1/QBKwECmTYXYF1awvWrV/Ds178ic5aPnTklgJXyfBpLU4qZp0vwkWkcmZ0Vl+C1pRVcvHgZG5vbwrBmBvPIDA7tA9ZILCYALBrWGdbDDOvdAOsnMXt2P4BVzm1xYdXGDt142ZhT05uwSHG3tzYxf+sGXvvud3D54gW8/+5lZBIe5DNB5LMxia4JBSx4PWz42EjGdU6ezT10Sat6hAmlyZI/0IPPa6trsLeHYMCHOPMmvYDd6YhMmGucSafkGmKcjJmB1JgdVb6Ya5ByYJPrrPPpAQSCPvgCPsBPaMwGpC17Axt04g7fJdtIBphjEHSi1bEFfllWG+1WU5t2HN1nc0tM+Xi8bKDpoISMj8gepVE/ZDvbdBu2Cah1TEAoT0bX+PxqEuestbCIPs61WjIGQbkw99VEIilztdxDOXtKCTD3UJEE03iKZoCMnEFAc1dtoNnpoEaHdDqXW4yjIbvak1nVeoOZrDZ6niAsm2C1g1K5iWKJET1BJJJpYVSnjx7B1PQRzWmVuJ4eqLYRGXAkiqgznsC9x8iA+bOOc1AyrU00fpn8VbM3mblV933cBYEbuBpndNPcMwwr/5ZrxpnT559/XlhWglYCQ8p6ud8bEMqmIhuF/IyguRHBIMEkQaXJcCVoJPglmCTwpOyXihiC0n/4h3+Q13Pt2jX89V//tQDLU6dOyVzp7/zO78jr498+99xzchz8/oUvfEHY2V/5lV8ReTLX5m//9m8FmPKa5DH+6q/+qqwXGw+cw+V8LZlfyoL/8A//UAAtXYLJGv/ar/0a/viP/1ikxsYp+WEpovqA9WF5J/rH8XFWoA9YP85q9e/7UKyA23RJ2VXhCqWu6HY1gsQ4y0phJEUJZaCUelUl3oDFR6W0jVs3LmJ16W1sb13C2JgPo6PAcN5CJm0hmbAQDdPtkkCVAe82KlUb6xsV7O42EY7G0AVdhXvY2mlir2hhYGAWQ8NnMDX1DIaGj2MwdwShEOV1QWFY93aXsbL0PmKxOmKxGoLBLWxtLODd965ibT2EUjmLfP4UgCRW1nYQDMWRyuTExImyYMq6DGA1LqfRqObqScHtJ2D1wivSPbJ3RjRN0Eq2VRk9mfd1slZVLkvGwMyzOq6YEjdjiUyOs7rMWn311dewsLAoBc5gNoehoWFxRKRkmiwZCwYyrwY4ytyomJccHAc76Czc+KFPZ16yE2bWye8LOoZKjJRRRvPg6wD0uiW2+l4TjLLQZEwNIy98CDFqw4mXMetjZrDcxiEs3tzzVjx27fKL09T+F/+GxQoZVM4OE5i/ce5NcUmmbJjzVZSnfeFnPi85rby/kR/TKdpkH5o4CTdQPTz/9VBcaD/EQXw8SfAPAqwbeOzsSYwXCFjTwppFYhEMjxUk1mZy9hgq27vYWF7FpUuXsb6xI8V+OsvmT15ibYKRhDBf4qwtuaCPFmDl9VtvNjSqJBQWwMq9j405NoEIrN549VW8/O1v4dmvfRm35+dRKdfwuSencfZEAQFfG0F/WwBrNOpHNBpUcyoBGT10bQ96tjoLR8IBJOJB2RcFtHq6jvw3iB7HLxo1aYIxMiaXG3RkwRqHxaZTlU7gnNcUVYUygD2xIqeUmYZNfomUkliqgA/heASegA8dmUelS7lP2FUPOV8vXdEZWRUQIyaqOfjeUq5Mab6qTGh21JLPAe6HZi8woIjyTjbm+LgNiflSxYX5HBH5r92Fn8fvpaz4YL/g545IfcsVAYgenxepZFoANJlTRqRVKnWwy8I5VjK3He5VBLNNHmMPHj9zZiHsaotGUpKn2kW9ZaFSbQlYpUGTLxBDx/Jgd7eCvVIde6UmpqcnBRw99fTnMDQ8LG7xAvRaLZmnZ+YqJdhd25b5f4JD7mHcB42iw8TauGf9DetqZu4PGy1Jm9PxPtCxjIO8b2OQZ5qAPDd1RCOwb7pEoEpGlOzm008/jV/+5V8W0yWyl7wvzZE4o8p5VX6mkMH8xV/8RWFPOfdKwMv/x9nVw2MWNGf6u7/7Ozn/+Rj/+I//KMCSDsNkPQku+TfcszlLS7b35Zdfxm/+5m/iN37jN0B2lAwsv/7iL/5Cbma9jNSZx8jH52cxQTT/7s/+7M/wp3/6p/jnf/5nAbycYeXv+rE2P8QHSf9P+yvgrgCvNyoHlWR/afor8ClYgbHAgUuwwtXvZ1jJ6hmTHbq76vyi40DbbAK2B/VqEVvrt3D71mu4c/tVjI30MDbaxeiIhXSyhVi0iXCQ0lLNeq3XbRSLbRRLLdQatoTSU6a1s1fHxmYTO3tdFAonMFw4g6GhJ5AdnEN24Cii8TRCYeZvWijuLmJt6R1EImVEo2VEIhvY21vCjRt3sLISxs5uFgNZAtY0NrfK8AaiiMXTiMfJsCpgpcyOBidGYhuNqBnTBxhWP4srxx1YMlwUsBoGgmCV4I5rxA9vFiQio5bsPCbwaIFB1961tQ2Jr7l+7ToYZcMCjYXo8FABQ8MFmTPVaIBdAaIsRmmwwucXEClOzQqGeT8yqgawmhxYI0UL+DmLpp1+I1Nz6qL9AsstSePpagAr32dlT9titMJCWFloZaJV/hlwuQMfyA9N8WXmVMkUkzGhbFFmfflEPCaJglAZHWs0sgU047h27aowXATulIgRuB49Mq0S6XZLmA7D6JnXaqTBh42YDl+Cbpbv47JvnwRD6C5mddm0mDXvv5kvJ4AQuT6lq62msPNsbHjhxdryMm5cu4rnvv5VbG+t48zJ4xgdziNLxi6gOaw6wzqNYyeOo1osY2NlzYm12ULbggLWwSEEw0mEopwBV7duZoZqBNJBrI2RLx6e0zPvxcO0juaYjMJADZdskcyac4oGQgSBXMvdnR2sLC3hG1/5Mr77nZewdOcWbKsp0uiRoSgK+SgGMmFk0iGkE2zyeHXfI1tL+b3sEV54ejRNoqsub365TzBIppPNLj6f3vgz51cJWGNORrSwmpTdyz5DNpOxY5oLy72ZQJgz+dEYGV2/Ovp6euIO7OP+gp6wkMEg5atR9DgfSiOhZkejZ+gG7lMQRtBMlpf7AAErN71arSqMLvck9RQIOntQTYzVjAs6WVwKQgiu6UrMWVZ+8d9Bh8UlE6uZq17ZEwhCmeMs0/BezsUyoodzprZmqTIirW0LQyxzxh7O5AdQLFVQb7TFD6Er8l9LpL91Soa7ZFhprNRDdV8S7BUzvmKpIWqbwdyQMKuTU9MYLoyI0kY+D/XFaI5qjI7AUR3t8PoEYHHvcrvKi1eAEz1jznPz/w1QvZsK5G7XhFv5Yq55A2gNgCUz+t///d8CWAkUCVbpFEzgR/ksH4NNTzr8EniSPSX7+fM///PCgNI5mIwo70dgSCDKGVOqf7gf03SJf8fnJevKnwmAf+mXfmnfbZjHsrGxIZJkHgdBMI2afvu3f1saAAawUk78V3/1VwL62ZAke8tjlDgjRy1DkM2ZVc6wcmaVx8fXQmDMmBv+7cP21WdYH7Z3pH8897ICfYb1Xlapf5+HagUMYD2YX1XIKo6MXZWKHgBWdbIUwNpsiBtjm130Vg+tehXV0hquX/sOrr7/LYwWLIyP2ZgYJ2BtIBKiWQXdLslW0qyEcqamzLBaPS8SqbQwOWsbe1jfZAaeB5NTZzA8fBrJ5Cmk08eQSR9FPDUoWYHwWijtLmJj+TJCoV1Eo7uIxdZRrqzizu1lLC1GsLU1iGT6JHqeAezu1uDxRaTYjsVSiEZVEszZzhQzYx1paSzMmSlHEhxUWTCZVkY6GEmwAIeuC7CSdRY2kuZKmitn5oGUDVWwVyyWcOPGvLg2cl6Tc16xaFzcE2m0lM0OSke/XC45M61tx6GTwFCZCBOdw0KK/67XDwAr52X5XKZoCgZY7CnA0XlXN8N6AH7cxZCJytH8WC1UKf0jQ2rkhYYxcLteGnBiuud8TP5MME+wauJ13MCAx8Z5OzEokVsUG5sbeI+OyRKfUMZnPvMZPPPM58RlkmyPvP6eLTN8LBiNVM6ACzfrezeA5AZ893MhfhJg6+MwrJy3pBxYjL7IsvW8WFtZwc1r1/DNb3wN25trOHliFiP5QQykkwiFA2J2E08lMDU9jZOnT6FarmJjdUMK17X1LTGnMYA1FEmLfJ+SYDLjkRDn93T+28xUmyaCO7rDXXwbNup+1v+H/Rs3g+V+LNMAEMAq4P9AEcBrmC63dZqkvfce3nrjTXzruWfxzqULCPqAgVQEw/kUvJ4mQiFbXIELQykM5ZOIRQIIB6jGsMVUideUyPG9BKwhhAn2AzRU4kyqX2ZCLaslChbqXCTjlrPbovJQB1o55wlEfdyfggL0uPcwXoZxY2QD2YhLZyin9cMj8t0uugStVCrQ7KjZQjgSRzSehIcgz+rCKlVhiwES4A9q1rXFSLJOS0ArZ2v5RRaV5xffRyN3pbqjVq2hWqsKm8pWCVlSaZl4faL8ILtHtlWZ6pCypJxNZyQW9yavV15HrVrXkRRnjMJE07ToPNxso04Dp7a6k8sa+EPY2yuhWm+KfNjuMVPVRqXRRq3J/cInzVAyquVaG5Uam6Sc9+d77cf4+ITMy08dOSJNQx6jyYNV9UBQAKu6lPM8pwxe43kOjO3034fBqWkYmlliAzTdLKr7eviw/cU0Q819zXcC1v/8z/8UoMjZUs6MkqEkyCNQ5PnMvZdSX7KbvA9ZWDYCCTr/5m/+Rv6WUlwyr7/7u7+Lf/3XfxWzI5o0EdwSpPL5aKhESTBNnCjnJftKgMzXRldhAlZKgsnY8nEoFyb4pIyXX5QDUxbMdXzmmWeEQeVnH9eE5xRfIwEpWVTeDGDlYxCwUiLM3z9sX33A+rC9I/3juZcV6APWe1ml/n0eqhX4cMBKTbADWAmOZDaJRYICVnUibUl0AUk4SoOrpXXcuPYKrr3/AkYKFibGLBydtpFJtxCNNMRAROaWZHbIxt5eS4wvPL4A4pTBdmysrm1ha6eDctWPY7NPCcMaDB5DLHYEqeQRxJKDUmh5fF1USsvYWn0PodA2IpEtxBLrqJSXsXB7GYsLBD85JJIn0MUAdot0sowiHEsdANZQVAo7zrASzIUCQUTDaqgicuAPANaDGVYpeh1JsIA9cVWmQZLOuQlQc6TBYl7UpYyuLVLg69dvYn7+NlaWV+D3B5FOZ+RDOx6n62gQe3u7AtTIlnLgSyR+LPwcatTMjipgpfkIAavOKLkBK4sq3rxkLsBYCmVD3QXP3Qr2A4bVAaw2QfgBYDUSXDdAMcDEABVzvBL7IdE4nFk2bsIKtFU2rXOymt8YRjKZkllBFmF0pFxaXpIIpNOnT0unP5sdkIKx1aEk0iPvnbiOOnNkboB0mDmWJoNjymQA+v1ciA87YFWGtSF5oTLv3PVgbXkFN69fwzefdQDr8WMYGcpjMJ0Sh2CaLkUSMUxOT+HU6dOoE7CuEbBewNr6tgNYc8KwGsBK0yVhB0NkVh8dwEpgJzmilspufV6/Ri+truHS+bfxvZdfxqsvfQdWqwFvz0IyRtDJeXGe1zXA00Q8HsBQLoWpiSEMD6aRScXQ7TRhW9wfWvD7PNII42wq3XxD3Gt8XnEE5rVGWTCVKHTjjUVCzjiCRpvIeczrmDFVNEOTc98ngJRqjIZImQNiTJZIcryBs+4eAX8EhD3HFKlZp/dACMFQBN5QRPdluvnWadjVcmZYabxH+aveCIR5TXPP0ZEBNXfj9U7Ayr+jG7DGTJt5co0H4/7H+2i8FqXIXicbtemY0SljLO7CjZaY/JFFpcmSsqk9kfbScIkgl4CV/4/NBDZXKT3mv1UGbKPJ+1ketDoeaYQ22j00Wl1UGx1U6BRc64inAV2xx8bHUSiMSGxNXHI+dXaZ+4lRDhigqv8mi8qccW0emL3QDVbdAPWw6uMwWDV7090abGavMpnnboaVz8HZUXcOK02VCEbp3kuQTak2x0UIWAkmCSwJMukkzDlWSnwpJeYoCkEkgSiNkb74xS/K+8z7/v3f/72sB+ddCXDJsBIY874EufwykmADWH//939fQCtnVQlCedz/9m//JjOpZHuHh4fxW7/1WyJb5jFeuHBBjvOzn/2s5LESVP/Jn/wJ/uVf/kVYWkqC+e8+YL2fT63+3/RX4PtXoA9Y+2fFp24Fvh+wHjgFk0VUhlXBCwErZYcsVih3bTiAtdPyiBFIrbLlANYXMZxvYny0g2MzPWQH2ohFmMdK4Nt0RCVHAAAgAElEQVRFq9lFtdZBsUwG0Q8/zSqSMTTbFpZXt7BXojFGECdPP4NC4Sw8nimEw1OIxiYRjQ0iFI7D4wdqlTXsbFxFwL+BcHgd8eQGatUVLMwvYnExho2NPKKxOXR7GeyVm/AGYojEVA5MhjUSjglLF49xLpZMR0ABK6WuAWO6pLOsnKcSstLkrDoMq8pbdc0I4jmjZYoMkZMxuN6yRV5FCTANoVg0SPh6OiusKu3/WcQQpO7u7oi8TuVjap5CcEcJnhhtyCyszsgSkLBI5Ac+/0alwmRYCVbDwmIY4OY2wTEFmTlZ3fJSM69swCSZY3VKOTA4OhxfcsCu+vbBOo+T68mimj9rjq8eN9eI4F5zfFV6SdCZTCT3o3cIWJn7xyKceb0swo4cmcbQUF7Ar2F35LWyweC4obolwoeZvJ8UwKrnobpFU66/trKsDOuzXxeG9cTxYyIJpkswAWsoGkI4HhXAevrUKdQqNWyubeCtty5gfWNbmkqprAGsKYSjSYTJOJFhDX/6AOthgMB/y/VEFlJMgHTsQc4lX0Dip668dwVf+o8vyuzq+5cuCUOdz6YEsNJYyerU0EUL8BDodpFORjAyNIDxkTwKQ1lEgoDfQ3OkOrweGjrZCNBwyXHt5ng8GXE29ag6YAwN9yXOa2uTkPmibPDZwnwyQoZRYJTH8xrjNUzZLdl19qgkBifKfYCMplfAqpfzqVE6DXvQbpDBJTDzwx8Kyc+9to1Wo4FGjYZdapZGQyUZD+h09g2FjNKD+xXVEwSjAjLbVGToSInMRjnxWoFgSB5Pm3AH5nN8PXQSNiCWLCtZUzKpfC2UB9MFWIyV+NnRpUkTG2AKYnk/ugxTqcIXTSkw79toUz5soWUTrOqt1rCwV2ZUThdtm0ZISQwXRvHY449hMJcXoKoZ3Jphy+ahyeYWl3bDngpA/SBgNS7ARgrvBquGYT08V+8GrfcCWI0vgNmzzeMRsDJGhjdKe8mqEiQSCPL85WeDUbfwM4hzt2Qr2QRko/Sf/umfBMjy/CFoJYil9Jfu9cxUJbD9y7/8S3nvybiSJeUMK9lVglYCWv4tJcFkankjw/p7v/d7ElHDWVrG4/CLWbCclX3jjTcEQPM4uWY8f+7cuSMAm8dGWTLHQMioErCSLSZgJSPblwR/6krM/gE/pCvQB6wP6RvTP6wPX4GxoM6wCivm5Inu35uAVYAR2VWCDWXFBLBaBEoErW10Wl51qa3t4sa1V3H1/W9jMFPFaKGJuTlgcMBCPNoS2Vm7xfzRJipV5ui1pfAKc44xHhKTjuWVHVRqdH4M4vEnfxajY4+ha43B5x9HMDyOUHhAnEoZNVOvbmJ3+wY8WEEwuIrUwCYa9VUszS9heSmOjfU8gqGjsLtpFKsd+IKUwGUQiSa+D7BSqhz0k2ENC2uhgJVgWmczCVg5Bya+S2RYu5T5ieGlzoeBoIwsIgG9zrJKUUJ5WrMls5nMWr1y5boUESw4JienMZQfFtBMhpTFR7FYlA9wY+bB9BmyJlxzFkYaddNS2V2XrApZbo2Xkd/1OK+qc1RkUO5m9KG/O8gyNZE2Rm6sxZHejLkKX4qRTd+9QKNcUQEri2oW/yz6uK4sXFn8mjlolS+ykKJBUHN/7jcWiUnBNTw8JI6UAlpvXBMJGTvuTzzxOE6cOL6/tuLaycI9orO6hvEwBeMH2WQ1yDKy7o87v/ph7MePY2/5OJJgBastOYfkPLR7wrDeEobVAaxzMxgtDCGXzUjcCdcvHItgQhjWU6iXPwKwhlOSeUmGlQ7Bn1bA6gYJRhEgs+gi21XXXWHMfH4Ud0t47buv4n//r/+Fa1feR7Naw5GxAkZyA4iEGPNEZrOMQMgDmt9SzuujmVXQj8mxYUxPjmByZADpOCW/lMxW0OvWkErFBfSri24XnZYtzsChQECKfO4BnJnk3kp2slxl9jUl+l2kMmlkBgZkVIFDqryGObdMszZtVrDBxWuW4Isz8FSMhBAfyMFHOW6T8/DqOs79jsCcRkmdVktAK0c9ejZBtU8ejw0xggWCCu4feg23UKlShsz7a6wVd0TKqbmO/CJryjlU9u54Por5kkUjNjr+6uvisZHJZjQOo7Ys7mvNjjRE+flCYMo9hbO/PfjFqEmAbcdCs6FKHzFPZ4hTIIxm20ap3BBw2uwAds+PcrWFlfVdWF0gEIri9NnHMDd3ApNTU+LOzv2djVl5FJ9fnKC5/mSVqf4we4vsgSHGjKkxn5EBH5YCu/dd7jvGhOnwPnIYuN6tmXK3vUqUK5YlahTOjJpYG9PsNAZ7JlaM/yZIZfYpY20IJLlP0tTov/7rv2S/5ecKgS5zU3n+EWCSqaU7L8EtzzFKgsmw0rWXxk0c1eDx8TgoNyZbS8DK+VUaL1HOyz2da8VZWn4O8lg5b0sTJ+5TbAiQceUe/0d/9EfCqPIzkQCVM6x8bsbn/Pmf/7mcg5+EyuWj9vm+JPjH8SnYf44f9Qr0AeuPekX7j/fAV+DDAKsCMwWslIN1KQFzTEAsu42ORekYASs73Cx0ONdaws3rr+Pqey8hFtlGbrCCuTkvBh2GlfN0LMyKxSoqlSaq1Y6wBDR9CUf9Mpu0sloSJ0ePN4gnP/OzGJ94HL3uBLy+UfgCo/AHB+DzJwRw1apb2Nm6iU77DnzeJQwV9tBubWBlcQWrywlsbeTh8U1IJmupZonDqQDWSEJBa4TRHA7D6lMHUBYnZFjpDKySYCc+RmR1Kmn2iIWyEKsCWEVGSJMUB5SRaZD8P8nRs1EpV2X+h3Lgmzfn5cM7lUrj2MysyNBYKLDjbMAq3Tdp+kFml3piKUC7thRHBH00WjKsKAtLMhcsapVh5byqFlTiaCoSPJW4GZmbsrcfBKwmnubAXItMib5Q4z56uDj74Pyox2GFzeyamk8ZJsCAAsPOmK6/gm897oDPj0xmQGJ92N1fWFzApUsX0ajXURgpyDzrk08+gWQysQ/eaS4TiUY+AFgPm/0cMKvKkksfwbhPfcwr7JMolu4VsJIJoymVYVgNYF1fWcX8jesiCd7aWMPxuaMYHVbAyvVzS4I5w1ovfcgMazaPUJQzrEkBrJ9WSfBh0LAPWAVoqRyYa8jrj+dkq9HGtStX8aV//w+8c+ECFudvIRUNIRmhyy8l92zgNRGKBKTBJbPfnRasVguD6TgK+TSOHxvDWCElcTdeTx09VMRsiZLgFmNWuuQ4yehyXjWAcIRAKSIuxbyuW50OqrWaNK8IStMDGQzmBsUkT5lhne3mvLk0GDkz66FLsFdAJ2WzBITx9KCMItiMmWkraOU8rbgJBxgVpdJju9VGV+KxgGZD50+5Jxm3cZ5blP+Wq1VUa3Vtjghe5Z5HVpSjBPpvNaFTlYU4kPPWsQS0Nts0euKasCnI2VGPzK9S9kt2lVE2jKdpE1wzF7zH++nrIZtrgK2wrfQL8PhlVpWgtcymaJUzq13HHdhGNj+EkdFxzB0/gcLomJi+UbKs4xIQrwAZDRFX4JisP2PBdO/T8QMCfP7sbpKZPeewY7qbWT2859wLWHWrYPj3GhOmzVDeDDvJuVKCTr53fE63AaB5XoJPspqPP/64AD/eh34K/Ds2S/nYfH0ErXyfyagSONIAyTCbBLG878zMjIDeiYkJOR4CZboME8wyr5UMKQEyQb8Bz7wfj5fHSuDKxzf7fy6Xk8ficxl3Y7KxZHsJngl8yfY+bBmsfH/6gPVjfoj27/5QrEAfsD4Ub0P/ID7OCtwNsO6nt9AJVwArWVaXJJjh81YDTZGg0aHSJwVIp13D/M1zuPbey/BgGenUHuZmDWBtSBeds0i7OyVUyg3JwJPCLBZGKOKRbvrqWlVmkSgT/szTX8Dk5BMiCYZ3FB7fMDy+LDxedln9qJYZYzOPavUGet3bmJqqodfdwdrKOtZXE9jeyMHuFdDsxFGpdxEIK2ANhROI0HAkGkNMAGtMikQyGx8ArASrAliZP+gAVlXHymwggStDbURCKNJZMpxdtNtarLFw4HzpzvauzOhcv34DS0srAsoov5qZmRXTJUqEWQRQJiwmK85cFAsoLUbZ+ec8q5nxaqqEsduTopNFgM7POsBPDEEYlaEsgCmajGmLMpBqoCImM46Zk5th1aKI0RhaxFGa7DYVMdJbwx4YUCtFmONH5WY4TdFkADGP+eC4WciSDYTE3LCw4usjiL9w4bxktFKaTLnaZz/7NCYmxqWA4t8zsoPySXM8buMfd7FIGbTeHk3AqiZZDmDtGLm1Mqyba2uYv3lTTJe2NlYwe4yANS+ANeiYLiXSCUxOT+MEJcGlCjZW1/HWOZoubYqkMu1IgsMOYI3E44iEGPvy6TNduhtgNSoDiWFiZFezJtJQuoV7ul4Ut3dw5fI7OP/aa3jrte+hXt6F3a4hFuX+wA3BEqY6EAroeECzgWq5gqCvh2Q0gJOz45g5MoTJiQFEI4yKaqDXJRvaQqPegd/LZhlNxNQcTeCrLyCqDxos8UIkWKWpUrVWQWYgg2w+K9eFGL5x5tan0TU8bl673Dt8XgWs3CtIudIh3ecPCnhkk5GKEO73BKxUK/D1goobMrniDmyJ+oPXogC2gErwdS6fXgM8nrrjpusRZ1820HgT4yTuMY6TMaW7cv072dT8LLAIMtkY7dFiigyqZrpS2iuzqh0yxzZaMtPKvQoibaZzMFlbAlW6B7PZSXBLdbBFYNv1YbdUx+5uHbultuSuDmTTmDt+EsdPnRYnYIIxsryUVMssPA2WQpzLDksTTPKeZR81Bkt0xY4owPWr8sZtMHZY/muahGYf/DCm9KPUG+Zv9huUEhGmgNWwuvx7s4cbdYlGiWnskLhet+nyfODkbjwWzP7tbi6azwG3gZ77s8Ick/k8MccvLL/zWWRc6amk0ZEWW831otF9sM3H0fzwhrwXJlv78Gu5mx/Bx6lxHvR9+4D1Qa9w//EfxAr0AeuDWNX+Yz7QFTiYYXWKC34YOs9IYyHN9KOc05guMfuuhZbNTj8LExbJCqS6dgML82/j+pVX0W7eRiy6hRMCWDuIRQlYyT7QHbiESoVzl4ZhpSzYI8XH1lZNJGEsHJ586qcwPvkYvL5pwDsCj6cAeAYBT5I2Qiju7WB99TZ2t99Dp30Tc8c7CAXK2NrcwsZaHFsbA2i1B9FsxVBrA4FwErEEJcV0OI0hGosjHuUtihDNNGj+I3IvdtwpLwvAS5dg6vS8Kv1VsGoAq1B1WjDamjWqkmnK1xSwbm/vYnlpGW+++aZkrpbLNZFcsWM8mM2LhG5lZUXAKuWxNBKSWASZS9N1V5Clxkss+tQhUw1HWHCycDSGTyxMWfDyxmKLwFQLKWVY3QWWKUIMu2qMPUyUA0Eqc2gp9eUauOMbDrOYztmjZ44DWA1z5WYljbsxn8uAVnl+x52UbAbBKLvqPO4bN67h5q2buHPntsQunDlzWhwtC4VhWQO6oIbCB/I8A1gN+2uKSDdg1YO8vwSyh5VhPQCsTWFZLZGFdtG1etja2MDC7VsCWDfWVnBsZkpMlwhYCbDYMEpnMxJrM3vyJOoErCurOPfmW1hd25SZv8yAxtoIYKXLtrgEBxHm+n/KTJcOb6gGDChoJWClFFXzT3nedDs2urzmWm1cuXwJb776Ct67fAHrK3eQiPPc47WpecUy706VrpiyAXa7gZ7dQCoRwMRYBmdPT2N0lDEqNFhbR7VaEolsNBxDKpFBKES1QEBmM5lDwyYf9yqOTnCfqTfqKFaKSKbiyAzQWV1lwDxePj+BlkStBAkqNUuVxmsqqfUgFImq4REl4x1Kn2144VEm1qf7Hhtj9CjoyHy8Zjs3ZNaUjryax0zAyPOrUquiVidgdS59HyXEuieZvFTNT1YTJTO2INcjAaqH8mKuOed0NQaHRy2GS3wc2wGvHe5x/Kyx1XTK4xP5MD8zao02Wh3Kf2nIxDEJC/Wmjd09MsNtwBdALj+EEydO4uixOUxMTsN2nJO5UXO/ZWQNm5WcW5XzWSKbwrJ/ivTXH9TxFY6MSEa37qtmT72bsdJBM0/Z0I/6+rD/bwzqzHMd7M1qpndYfeEGuPz/PC7TjLnbDL8Bg9yD+f/5PO7PBfN8Bpy7wbXZy01TlP/P/M7N8PJxzXG518Q0S41Rofs17huMOUyyWd8HWgzd54P3Aet9Llz/zz7RFegD1k90+ftPfj8rcDfA6mAOZ14TYpbE+R6RnVEyZzfRsuoq25JZJp1P8vTaWF54F7euv4Fq6SpCgXWcmPMhl7UQj9F5sifuj0VGEFSbYowhHW26lEYpJbOwt1cXmRulio89/jTGJs7A658CPKOAp4AeCPIy6PWC2N3ZxcrSHawuX0Cjfg2PnaVzbB3FvV1srEaxuZ5CvZFGox1F0/JLsR1LZmXOKSSGSwlhV+OUuglbxJgOSmm1g+4luyrxES7A6siBybA6XkSwuwpYKYVT0HcAhhYXloRZfeutt7C1tS0RDAxTP378uMjgmM1Kh0V2mln00i2YRZNmAOocKedYuXZqXEQQy/+ncUNuwGokd1JciMRPgdzdACt/bwAlO+Cmq+4uLGj+wveHrK8BrHeLbtCChMeqpjUaZ6HMrSl45JwSAxfH2IaMSUejgNSAyVKZtSMhHBkpCGjd3GRu7XVcePsC0qkUJiYnJObm6NEjUmiKZNuvYNrETJifPzjLqoCdaFprx0cTsNKkigDGFhdXBaw7W5tYvH0bzz1LwLqMo9OTGBnKOYDVj0gsgoFcFhNHj+DYiROoF8vYXFnFmwJYNyTD8icBsGqRTWfajqwhrz3ufc16EyRR07EElm7fwuUL5/Ctb34dV9+/hEwyIvmpHg+vUzVJI8NJZjQSDKPdrKPVrKBr1TCQCeHE8XHMHBvC1HQWzWZRVCkcuQhzvjQWl2xUAlarzQYg2UmfzqMHgwKyeFyVehmpdFIYQwJWgtVSuSjXKWWsjAgLh6PoikzXNLZ0rp5RXmxJtppNndl0cqP9HBkQEKndJv5/zsbXazWZE1XDJAXQZMlokMSmXLXOGda6sKYCkBi/JXOqXQGjlP9yhEFm+x0FiDF7kqxXL42BWqjzuZpsslDWywgaglhL2FJ1B7ZEItzgUCqvYwNY6YnQaKNp9SRnlf+/Wqc/Ao+ZRxREfiiPqekjOHHqNPJDI0ilMqg3aqKM4V6hMUBxx2TpIK6GYxX7gFXkwDS60j1V49lU7vxRxkqHzZbu9hn9UWDWNBPN85h9lH9j9le+r+ZYDGA0z6tOzjpDa4Ao72N+Z2ZruQ/zy7wW/myYUf5s5nXdANkATjdYN6+PTQo+t2SaU8LtKHmMZPkwiDXHaVhd8zrcr828hvupcx7k3/QB64Nc3f5jP6gV6APWB7Wy/cd9YCtgAKvWGz1lEZ0v7778lRGCjmmOA1ibBKydtgDWWlXdGn0eC+sr13Dn1gXsbb8Dv3cFJ+f8GMp3kYirUROBWblSRa3WQr1uiaQzEgkiFqPhhoVyhdEQBKwBnDrzFEbGTsLrmxCGtecZhQfD6PUGYfci2Nnaw9LtO5i/9TrKpXfx2aeDyKTbqFRL2FgNYWM1jmotjmYnig7CiCaySKQG4WG3PEgHzqQDWCPCrLJ7HpHZT3UGJmDVvEMFrATS+wyrTfaZY2KU3tmwe5awEfygVidMZUTff+8KLl9+RwwmWPQND4+C0QM0liCA3d3ZQ7lckeKYQCoSVadKPps+hiJkyvtY9LGIFTmcrYCQbKuRYRnDJ+2U60yusq1kJD7IsBrAaqRhRqrrLmToMEpDLBbCZFlNhIx7llULI0rSaDbl3Cgxdv7t7pSbgsltvkSwquZLbZEG8jwj8KdkmpE2vO/Cwh28/vprMsvLgvxnfubzOHXqlLgra4GshacBrMYU6gCsa8HGdVOW4ScAsFIR4cSB7GxuYWnhDp5/9mtYX13GkalxFA4BVspLJ44cwcyJE2iUCFjX8Oab55Rh7UBcggfIsDKH9RFiWM11athV853gUMzlWi2U98rCsCYiYRR3trB85xb+89//P1w49z1kM3HEooz18UneKbdPAr9QIASaiPXEVZ3z+jvwelsCWo/OFHDixARGRzNIJUOwOw107bbktPp8LPADklUtRkXMCuV15bgYc59hgyybH0RuOCd/V69XsLWzKWCZzHdyIItwJCbGSlaLju6U1pKxBeKJuFwDnEsl4iS4prJEzNFomMT7ttrCqIoxWp3XJm865kDAqvnHzGn1CuNba9QFYErADMcHOEfA5pTj2lun6zCbJ3LZ8eLzSn4qGVuPL4hKpSrmTZVqXSTC/kBInYJp5ESX9S7QYeOAgJXHwc1YpMMeNFoWqrU2au0eak0bNYLVagvFUhOpZBqF4QLOPPY4pqdnkB0ccmZfLdk32OxSmareqKxh7qo253Re1WSuMu/W/E7M5WRMQgGrW/prPjvd4xDunz/uB7lh/92AUxoDzpyqaQAaptfIac3cKN87HiNfi7theJjpNM9j5MZuQOmW5BoQa14zH9vkj7v3W3NcbsbWDZgN8DaPbWZZ+RnsBtF8HPfjftz1+3Hcvw9Yfxyr3H+OH/UK9AHrj3pF+4/3wFfggwwrjXb2Qwm02+4wiQqQHFMSSoKtBlp2R8xAKuWmAFa/t4vt9VtYvnMZG6vnAXsBJ475BLAmk5RzNVBvNBxnyTbqNTUSotNoIhGEx2ujVquI2U8wFMCJU2dQGJ1DIDQJj3cUPe8oAN7ysLtxbG+UsTC/gCvvfwc7WxfxzDNhZLME0EVsrgWxvhZFpRZF24oBgQQS6TxSmTzgo3FGGIlECnHOsRKohtUNMixzWpxd9SlY5XcCViFUe8ICCobUsVIpAnuw0YWNKl08nQJBTElaLbz99kVcfPsSFhcXxQzp2LE5MazgnObK8qrE3fB+/OKHO+VoLKQoATYyW5PzqsYmLPgIWFlQE7CSoVTTJf5sYnUov9Z5OGUMjNzLLQk+7A7Mf5tOPu8XCul8KAs5/fdB3qaJtjEdeSnunYgLcS5u8XiUdXaztgezggTgOn9LySENXMjKGKY3z4I8l5PimA6UFy9ewNbWpshdP/e5p0UWTIkwJcFkxNxg1QDrD8qWD5yRH2XASgaOa0SQQ6kp13R3m4B1QUyX1leWFLAO55DPUh5P5UEE6Wz6QBJcrghgPWdmWB3AmqHpUiQt+ZURkQRTkfDplgTfDbBq0U9Wjw7oLVh01BUTojauvf8uzr32Kr736stYuH0Dw4NxyVlNJqLwUg3R68FP11sPZ0l19psNOOavWjaBXQWD+SQmp4bw5BPHMTWZg9/bhNUmk1kRp16yjn4fHcGBNk2HWi0xMSJOEyzo6yGbyyKXz8Hn90iUzebmmuwhBGDJbE6yqjv1BjpNXmMdmSPlHsBrmOc/5cDcyAj7uN9RkUHFB6XAdAmm8qNF913KbAlgG5yRFxcleQ4COEqH2bTkaAivQYJqNtg4x8oGmUU5rzNjKuysj/nUVIcQK1M3zdcakM+DarWOKoEtzdeCYfEzkOeExtXwSA1gZXO1y+ZWt4d600K51kKlbqNct1CqcHaWAC0ipkCMRJmYmEYmMyhAWG3yIJ8vcv5GomK8xNxaGX1go5JzvxJro+Z1jOXh6+XsqoxFEKgKm67v78HYwQdlvwao/jAzmIfHKtySYPe562ZYzT5uZkr19ehngAGNprBwM6buYsMNXA2A5OO5j8ctNXaD9sMsrAGn5vlNE9Mwr+ZxeT/TSHU3Ot2g180WP/Di6B6foA9Y73Gh+nd7qFagD1gfqrejfzD3sgLfn8NqaFWVcKpTMNC1yKL1JLKA8tcWiy8yfJT4lmpS6IT8HuxtLmBt6QqWbr+GTvMGjh/1CmBNpSjnaqDW1MKkXuugTudenwLWZDIMr4/5eWUBgARtc8fnMDJ2DJHYNLz+MWFY4R1HDwV07RS21iu4c2sZb194Aeur5/D5n45gcLCDWm0Pm+t+bK5HUK6GYfUSCEQHkM4WkMkWwOwJf5AysKQA1vgHACvnldRs6QCwqlPPAWDtoWeTVlSGlYDShoVqpSzgk4UNizzOpb7x+pu4ePESqtWaZOA99tiT8p0AmbmsNFsysieJTCA45HMrSXEItDLKhuwt5dPGabOzn8UquYhi+KQSMTUL0ZsWFASxKhHmzT1PaooGI/0i6AtHQmI8Ygw0TC4h/82ilQWdkXCR/VSzlRaqNTqH1oShoduqmkYZR2UWrFr4EJwStOqMXFP+niCL/y+RiCOTSQuw52wvZcE3bt7A+voazp49sz/LSokeZ/uMURWP24BpN2A1WY+6pmpKcz9fP2gW7X4e8wf9zeE5NVN0fvD9U9MljTYhYKXM2xY32J3tbawsLIgkmIB1enIMI4U8hgazDmANI55KCGCl6VK9TNOlDZw/T9OlLZEEpwZyIGANhlMIRzTWxuSwUk7vXnN3U8TNjriL3U9iHc26HS7SDbtkJJbSCGppw4nGRJFAUBx/N9ZX8MI3n8WXvvjv0jzpNGsYycUxlE0iN5CCt2fDz/xhymWNlDjAWJeAGDI1W3WsbS7DH+ghNRDDL/7C53D2zDQyScC2KqiWd5xrgyAooJnVck1r44fMn4CqoFdMlwYGBySOiGqGzfU1kf9Swp8eHEIoEkOzUkOHsWNsJjrma5Q8S8uLUTiUQJPVZWQV3YkDQXTIYtYJWOvCzPo8fomsqdbYgKKst7ffwOK4BOX/ZKM56tGmu3KHzTdeXz4xTJK505YlEmLKkXU2VedTuY95mHNbo5kUzXdaYrwUCIXk39V6A12Q+VXpMB2FKRvmMajrMFnVNsq1NooV3iyUajYSyTSmJidw5sxZzM7OIRSMOPOubXH8JUDl+aqAlfuY/iymVcKc+kSCTTArgDUUls8Co1YRsOqsoRuwHr6OD7OsP+g6v9v/P3yuGiDnlhobEOueUeVjGfWMWzVjmFp34wh8sEMAACAASURBVJD3NY/H72Z/dh+/mzE1j6HqmKasodswyS37dYNT8xzc9w04Naoc7t8GwPJ3fGyzp5jXwt+7pdH3s54P4m/6gPVBrGr/MR/0CvQB64Ne4f7j/8hXQAEr3RkP/lOzEQdisBPe88DeB6y2OOK27KbEKLAAKTmANRzwobizjPWla5i//l00KtdxdArID1rCsHasurABMvdUa6FWpTsmWcUAUknObhGwVmTWiQXC7NwMxiaPITUwA3+ADCtNlyYBjKBrp7G5XsX89SW89eY3sbT4On6KgDXbRq22g+0tP7Y2w6hWw7CRQiSZx0BuFNncGG0m4Q+GFbBGopInGWWnPRwWp2A11SDDSlmwYVgdma94UNFNRdr8IqsToyWbs7w1ka2y8OPs19b2Nl5//U288+4VMewYH5vAU088Je8hC8LtnR1Uq1UpOPlBLGxzhABRu+FqtNSVQkpn49TtkwWfuHzSPbOpklphKR13TpEqe8xcpzKsKl1TAxEWvSzKjFGPMVvicRl2kkwM5cDxeHS/cDCFnXF75CybKYQJTLWAaaBYKqFULom7KI+NxbaZGXXP9/K18XUQ2PL4KT/k/1dGgNLDOCYnJwS805jqnXcuSyTCzMwRHD9xXIBrMpUQgG8YVoLouwNWlfApUDrIY/24F9QnAbQ+DmClWyzPQZlLFuduSxnWxQU8/42vYW2VgHUco4U8hnNZB0wFEY5HxSX41OnTqJer2FzfxIXzF7C+sQWScQSs6WxejMuCkTjC0ZgU/tEwwarOf7sdmg1QfdgB6wcZVjKhPCe7sm4sxgnauEdsrq/jxeefwyvf+R+88dp34fcC4YAHiagPqWgQ6XhEclejlJkyHoZZoo2mbBE8Z8JRNs4sFCt7aHWa6Ho6mJzI4cTxMTzz9Cwy6SDQo3RWJf7cP1oNVU3wemMeKxtIPH3ZkKDyIZFKIDKQEZXt3vq6xNAQRCYHcpIVWi+V0SEItLraXPL5UKlWZF/htUtjrnariU6rKSBW5lsd53HuT1wHSpsJDJm5XRd58MGso+RUc28J+CXWi42lar2qs/ayT0Ec3/n3VJcwRoygU+LQyJ5ybbxs7imoZQOUcl+aKlVqVOIw/oedOzoXa+xZlY2t9oFJE+dXybAWK/xcCiI3PCL51rOzs8jl8xIfRjUKqWnuy3SF501dz3U+WEZBOPqwH2OmET8yI++nn0FA2GBmysr5zJlQj8qp7wWwyifpDzBd+rB9iECR+7N7ttM8nnlMAyZ5LhtAZ0yPjLTXMKaGCTWPa/5tnt/cj/82j2Gez31f9/9z/940fwzYdYNTt3zZsLbm/kZabZpKfHy3CZOb8b3ftfy4e/293r8PWO91pfr3e5hWoA9YH6Z3o38s97QCo4EwIl52sRWwypdh9hxVqkQO2BAHR+aBCmC1mvqzZaNaqUtxHPR5UCluYGvtNq6++x3sbb+H4XwbQ/ke8jm63jZgWXVUagQz7OK3BbCGQ2RYI/B6uyIJZlQOZV3TR6cwMXUUQ2MnEIqOwesrSMSNMqwZbG/UsTi/ju++8hXcuvEKPvtMFNlBzl/tYHfHh52dECpVGhilkciMIpufEMDKrj5lZzQ4inGGaR+wMsZA5a9iqiGyYMesR9hmYlSynDQ84oIoGygzZswepFGLbSHo9wtzuri8hDfOXcC16/MYGh7F0ekZPHbmLCrlskTZ0GGz0WqgLeyJsquxKA2gOMfGN0HfAHb9NUaBsUBdkc+K62ZH2VWaosh3uam0lm+iOAU7c1gHbpcswJRlZXGss6fKyrIQEGY1rOCDgFUKZeff0WhYCl0DWMWNVNhgOn2qLJngc6+4h909zuaWJZ/PEkMPfXxxCXV+luKky2JYpeKNGrNkFbDyvnz8qclJMTphrMbly5fw/vvvIZNJYWp6Cp/5zFMYzGURjZHp1dfKItPc9hkRZ97MLc07zEbc08XyQxSe9/r4d7vfh8n2DMOqM8Hq+GoRsEqOqEq0rY69Lwl+7htfxdryAqYmxjA+MiTRNsGQX6JtgtEIJqemcPrsWTQrdWxtbOL8+bexzlibThepTA4pAtZIAsFoXBg8Bayc/VbAqgW+nlvu76agNeDQMDQ/zJrc79+atXSvqSmkZc6SAMGJVGEDiGsYDUewvLiIL3/pv/C9776My2+/hVg4gFgkgETYh7AfCPt6iEdCSERCiFMyywgquUbVbIiz+vQHaFlt1Ft1uQUDNsbHMvjZL5zF0SNDyA1GxfTJslool/b2jZG4J9AcjutMNQevKZ7rkXgU8dwgvIEA6ntF2B3Nf44mEjIK0K7VYLct9Ag8g6qyqDZqAnqjkYiAVTbZOM9KgM3GA69PHjf3ETa+aN6Eng+21UOxVEGtStaT16i+x2Z/5Gvj5wIbVpQvi+svI2Ys3noy88rH4mwqpb11MrZUAEg8DtlSmjQxOkwNlci6Vsiw8rNHJME+1IXp5bjBgQGTGCzV2vD644incpidO44jR49iamp6P/+TAJr7H8cLaGzFODOuAedQpdki53BYmjdkVlVloo0+nbX1idETvwuIoppZbk4j0TE0cktuD+8v9wuyzLz/AUOu3ghuEPxhgJX3cct5zb8NiHWDQjdQdDOhhr09zGwak6TDct3DEmbDsPL43a9FPwsca2lnX73bnmwezxz7/V73D/Lv+oD1Qa5u/7Ef1Ar0AeuDWtn+4z6wFRjxhxDd159qhqbiVmX3DhgIMowK2DjbVW/XpDAhA9Fpc1aOFKyFRq2E8u4m3j7/IpYWLiAU2MHYWBCzMxmEgi14UEWpvI06wVqjJWwmHYET8bAUa5VKGeUKWTcPhkeHMT41jaNzjyGZmUQoMgYPJoAeczrTKO9Z2Fwt4vlv/jsuX/4WnvxMBNlBskpFlEpe7O0FsFdihuEAsrkjGBicQGZgBD7OqYbVGZIFNwErDVIo02U3XQoWYVm9UpA51YF+V1JVcmlti+CQs4IEfbaYpnhEYtfF2voarly9hvOXr2BhZQNzs6cwc+QYZiaPqovxxjoanQaadssBrD7JgmVxynxLOvRq4aCzrSyWPJTxMmuTJihiVKRmRZTsUa5HN06uKefeWHiySAsxUzASlZ8pEVZ5L0EFCwgnw5EUmgOMDdgTiW2YsrgDAEiZLmN3WPix0OPjCANB4yPnuFhMF0tF7O7uYWdnWxhkFu0E4ATdlPyK5EzsT9SAhfOuZKMa9ZYALQIHHh9Z7+FCQYp1nofXrl/F1avvo1wpIpcbxC/8ws9huDCMWJxM70F+LV+zsqx8rXw/D5w87ybTM8XkRxWVh4vEB3ZB3uWB3UWb+38fAC3NtxQJIAFrmwxWQ5h7ru/O9iYW79zGs1/9MpYXb2NidBjT46OYnBhBkLm/BK2RMCaPHMXps4+hU29iZ2NLclhXV9bFeTWZySpgjacQjCYkHkUAa4RzrFrwG+m4YUbcwNUUzu5C+8e5hua57iYHlqaTgH4n1qbN8QUqA/R3PE+3t7dw+e238cpL38bL334BjWoVfk8Xo/kkgh4L7VpZ5nnj0TAG0mkZNQgFgqp64CwoHYcJ9AI+WFSm0IypU0M41MVoIYUzp4/gs0+fRijMOT6C5qaweJwtZaYrwSWDigksOZahDaUIUgOUBUcF2Kn5WkNmZzlnGeD+wf1KxgcUzPqjbAx60KUTcpNzqnqeiDzYyZBm44sNSu454VAMwQAbUyFpXuyVSpLjqhJ7r+TC1psN+IOU0TIaLKCjIjSDk9gtZkULxBWWswdGoPXQbChbSiaV+xV/J/mqdA72+WSGlYwqs1fbFoF+F61OT2JrWq0u6o029so0a+qg1rBx8vRZyVgdHZ/AwEBW9nYDkEwji822UJBMalBjzMiuRjin6nYG5pyqglYFiaqwocRZ9mOZX2VG7sG86t32j7vtJfcDWu+mrjh83Rw+pw0gdV9rH6bSOHw9uhlW975zGEze637ovt/hY7iX12aA9P2s3Y9rf+kD1h/XSvef50e5An3A+qNczf5j/VhWYMQfRFQcIp1IAwew6oeVFjHCKkq4u4K1Njvpbcba6HwVjTlYEFntFtrM7SuX8Pb5lzB/6zw6nWWMFAKYmx1AItZBwF9HrbqFRqMqDAJZxQPA2kW5XMXeHuc/u0gNZJEvTGB65jQGckeQSE0hEJiE3z8CDzKolCxsrZfw7Nf/DW9ffB5PPBXDYI7HW8Xero2dnR6KZTpuZpEbmsNAdgLpTEELFgLWBEFqWKJsYtG4AlZfQIpESt2YQUo5riJ4BVcK5Mmwcq6MWYY6d8n4kJ7dQbfTQrteweLSAt59/wquL6xhp9zE6dNP4OjkUYzmCtjb2RHA2uw10e620WGGIxlWvhecqZIu/0H3XrNUKYvzyDqzyCSbaSTAwqaJhFGldgawkmWhzI9SPONwSTBnQJywqw7DypONwJPvhxZwKrPle2N+l0wmZLbUAFZxyxQXZUYssJBsol6voVgsCsNMFpksK1kqnb+j6QpBgTLHWgR5BWgbppiSQwW4nG2OIJ8fQiqVlGOan7+J6zeuYnllCclkDD/3cz+D0bFRpDNpB7CSpVbgpDctRg1gNQ0ALdKUxXUXm59mwLo/zyrsFlUGOmPO17SzsyWA9Rtf/b9YWZjHeGFI5linJ0YRCHBmMCCF+4RIgs+KjHR3cxsX3rqAlZV1AQeJTFbMfILxNIIxN2Dl9aOA1cw0HwasXHczn/ZwA1YF/ZIRLDEqOpfN653nNfNsL771Jl5/5Tu4c+sWitubSEf9CHhJI7ZUJhzyI5NOIclmWCgqzSzNPKW7bVfM3OC4jtsWQWkb4SAwIfLgKfk+NJxGJEKwxBnkNurVChq1qjCoNEkSAzSudyQq35kXTVjNrFXuSQGJtfIiyH2dRnmOkzhfWySZlFEHAlaV8TNyhvPOetNsZEtm5QnSGMMl11QwivWNDewVy5pPTdbRo4CVrCrPH87pcj+lER+vZwJNsvPtNkcmRJAiwJXfGw16DTRRrtbQbhOEE7AGtWEYCKLWoJESs77pkwCJt2lZQLPVxV6RcuEmaO4WiiTESO/Y7BymjxxBfmhYRgm4RmbUwa0KMWBU9wfTwNMmpQGu7rzpAzMhBau8nkTx4rCq5kP68N7xowKsP5YioP8kP9QK9AHrD7V8/T/+hFagD1g/oYXvP+39r8BoICSSYBbw8rVvEqxxLYZldcY1BbhyXqlNZlA6+i1YbUvMSaRbz+/1Oi5f/B5u3ryAcuU2stkejkwnkE3biEXIpu2i3aqi01bAShYvHo9IYVgp17GzW0ex2EYgnEYyPYLC2CwGh45hMHcM8eQRRKJj8PsGUCm2sb66g2e/8f/j7Ysv4IknExgaJtBrYnOrjvX1FipVAhYWgScwkJ0UwCodd5nPjCEaCUtAPGVi4RClfCxenHgDmWPdp5xFGqfSaTIvBKrMD+3IjBgNmCxK7Gpl7G6u4Pb8PN6/dg0bpSbaCOOxx57C5OgUBuNpYR43tzbQ7rXQQYePJuAwHNDgesqSya5IYSTySrKYfplVE/asXnPYVZ0pI2BVt2CCWRbIGmHBQjMSjiJKCaewjoYF0zlWBTkErS6jJgGq+v85o8ZoGxMZk0jEhLngbZ9hpWzaq5mABNF0SqZ8l4B1Y2NDwKtxTubjmK66kYWysFNmuIlWU18D19TrUXaYgJXmS3x/Fhfv4MbN67h95yZCIb+4BU9OTSA/NCSMNNfJAFXj8EmWVQGrrqUxWzqIuFGm5AdJhO+VUbj/K/HD//JeGNYDwEqFQVsk1pRokqIXwLpwG8999csCWMcKeQGrU+OjCAbVFIhs3cTkJE6ePIl2o4Wd7V1cPH8Jq6sbDmAdkNnIQDyJYDyJMBs8dFcVp+BHC7DKensg8Vu8mY2RsTVL8/O4cvkS3nj1FVx99xLa1SKCPgiz2uu25bplUycRjSIWiep0Ba8zAlbSlj7IdaX5wWyDUaHRQDDQQyTixU//9GM4c3YW+UIG6LVR3ttCo15Bu6HyXp/H68y0xmSOWHKY5daWnhoVIZTucxbfQ/DNZla9KeCN5wLdnf3BgIAvOvtSyi/xNZzXZfPNYZrV3I1yXI4WhISZ3NreQalSEQMkjwBWj2Z1dm1tYoVV0cBruVqvKzPaIdvKmVM2NclkM4u7h2bTQr2uLCtNlGTW1xeEn1mnIZrl1YRBrTfoPuyB108g3EO13sHi0i6KJcqifZiZm8OTn3lajJaSyTQGyDgTxMvIgzZseGy8EbiaeX63k7hhU91xWB90GDeOwApY3aMFH9aA6QPWB7ETPpyP2QesD+f70j+qj16BPmDtnyGfuhUYpWsiAauwh/veOEKlmjgVYRRpNkSWlWYMMseqcQYCWB13WMYh9MSZtIP33jmHmzcuYG39PcTjLYyNhZEfBJKJDrp2BVanLs6bBD6U5DKLVQBrtYG9vTpKpTasXhSB4BAy2TkURk9jfOIxZIeOIpkahc8fQ3G3hpWldXzzuf/AxYvfwukzUeSHCFza2NioYm2dhVgEwVAew8MnkR08YFjVAdcFWB1JMOMkZPZRCsoPMqx0tTRS6Q8CVtIHClgrpV0szF/DzZs3cP3GTbS9YYSTOZw+8yQKgyOIeIPCsG7vbqHjacOCha5XzU3IKNJxlXJkAit28bXbT+bBp3JsAtZaXdZdGRJlRciwSmHYcmSMHq+wq5EITUZ0bktdL43cTWdYxaVRAKvOE6mJCMGd3vwBldOygCPAV1mwghU2Gxir4RHH0a4WqtUKikXKgckibwh4ZTGsRkpkZlTqbIo+vuf7gJWvRQArXYU9CAZCGBzMIZvNIp1OYXVtBbdv38LVa++j2+3gzJmTOHL0iAAtAlY1XjoATwSr3w9Y1X35UQaswrASsIobZ08A69LiHTz3ta9gdeE2xgo5AauT4yMyw0qTLwJWZt/OHjsmOZy7O0W8e+ldrK9tCWCNpweQGBhUSXCMLsGPLmAVFQBZVca71Dn6QEfbLgI+L6pUDqyt4uUXX8Bbr7+GlTvzQLeDdCpG7S3oJc5rOBoKyexrmOek3yeg1QM69DJn1CsGPwRcxH1UazRbHJEoY3Z2AnPHJ3H2sTlkB2Pw+tpoVEto1iqi4mCUlqfnRTyVQjyZQqtWFza91tD8ajZnOHfOa5My3w7VC5KDqk7dlH77uQcE/Dp/b9vi3k7Zsqhl7K7Mlev4BxtR3IfYtAphr1RGtUYjJAJZZ57fmaeMRKMyG8/HrNXrqNTrsLtemWPtdBhhpTeNC2KmKp+X0mu6/vIzRdC2mDB5fQHUGy0Bs/x7yoCbbRvFcgt7JY3XYc7s6Pg4Zo7NYvbESdkv+PypVEqaVgYwcp9JJBKy10scjyP1dcdymf3NzawalYB7rzJg1Q1SfxAwfZilrJ+6YuUhPeA+YH1I35j+YX3kCvQBa/8E+dStwIcC1v0ZVp1jFbDqyIIFsHbJhukcJbMKxSG20ZCZKU+3h2tXLuL6tQuYnz+PYKiCoSE/hoa8yKS78Hka6NnMHmyJ/JUzm6GgykVptlGutFCukiUKotvLIRafw9j4k5iZ/SwKYzMYGBwR+djOThGLd5bx/PNfxKWLL2JuNoTBHN0fLWxuVrG+SZMnFioFFAonkM2OIz1ASTAjFsIy+6ggUWdYaQoSMIA1yMLJIwWlwfECWEUeTWaSDKsyFF2RBNuw2y2U9rZx9b1LEsNya34eoWQOA8OTOHnqcWRTg0DTRnFvB3vFXVjeDmyPja6HhiecpdWIBZo2sbA1zsEsFvmz1SUgbcs6a9zFAcOqBi/KYrCGJCNLgEqgGo+xYCPAOGAYWIh1OUcn87dtnbGT4pOGKuqiy+8sgAlIeX8WwsIeJRJOHASBNAErx5e7Akw5g8xs2a2tLbkZwGpeizHvYOEo6+oGrE2VIxKw8lDYPCBYHRzkbRBbnMVcXMDld94WSfnRo9M4NjuDmWPH5DhFXh7SuJ27SYK1CNXX9sgCVkeCagAr2067DmB9/utfxeriHYwWcpgcK2BybAShMNdM3ak5L3xkelqiTYp7JVx57yo21rcFsMbSGSSYZRlLIRR3AVZGHDly4EdFEmxMrNiQo+yUwJXXSYDjAbaFTrOB/3n+ebz6nZfw3qWLsNoNZFJxeDwEpV2JjKFKIkJjNxqXsQnl84hkmPZBnH8MBDzSLOAe0+11UamWsLO7hUwmirHxHD7/+ScwMzuC3HAcrXpZASsZSrl1EUulhVVs0QugVkGlWkavZ8njRaMaM0LA2m620KjWdcaZLrJkd4M6p0mWlV/MedVZeAewyj6goJQAlkdNh/IazdE4j2v3JHOVMl7O93JvIAjm35BxZRwN70ujJAGtlpoqWZQHO4BVQKhjnkTAatmyciIZpskSXYMbLUuAbKNpYa9cw26piXKlg3w+i7HxMcydOI2xiSkMDRXQ6rRkLyEw5Ws3QFMbbWzYqVmcAaxqGKcNNANY72YU5mZUD6sw+mD1U1fuPJAD7gPWB7Ks/Qd9wCvQB6wPeIH7D/+jXwEDWHWG1cWwfhRgZefe4hwr5ygZ/aCzrIxh8NGcoufBjRvv4trVC7hy5TV4PEUMDnoxNOTBQJZB9S14u210221hH0JiAsTZJhs1ykMpF2t2UakFYVmDiETmMD7xFGaP/xTGJmcwkB+WQoMStdvzC/jW81/CxYsvYnLCi3SajpQ29opN7O1REplAPDaCYQLWwTGk0kOSVUhgSAAmM6NiTBRDJBRRwBoISmFHoyDWdMI0SwF3ELyuOZc6w8r5NLtN5riD8t423n/nbdy6eQO3F5eQyo0iP3oEx2ZPIRFNol1porS3i1KpiF6gK4CV4F+ZZrKhjLUJyruhIEwD6wmwuOYsKnkTB1OuucyvOpmb6vsk92VBytnVKOVwUcrh4vtSOVN4GZdgkfXReMWRgJtYIwNY9cSASA1ZECpjoaY7ZDYJWAkyG426MKwEqpxfJXBltA3PjcOAVeW5GhVk5lfJtErWIx1DBbAGhDEhWM3n88Lcrq4t48KFcyiWdjE6OozZuVmcOHlSIirUXOUwYFVJ8P687U8UYFWjnb3dbSwvLeCFZ7+O1cXbGBkaxORoARNjBYQJWMVcK4JcLofx8XFxyS2Xyrh+9To2N3ZElhlLKWD1xZIIxZOISAMkIvPfClg1HsQtpTRA4NM2w8rrgfuaiP+7nKun23VNjI+Czmzo915+Ca+/+grePndOAGM8yvl33S9or+un47Y/IICVt0Q0JLE3dFKnKZvXIyHOsuF2PV7JL2VOa61eRSjkwRNPHcOTTx2T7x600WnV0apzn6HUxaPqiXBUZMZWu4lavSKGSx2rJQ04NuU4Z8oZ2hbn2qnCoEEcdzJRURyYCqkzsDbDOAfLxqGOiGj2NJtRkk0r0mPOozK2RgGr5HSTiRXDLxrCMYtV72fTXZgjJAS4zE4lcO0y6gYOy6qglIyrgNqezrdalkdnXztd+SwoV5vY3qvKY1FBceYsDZZOYProrJh/ieEdXX/9PgGm3AfMucef+TvTxFIH4MD+/QwgdRuEGXbV7JOHv3/Yp7AbwPaZ1R99rfKwPmIfsD6s70z/uD5qBfqAtX9+fOpW4ACwOvmUTrKNDrM67CpdXRktYBhWAawESy202gpYCZrYqadczdPzYH7+Gq5fu4h33nkVtr0jQDLvANZwqA1fr8M8A4T8XgGtZL1oAMQOfkucIT0oV/zoWFmEw3MYHXscR2eextjUUeSG1DiJTrS3by/gxRf+Ly6c/zYGB9qIxy0EQ5Sl2ajXe/D5yUSMYHh4VhyCUylmFKrJjAA5Ft3CsuqNTroqCQ5QoaaAlcZTwgYymkdZQXUGbsPiaydobZNpbaG0u4V3L1+QGdaVtXUMFCZRGJ/B9NE5REMxNIpVlHb3UK6U4AkCttcS4B8UgBlFgmxAhMWvV6TBMnPFHECPZ58FEdDqAFU6NZNdVSmfGkPRsEhzDwkq3bNbmu9qvmiqpVms+p1Mj2gOnRxeySoMHkgHBVRHHXflKOXGBrDSoZQ5tHVhWA27WqlUhHVlAXwYsLqjTfi3BK21at1xCeYRekSKSHCcyWQwNDQkYHhzaw1vvfUmtnc2MTiYEcDK7FDO2lL+y0J+P6YiaBxAnZlccf1UM6tHl2HVeWYTL+IGrC8+9w2sLt0RwMpYm/GRYUSiXDON9iCbXSgwMqqLaqWGm9dvYmtzF7V6WwBrPJN1GNYkIpSFEzSx2SNg9dECrBJRJcoSAtaSuF1zdjwc8Ev27GuvvIzXX30Vl946h3q1ilgkLI0bSb+iW3hPEkUFpMbCQWQSMaTiEcTDIfi9dBMnsCNA7ALegKgn2Lhic8G2mxibGMDjT87g8z9zBtks19qPaqkKq9XhFS7Xht/rF5dnzta2WzVRHdQbtQODtXBI9ivuzY0mjc2aaFERwl8yl9TZ5yRn2+Zj0DWcTsQaLcUXw72OTDObScbHwNofEdEGGRtMfHxVfXTQ8zAGxi+As0UwSuMnAlZKf8UDgUysynzrTcvJVe3q7wlm2z2RDDebHZSrLTRaBMkeZLJZjIwUMHv8BMYnppAeGJQNms+r6go9j92uv1RaaLa1cQzXPdUwrNxpTEPFqD/MuMKHAdbDrryyW7n21T5Y/dSVQT/UAfcB6w+1fP0//oRWoA9YP6GF7z/t/a/AAWBVkECwqV/a/d83XeoSrPHGbrlmd7Y6ZMTUeEhyQVs0FoGYEC0u3MLNG+/i0qVX0WptIha3FLAO9EDA6vd04LXaCAljobOh7NA3CQApLev5UK54YdkDiITnkB86ibHxMxibPIqhwijiiYQ4Ci8uruDFF76Cc298C+FACeFwG+GwV6Rols2MyQwSyQLyQzNIp4eQSGa0sJGM0ZjIcMlUkF2VyAMCVplf1flMmTEjsHNmupRRgLoiUxJMB1Cugdzq2NvexHuXL2BhcQGb2zvCro5MHMPE1AzCcTimtwAAIABJREFUgQjqe2Xs7e4KYPVHvGK4VG1UxSU4Go4iw0iMGF19NVpHswA5v+qR6BdmsO4DVieLVeM46LrLjEAyjersydelAC6yb6Zy8N4evMf7Zw8ljQ7NzqJL5kKDAWFf+R6TxWThx3UjQOE6csaV96UknJE21WoZ29vbMsPK3xnjE8NsuGfC5Ah4Plm2zOJWyhUpeLvGoVRkzRFhWcmwNpo17O5uC2Dd2FwDTaBm547h9JkzTsHK4lSlf8Z0Sd2RlU1SCeCjD1iNkQ6bGWTBirs7WFlewLeff04Aa4GSykJeQCtZc85zE7Sm0xkxueI1XK/VMX9zHltbZMnbiCbJsGbhj6eVYY1rDNSjCFiNTF6YRLsjjRIqBZqNOsJBP6LBAF55iQzrqyIJpskcGVabjS1K69ngYwPIsuH39hDy+5BLJTCYpvFcAkFfTwArH5O5pD1vEDbn02065zJ/tSKZ1MfmRvD5nz2Fk6dnMDY+hOL2jhhi+T10+dVrPkFFBufbbV5/Fbn+1EU4hFg8oXsHGxC1msyf1hp1iSPjdecPhGS/I5tKQEkWVnKSKR0W53iO3jL3tQE2n8jKMpeUeamKzpm/zFzoDkqlikQBcS8KhWMIhmMSWVNrtsV4icCcLKuR/IrxkgNYyaIS3HLPbneARtNWB+FKQ2TAXl8Q+fwgTpw8hTNnH0cyk5FYMr4ORviweSkGYHQqljirgzzmg+aVzu4bJtWoAfhazZ70YcyqAaQGwB4GrH2wev/1x6Pwl33A+ii8iz95r6EPWH/y3vNP/Sv+PsBqglideUbjUNp1AVbOO7KQE8BmqRxY81h1/rDTsrC2uoTbt6/h3XfeQK22Br+/jmyuh3Smi0iwhaC3DT+lsH6PA1gZXdBFizN4XaDVBSpVgs40opEjyAzMIJc7JpLgkdFJ5HLDUuxtbmzh2y9+HW++/iK6nXX4fU1EIuzwBwFvBOFIBvHEMAZzk0gksojFUghSAimSYDKsnGONiiw47ABWAavGxdNLwEoTFsd0igwrTYEpCRbAqICVt0a9jM2NNVw6fw7Ly4vYLZYwOjmL8aPHMTF5FGF/GNXd0j5gDcYYR2GjXCsLYOVxDGQGJNw+IK63ygyy6CQR06g3JLZGJX5m/lTZVQJplfkFxayIoJXyWDVZCkjRSQDJ91NnOB1zJT6PT110Of+mEjm9SbYpcxU7bcc4ibI7/768jkCQf8dThucAAWutRtOlosgojdHLwSyuzowZKbA5tzQSh4C1LN9p8EU5sILNEBinM5AdQKfTQrG0h/Pnz2FtbQXRaEjmV8+c/XDAehBV4bDVfJ2POMNq3i+Cf15TBKyry4v4n299E2tLCxjOZTBayGN0OI9YnEw5zxUjv84JM9ist3Dr1m1sbu6IEVos6bgEJ9LiEhyRGCg2RR49hlUbcpbjottBvVkXB3Q2pQJeGv328O0Xnsfr3/0ubl+/DrvdRiIW1ftbHWm+8dyn6oLA1Y8eMomoANb8QAqRoBcBD7NIm2hbFroI6ny6zMVz3rSOjlVHdjCKIzPDePyJEzh+fEbkxHw8MbcjCwqPML4SFW1zH6bJXEPN0ui+Ho2Kmy+PpUKwWqtLQ5ANIkJHjfCic7eypDxfDONIEMt9j9FjBKKcmw+EQjIuobpnvXHWtF7ndUk1BSOAPAhH4ghF4uL0S+OkJg3hKDnma6Xst6dM6j7D2qLcmHJhn8jPi8WamDFxzjUUjmMwN4yZYzOYmJrG6NiE0YBIS5WxPtJAk4gad56qsq1uwGoY1MP5wG4jOPOzmzV1z65+FHvaZ1Y/9eXQfb2APmC9r2Xr/9EnvAJ9wPoJvwH9p//4K/ChgJVlgRgMqYlPr6tmGCKHpYy0a6mctMu5JUqD1amW3XYWu9vbm1hZvo0rV95GsbiETmcP6YyNZMpCJNBE2NdG2NuWSIiA1yNdeylkul00GZFidVFtsPOfRDQ8gXhiHKnUBMbGCVinMTo6xeRQlEplvPKdF3D+3EuoVRfg6dUQDtNYhPENLKwHEEvkkM6MIhZjvmFMZ1g5W3YYsAYocdWZUQJWL5kQH2WBdEnuyfGJ8RR/7ljCssr8J+Mg2mQEigLUL7z5OpaXl4WVmJw5henZUxifmEbQF0RlhxmluyKdDcdD4hAsbKsvIOA5kx4QkxAat2h2KU2PCFh7wnrVa0006J4pz0+HX5XwydwqwarDrtKoiYDPsAYEkCxYD9yANXOVQIXrQfbUxL9I0cbn9hGw+gWsEozy/SbYU3mdxt9wHk7Y8Q4lwQ3UalXU63Q8bTjFrzoM87mU4VTmRp2nyRJRLugA1kpF5+isrgO4yXiTKYqJS7DtsF3nL5zD6uqyHPPRmaP7gJXF6QHDSrCubAuP0zy/NAAEND+iOayOERjfMwGsti3n2/rKEl568XmsLS9gaDAjsuCR4RzicRpzUUbpRzKZlFiQgNePVqON+fk7WN/YRqlcQzydRSqbRyCeEYY1RNdpZvzS4ftRkQSTFRUmkCMPB4CVkn2C1a7VFtOlbruJb37j6wJYN5aXxGQulYjL3CvNf/hFkMiRCe4NPdtCMhLCQDKK3EAacTbMAn5VaVAu2/PqTGjv/7H3nt+RnveV4K16K+cAFDLQQEc2m7JkeuzRzOyeM1/37B+5H/ac3fV47Zm1vZJlS6LIbiaRlCjmzhmNUDnnPff+3gcoQk2KpNrcbrCgU2J3AyhUPW/A7z43DRHyWMVCP2sDnjdCPOnhR6+8hFdeuYT1tSVEIx5arbrgYijosdUUAepyJ/TQj+Sj5yd5/YYjUXnv+X7Irna6Pd1H6DfldRcMhiQtloeVHtXByJfHWiAaQXur3bIe2dEYUQYVRZjAGzRPvwKRyBQbYCV45X2IgJUMKwFru9NDp8+8g6H89gxRMukvGdYJOn3+/qBflYA1qH7Vw8OaJMChcAwbG1s4e/4CLr98BflCUcxqu9OVyodBdcmUhcCpfstPALa08GPA6lhXdUbPJJTPeqxPppefBJ/u718FSudg9dvPHqflO+aA9bQcyR/W+5gD1h/W8T4V73aN0lEXhStRsOCEPY5YVg4nQXkkDbwxdGN0VHvT6VrNCgFUt0OmrY9Ou4XDgye4ceMT7O/fQa32CMlkF4lED4loD/HwAMnIEB5GCEpy62Fi4xd69LJKHkwpbBIRbwmp5Aoy6TUslsiubqJU2kAwEEGn08NHH76Lzz/7LdrNu5hMmghHgoglCognS4glikgkF5BOL2q3nkMOARrlY0qPpMcznkCUjKQvkXMMazDEgJJZwEqWleA9oE5EA6wDA6zDvgbJJ48f4O03r+HhgwdiNc5evIJzl65gdXUTHkKS9TXrDfk9o+kopkHK9ZrysLJ+JpshqI5LVugqZjhYct0p6+u0uui0u+ZbZTIxA4rk9/QkaY7G4mJYyaoGJOszH5rYlV7XD1SxBGDKBs2/aAD0GMz5LKtCZDw/TKklaTDPC2NtDeByMJb/WIErfXS7FrJE9t2Shq0Wx4ZI9smaj9akwI4lNkkwAbnCpIY2jDK1Wd7eZBLZbFpgm6E0H3zwnhhs+m1Za0OG1fnXXH0PZdCua9EBVve6uRHgQmVmB9GvGzpfmB7Wsd+tScDaH+ocqVbLePL4IX7zq3/F7sP7WCrmsbJUxMoyrwsGj8UE/h1gjYQi8krevHkHu08OUK03kc4tILewjAgl9ckMIlImMNn6FDGsBKwKDyLYpHKBjzF6DDMSaO1i3O+i327iZ//4j3j3zWtoVsqIBIPIZdICqLRI8O5JQDWQCmOI6YhKEg/JWBjZVAJJqjtiEdVWUa1BySwrtGLxCGLRCcIhvg4+V0ebP6VSHhsbK3j5ynksLRXAgO0Iq3G8AAa9ru49mIysu1lZALZRocAkgtHxBB0/gZuSXgJUbmYwJZiAVdnFfN9DAk5e8/Stk3EdaNONG0oEdAKs4YjUHkOl/TJojRtVA7S7vP/TUkB1S5iIWcwqH12lLY/QY2WVeliBwdgAK/2pnS4/R5YV1s/KGqV0FguLSwpX2tk5h5X1dSkvqBTh+kZiURQXilLG8LXx3sJ7hZP+837jgOqxyoL3H9uw4scs0+rCl2Z9q+4X/J8Co3/q86diUJi/ia9cgTlgnZ8cL+IKzAHri3jUfuCveS0SnwGshD4OsFrapbFhxrBa8JJ5WCkF1u/9AIFUC71+T0mTXYHVvioVGFZy9+4NPHx4A7u7txAK1RENt5CI9ZCMDZGOcZjrKaxo7NcawAsJsHY5dE3CmCIBb5pFMlFCJkXQSvBaQipV5NiCwWCCB/dv4PHj6+h1H6rjlWmdqewK0rkNxBILYlkTiTwikbgkbQxdImDlzjwBKyttCFYd0BPDymoZAVbrZDSGlf8lw0oF3tj37hpYHQ376Pfa2HvyGG9dfQP3799Ho9XB+ZdewflLV1BaXFGe0eHeIXqdtoBuNBUFglNJDilHTqXSSKfIFkSVPswPBYKo3xAKfjkGrASrx52rlBQ7vyr9q5QHK0JJDCZfq4FDA50GWAVWJQclYDVZ8NGHZMMmHabXjoMrQSgH2VnAyn5YPpcNvCYdZl3OLJOr2gt5SMl2WuUEASBZWQ7FHJ5d8BL7IAlaCVZ5bLgWBKGZbEpgudfr4P3338P9B3cVejULWAn0vwlgFWvtp6CeHsBq5wLBCsN8FLrEEJ3hGPVaBbuPH+L1X/8STx7ex2Ixh5WlApZLRWQyTJGmssDT9VAsFHUtjAYj3Lx5G49391GpNZDOLyK/uIKoD1jDUQvdOl2AlT5KA6xkG42JHGnDZkDQ2u9g2G2j26zhH//h7/HutasYdlrqXC3kcmJhxarKMsEHn8M8raqz4SZRKKQaL4JWJizzmuO5T4YwlYohkQgiFhEvqlRiXnvcd0qmotg5u47NrRVsrJeQTPJ+FVRCMYE0t/tCCmoLSt1AkM2AJfpGuclm6b5TKUj4/qiYYPc27xO8JglaeW+wUDm7b1A102q2zNMqXyxrYcJ+wq91qBJgEtwThNJnH5h6snX0B3Tnk92doOdvABC0MoRpoFC9Kbo+YG11Bmh3GBRGBUdErOnK2gY2N89ga+sMFkslpVLz/kXZsTyriTjy+YIsC3x9snT4wUpuo8pV2Lj/ug5ql1ButginuHB2CLsHfhsQ+m2+9gc+bpzKtz8HrKfysJ76NzUHrKf+EJ++N/hlwHqCYfXRqmTBs4BVCcE9v4MzoFASpkRSRtfl4NEZSJ5FEPvgwT3cvfs5bt/+FNPxAYKBGpLxAdLxIbIJVik0BPQY3sGxLhgOoz+ZYDAdIxCMAoEYAqM4kvEisulleME0AkhgMg5hNOLDQ6vNJNMDTMeHmE47Alr5hS0UFs6JYaWPNRZLw1OfKSWwrDUwhjWVSKlOJhomy8Qdehe65IEMKygJ1uA6A1iZjDnDsNJbORz2JP0rH+zhzWtXce/ePcnkLrz0I5y7+LKkvqPBGAe7ewJ2BF/RZAQkJDjk0r+aTmVUt0ApLoGfCwThwEVWod0yhpWSawJQAhSxHwweCbNbliCCrGRU4SiuaoJAk6wJByvKahV9EoRYSXtExfCw+1V+XaVCOzn4VECZgNW9bv4se5A5ZUCVZ1JxskoDvjdLGp5lKI6ZD+uU5Qe/Vsmlfb92g4xMj+ExZOLZnZhCNBJXhQ59rMSYHMQZunTv3h159rZ3dvCjv/iR3ocBVuub5Z+P00IpCTZ/m2OSTydgpUScfkE/JZjyagLWahV7uwSsv8LuowdYLGaxXCJgLSCbYYo0gUjwCLCyP5Tfd+PGLTx6vIdytY5MoYR8aQWxdAGRZBqnFrAK9Bto5fWjqq12U/eoCUPmOi20G1X8/d/+n3jn6hvAsI9MMoGlhaJS0gkyxaz6DKft+pAAHR09ImGC1ijSqSSiBFyTCaKRIBKxMNIpetn5DUwDNraTYUr9fhuhyBSbZ1bx05++imIxg1g8hE6rhvHQ6nbCZF1DnuwGdk/uYuTbBciK0tLB+wJBH/uRCVJpRaAHlNeG+lV91QPfN4E0O2i5YUelBD3xwVAY/d5IUt9WmxLoMUajKYIepcLcWAug2eqg0WwjwPsWK3vI6I4IgC0ZmP+lBJiAlZJg1tY0W300WyPk8kVcunQeFy5dws7Z87o3seuVcmIl/iYY+BaXSoYg2oHRZIIbXIkvhS6dBKbHigvz0tuvN7tPnWRYv+43/deFLj3t+/7/VGecvonl+XtHc8D6/B2T+Sv60yswB6x/eo3mX/GcrcDTAav5V48+tOtOVsyknJQED8d9P4yIck4DHByUO52BZMGUm3GA2z/Yx4P7N3Hv7mdoNR9i2N9HNNxFKjZELsWt/C7Go64COchgUtPWVwAJu/VCCEwj8KZRJKJZpBIFhIIpBANxA6tjytMi6HQ5nNUxHpXhhSYCLPmFbeQL2wiGCFRTYlcjDCESM0TWjmxGQsm8iWjCAn7CFlREmatCScIBVduQJSFgtVqHAKZjKPiIQVNkYNih2O93MBkNUT48wLvvvI179+6jWq3jwkuvYOfcRYTDMYHcTqMp9pEBR17EQ8CjzJoyQEraor4fK6ranNmdfg6QCl1iiEmH623JzGR7XRCSAbWEpXky+dMHnwSgkggrgIUsCkNX+G+ewCaHXAtcOvaW2nE2sC4Pa9dCZ/hazfvKRN6oP/jNyHvHTgrsWArj7M3zaqCRwy/XgK+fbCo7LlmbQZAkwNruIJPJ6cGqoUTS6n64SULWftbDemb7DF66/JJek3lYk0eA9VgSaIB1lhm2rRljVdw6P8+S4Nnh2l2XzgfsaomU5syu3iFrSMiw0lduDOv+40e4+vpr8rIW82nJgVeXF5CI04MaURdrKmEdu5RWjodj3L37QB5WAdZiSQxrhCnB7GLlOvty4Kd5WGcDbmZlmN/19vfnsFizAOMkeDgOlTNwKj8nN6d8Lyul9+12XSwmWVLWVj15eA9//7f/Fz54521k4hGk4lGlBFOzOh0T6FpFFCW5VhTlXx9SOYwRDATkEyZYTSXjOh7xKMOTxohHA4iE6eufyqMa9kLo9hmm1FbHajIdxfr6Ei5c3MbO2Q0Mh22MR30Ep7xf8L5NmS6vJ1oAevLGcqcnFOK1SjYyKGa02Wrr3Cdg5XXBdeC1x+udH26TrOd7ymk9IOglS0tGlcoWq6YxNnUKqhbIVoYEZGmHoCx4jCBGU27KTSQJHozJ9lIGPUW92Ue51tG9n68xk13ExuYWLl66gNLSsjyrDnTyuPB6Vs8qbR2+WoNsq7MDkGV1/lXXxTrrTZ1lXF342+ym2uz99puep3/OeflNf8b8657vFZgD1uf7+Mxf3dNXYA5Y52fGC7cCTwOsJud08mCiGBvubWhW1T0mUwNqHI759VZNQmlXXyEc5pMaoNFs4MnufTx6eAP7e7fRqD2EhwaSUQJWDmcjeEEOMn35YikkI1ilrIxZIsGph3Awing4iUQ0jUgoCc9LYDgOYzKJYoy4hrNOt4XhoI5YIoziwhKy+S2k0usYTWNg4akXYodoEgmxqgya8fs6I0wHtnoHyk8JeBgkNBwPEY54CIWZVMx0SzKPXADznRFUERAQ77CzkZUrBHSVwwN88P77uHf/AcrlKi5cfBmbZ86i22M40wiB8djAWyQE+Mm8BItmFw4gm81pKPMkWTXQR9aDa8mNgV63L8Aqr+fAQC2BoMA3g3DiiT/qBJT0TYCVdT8cyo+lwYEA2ZHjZGAHjASGxJr60t0hf35PgJdDofWxJnXs5fMTw04AP5Ykm1JHN2zyuVzVxPEAynPGUqUVCNUiyz7S++OfC4UF5PPs4LUUULLhBKsHB3v43e8/UKgXfa1bZ7aUIHrcw2qg3XUv0p9rYNUGcxcs9SIB1qeBVfdvTvJtfbq8Jq0feRawNmoV7O0+wptvvC7Ams+lsLayiI21JYRCAQNOCa6Zpaqy35ObB7u7e9g/rOCw2lDgEgFrOJERYI2nCLIow7TE7dkeVhduMxtq41j1P+cG+V3AgQOoJ1kxd23NAtYjJQU3any2kZtwbbKYoz5ikSAeP7iHzz/5SJLgj3//AdYWCkhEQ7JPhBlUxgRqXcpTjBm+RImxLzMmayvm1a875rZYLp3EuZ11pOJhBCZ9eIExQt4UsbAn1pT3AaoieFw7vS76gy4Gww5e/atX8B9/+ipCYfpG6WfnBprJlimVpxpCuQLsZw4A8VgS4Ugc4xHZSvpEe9rA4nXKNeDXUkVh9xNe30ndEwkm6S/vdYcKO2I+AcGn2NpgGF1+rsfEeP4cA8YKYmLAk8AqQ5aojLBe1dHUE2htd8coV9t4stdAJBZGrpDD5cuv4Nz5C9jaPiP2lDdXAkvnfz8KUdO9mptTVtnlKmrUWe375flnV2PjNkyelgY82wf9bc7N73Iufpvnn3/ti7MCc8D64hyr+Ss9XoE5YJ2fDS/cCjwdsFroEiWiGuxPAlbVvDBUxAArwZxCd3oGVtmhRzaSwxkH50p5D/t7D/H40XWUD+5hOqojGuoiHR8jGhkiFCa7yucZYjwdy3vVZ/ruaIIgaxKCESQiDCtJIRCMYToNo9dnqnAE02BCgR70W00wRCaTxeraGURiCwiG8pgiJmkxU3MpJ6M/imAroWEnqqAiq7MJS8ZsXYMePMpdI2QgCfLMi0bwpp5ZsjBkHpjCSl9VvysWhIChWi7j/ffeF8N6eFjG9s5FlJZX8fjxHrrtjtJ/FxeLWCwtyItFsMj1M8RqskwOYSYHNNCn2iD5PYcCydbFagwrjw0HMze8MazoJKvA4Y1glYfRfKz2usnIEBe7NGJV26jyxXpxeQbwz5TjsYKD4VAErRzWTIIb09dx0GfYDNeIf3dhUY7l4Nc7wMrX6kA4Nzn4HghYW602ep2uunVr1ZqOYzabF1Dln/P5vGSOBKoOsNJ/uXXmDM5fOK9NAGNaDLS7OguyMvx3B1hngfSLwrB+G8BKGT7PR6uaogyVDGsN+08e49rrv1FKMGXAZFfXV0uIRDyBTjKEZEzVrevNAtYqDqt1ZAtLyJdWXzjA+lVr527UJwGryWLtvORGDK/pbruB0bCnSpsb1z/Fe++8jbeu/gb3b93AYp41NSEEqZqYjhFkbZQqSi35nGBVdV1D3i8nGBJAToPqu2ZAUjoRwcpSHrlUFImYh1iYvdT0go4QoC3CdsnM801vrTYkOlgo5bC2UcKZ7VUslnKSFPe6LbSaVUynBLAEuabE4CMao1w2iVAoJq8pr2n3Ic8zr+9WS/9EDz+l+AS03BjTo8febaZ5j8DeVKb8qqJG90N62M3DygerbFqdLkKUlk+CqLfIovI+EUR/CLS6I+yXW6qw4Xpv7ZAtPodzFy5gYXEREcqAdR8y8GyJv66qy+7lDMnjfZL3O17jsx2rzn7g/s3dR53sdzYp+LsCz+/6fS/cgDB/wX9yBeaA9U8u0fwLnsMVmAPW5/CgzF/S16/AVwNW5cvaNwuw8sP+hZJSghNK1LiTL8A6JmAdoN3qotXq+YE/HLLYr1lDtbKPhw9u4mDvLvrdMoJoIRbuIBpmiMYQCAwxDZDJPGaJyEgGJ0CS7CilodGkgpasr2+MwcTDJBjDcMRaCAsnyudLWFs/BwRTGI3JrsbhhaKSkYlhTaaQ5HDul8xTRkbQ6gCrZHIEr9GwyWSVEmzvlwCaYJVonNI/SoIZXiKQMGCdxVTg4Hcf/B53795TRyzZ1Vx+ETeu30C9Vhf7eGZ7Czs725K6EhBzDYlXgwgqeIlDmIJOBFjp07X6HLKRBKqDngFYsmA8JgQY6iAkUyzJrQFdvg8nhQ0oUMnYUh4TPicDswguXUWN9apaqq8d7oDAOz1v7VYH9UZNtTUc5E2GzLAWDtP0/Fn/pA2F1uFK0MifbymevlfWf25jjW2YJhBtNJpo1puoVKo4ODhU4FI6TdCaQ7FYxMLCgqTDh4cH+MMffo/D8j7S6aTW8vyFCz5gNYbcvLzGvBhgtXUw1sVYpRfJw/ptAGu31zHvIjcmRmNMRhM06gSsu7j2m1/j0YN7yKTikgSvry4hFgtLEpwku8q1irCb0wDr4yf7PsNqgLVQWkM4kTWGNZkyCfZzzrDOAtOn3QmfJgkmWFXCslKChxj2OkdJvL/74Lf49S//FTc//wTl/ScoZFKIMrCMm05Mxp6awoAbRAiSXZxiOBmjpx5Ssq28g3rM9VbKLztZs6kwcukYcuk4UkwKDnuYsp5mPFDCsIWfkWlliBGDi/ranAtFgMsvn8f2zhqKxTQmYzLrDYxGlNfbvZn3KF5jQXau6j6YlHSXjKjzq5ORpxy43+1pf5I+V3r9qSZhbysZVvUjT4MKV6LtYzAk+ObrMhkwQTjfK/+92e4KsNLXyvtyi93R9K2Opmh1Rmi2B6g1ed+PoVDI4+JLL6u6ZmVtVdct71EMo+N16sCqNhd1r47qPqdUd/VMm4LC7nd275qV/s6yq7OA1aUBf9f5YA5Yv+vKnb7vmwPW03dMfwjvaA5YfwhH+ZS9x68DrE8f8AhYLT2TScFKjmV9gkI6Bmi1umg22dnpJ+tOJuAQ3Wk18PjRfeztPUCrvovRoIzAtIqw10Uo3EPQG+uBAGWilLdZXQxzj5Jh9hZGxYQGAxyCQmh2B+ixHoESXQYzeQmEIznk8itYXtrGeBLFYEi2lGX3ccTiCdWjUF5K76WxSf4QxIRgH9DMJkmOxkzZJJAms2oprESWEv2RNen2UK1V0ev3xZxwYCJT+PFHn+DOnXt4/PgJNjbOIJPN4+OPPhYQo8fs0ksX8fLLLyFfyCnlkqCXmwKsphFgjUQFTg34hXymh+EmBKwDhVoRzPP18LUQVIod5iPI3lZLvxQ7cRSqRGbTgo4ILhmQ5dhVV21j9TYmpXOAlYMyq4OazRbKlUMFulA+6ICufSH9beyPdFURNjySHVWgk+cdAWeXEOwkzmS+FmSHAAAgAElEQVRvCFhrtTrKB2Xs7x9gd/eJJH/JRBrF4gJKpRJWVlYEWMvlQ3z8yR9QqRwik0lhe/sMzl+8cMSgznpYDbCad/WPGdYXp4f12wFWS4h1gHU6nhpg3d3F1d/8Gg/v30EqGcXK0iLW15eRSkSRjEd9sOp3WTKwazTB7t4B9ssVHFTqyBZnAGuC/cYp38P6fEuCvwlgdX3ATl5NoK/NISYtK4F3qg7Wfq+jpOX//g9/h3rlEINuG5lUQlLg4GTE8lWxrCFfEk/JP9lVsqxiWCmvVwgSr9OIEn3DwQlCgQEyyTAK2SRyqaQShFnwxeCl6aiv+62Se6espAFGkzGqtQoarYbA6tmz6zh3fh2ZTAwM/CXLyqAmglZ2NPPeQkaVIJUMK435rLthkrttPPqbG+x05r2NNwYmwutn0dpBOe9AdTUErayxcQDU8wgW6Y1ltyprahjURIa1j06P9WdBhGMJtNp9lCtNHFTa6PTHCphb3zqDixcvY3V9AwulkilOqATBRKCf95BojN50bkT5bGqEm2AMT+M924LyrC7LNqJmmdaTYHUWsNp+nGUyfJePOWD9Lqt2Or9nDlhP53E97e9qDlhP+xE+he/v2wNWY9TMt0rgQx+nX2syYkBJF61m56hGRXK4Xg89SYMPUanso1p5hE57F4PeE0ynDQQCrG4gC8A+QmrLRmIWOCSSuUh4IURCIUQ8Mp9JIBCWrKw7nKLHgvloFuFYHuHIIhLxRSSTC8zgxXjCoB8/aCmREFglaHWeO7F+7C71d+ktadeChOg9I1gl48sQpqAfSOR3PhjDSs9uuyU2oeV7whiKdPfufdy+fQe3bt7G2toGsrk8bt64ib29PTQbHDItWGR1bUUJuFYFM2XJhOSvfE1kGThMWfWCgSv66sj8dNs9Y3sJWH2fl+plAvZ1GsYEWkMIKezIgCsZW7Gr45GGXg6EZFXN/8qEXUvWNdmuSZ8Ho7HYVTKgBIv1RlWvlx/8fvth6j3SOvF7DRyGfXkzK3YMPDsg7Dyv1tvKDY4mqlWygPvY27MH05rZS7u4WMLS0jKWl5e11uXyAb64/jmazTry+Sw2tzZx9txZPb8FQR17WB3D6l7PlxlWhsS8GKFL3wSwOm8yJdvqA1U38EjhSc16HftPnuDa66/h4YM7AqgrSwsCrJl0QqA1ygRlduuSoSJgHU/wZP8Q++UqDso1A6yLawgnc4gmmFDL/mJu/NjjefWwzt6ynwZOXCK2BS6ZH1uP0QS9Tgv9bhuJKEOoBigfPMG//svP8Pd/97eSCBNaZVJJhIjvWPNFVQTjh+QJN0DE4DPeAwdMHlbSONlXAiwDrPSsTkcdRENTJGMhZFNJpQ4n4hFEWGmKMUYKtCOoNPktvaKU0TeaTSRSYSyWsjh3fg3r64tYWi6g328qpImAmxttfB1kSAnC+bOZxq7aHdViMfDIOqyo8NCm2JCbhtyU5GZYSKxpt0fg7GE8CfgWDHtPZIvJrsrrzroahjANmQQ8RqdPVhWYBEKo1jvYP6hhOAoglkhj5+xZnNk5hzPb547YekqRrdvZwCpTyB1gtWvZZ1j1dVRMHG+wWfo3mWHaGkxhcrKyxl3vs9f9HLCewqHme35Lc8D6PS/4/Mc9kxWYA9ZnsozzJ/k+V+DbA9ZjT5UK6iVZM7kpBz2ycZQFUyarYCA/CZYgRz6pZhOH5Yeo1R6gWb+HwaCM0aiOYLCHUGiMSAQIBSbwAtze5xA4QoReJnZ5Bj3Ek0z9jWkY6g6AziiIRHoJ8eQyQuESAoE0xiPWurCqJaruQHZ6Gli1YCJ69hzz5gCr80oR9PC9SHanNF2mU1ImSUBI0DjChP2GA3psLfSo3mzhoFrTgMfBsFKpq8Pyo48+wvLyCnK5PPb397G7+xiPHjyUf/XMGQKtHRSKeZ8NIwCF6m/IJpCBdMOzpLXhiHxvlPcRsErS5wNWA7UGwMR3+rU0Jum14S0q9tRna4/el3nDMpmMH2yUENDk4EjmlseupQ5WPlryj9bqVYVccdBzANTmXXY1GpPq/K18Xr722eHROmGHAqruweG7Uq6IWT3YP8DBQRkhz0KySqVlLC0tiWU1D+sB7t67rT7WxcUFrG+sYWNzw/+5DGKxwCWC8GOG1dXw+ANxkEPt6QOs9FpLBiqfY08bKvSxNmt1HO7t4c2rr+PRg7sCQ8tLRayvLSOXTSGdIFPFlNqAJdiGwtoc2TssC7DuH1aREWBdRTSZR4TBS+rJjR2B1hcBsJ4E/iflwA60knnktdVpNwVa8+m0ZMG3bnyOf/nZP+N//MP/LbDJ+0I2zdTyKUaDPsK6T5n30jdPSHbL9HMm5TKAiNtSAY+AleciISIBaQsYM+l3iHQyIdC6UMwhlYghyl7VTgedNlOfR7rH8HsZBsUqsVqjquClzc0iLl5iYvZZBIPsfmX6NuX7lCnbvXk8YhAUwSqlu1Z/xHtYmL5lVnp5YXS7falEGJzEoHamQfNe02Eq+tAHpexS5UP1P7QZ8O9Wb8N7GEHtaBrEYBxAtz9Bo9nDYbWFg3IThWIBm5tb+MtX/wbrm2dUYyMwPhn7Mn4yp1Y/xQwBrrFLAT5O+ubaGWh19xbrkqYdwjb4nuZTPdrMm9momgPW73PaOJ0/aw5YT+dxPe3vag5YT/sRPoXvbz0SRzzoM2WuPVNJwO5j6gKC/X90CcIENC68x76RwxlrEAhMOUyRWSVopT9KFQvs4uv2UKnuoVZ9hGrtAdrtPfR6ZYwnLXjBPqKRqdiGiDfFdNRDYDKEhwmilIeRuYtFAS+MTm+K4TSOqZdDNreBZHoN40kGg2EEvd4UYYJV7sjHLU2SibZxJqEm4r7/yaXHRhDVTr3boedaTC1AyFfHGVtCtgOoVQ5xuL+HeqWiNFCCqWkwhHaPUri+2Ad+661bd/Dee+8LDKbTGQ2M+/t7+OKLzzWAMXjp5ZcvY2NjXcwmgS6H0kKhiFQyZWFHfQZYtY0hVe1OxCp1mLY5HIs945orrkm9gjYsS+KoHlVWWthxJMNK1kKsLYFJKHiU9JvNZq2TlvLGSAghJYcSfA9Qb9Bf2hLDelg+QK1GwNrWz3BMLIdEsiLGUHO96RfmmpvPcbbWROFcPrNKwEo5dLVaVUDV7qPHqFRqGphZ8UPAurCwqDXJ5wtKCSbLu7e/Kx/16uoKSkuLWCwtfgmwEqzOelgdw2reNnruTi9gdQmx3DAa9NgLOkCb7PjBAd5585o8rAwJWlzMY3W1pMTgTDIuhtVszrx2KP2cyr9KwLp3WEO2UJKHNZLMi2HlRpAB1tgLwbA+LS3Y1QIdJy0bw+o84/KPTsZIREI4fPJYtUBvXv0N3n37TV+mGkUqSU/oRIA1RP+7UPFYigMmN9t1OMU4QOuC0pjEcgboExW4nSgdeDS0hF/e48iALxRyyDIgLhZT+jgD7ehd5+sjF0rgS/DaYiDUuItIbIr1tQVJhNfWF5HLpTAcdjHotdHttAXwaB1gQjAT2Kmc4D2EKcKmqmCSelgKmXq9qf8S2JJJJ5HKShrV0vRZaQYMfUaVTCoTgCkfJlDlLUfhTANuKE7R7AxRrrFCJ6znunjpJeycO4+V1Q3EEkwZh9aC51wqTbsGZc0+YFWQGgOgjr34qrMhWOX5GnJSYFNw8B6ue5Gu7y9L/t1vs5OgdQ5YT+FQ8z2/pTlg/Z4XfP7jnskKzAHrM1nG+ZN8nyvwNMD6R7YeSj79D4IgYiAyMZSYSbpqBaUKWiK7c1TBQlZVDwv1IGvDEJB6vYpafQ+VyiM0mntotfYxHNYAMIRpjFjYQOt41BHzwDa/eCyMZIJeVatKaHcnCHh5xJIbyOXOIJFaRbdPsBpAr0um1npC44mYQCrBGP8bi8cFhlxYx9GuvS8hI1OoocY1+QSsdzYwnWigf3j/Lm5d/wKPHtzXwHnlyitIZfKYBMKo1pvo9kdIxtOSBb/99rsaEhlmk8mkUamU8Yc/fCgZNXtgr7z8Ms6dPYulpZLWp1ZrCJxRFpxMJPVvBHN8LZRpJuNJeAxMIdPRH6nXdchgGL870UndjmSOZFIl3zb200mLJRNmlUk6KUCdy2WRTqckTw4xQMbjMMxexgFq9QYadQtFIsNK7xy9pPwZBkSN3eX3Oa8Zn4eAlaz2bB8iTyGCVT4IVN3j8PAQ+3v7ePjwEZqNlmSJDMMiYM3lCloPensJWLmGjWZNUmaC/Xwhj2wu44ezWA/rHwNWk0Vb7YVjX04nw0rAynRYXncOsHaabaVX//bttwRYI6EAFopZLC8XUcilkU0nEYuEtSFDdpHHjEDrgOyqAGvVUoLJsKYKAqzsMyZY5TX5IkiCHZt6fB8zIOn8q0dSYCkAeA/rI8JNspCHSbeNm59/hv/+9/8Nn3z0obHUSbL4VgNEDzc992EqHXjfoBeUSgwHWKnTYKGzQBTDmFjZwvNvKnbWC/L7eZ9s6RhQCpvLpJFRBVdS8JTHZdjvixEl+0sPLIOUWKnF1OBOr45MJorSYhaXLp/FxnoJ4XAAw0EHrWZN5z7vnfSXErCK8ZVKg0oJA6uU/wqw1ppoEbCOJmJYCVjpgTXvKoPxyNIStEJ1XQSslAvL8zqaot0ZyMPa7hG0mhKGXvTNzQ1cvvIjbJ7Z0fnD+xYZXQbiHW8qWlAbwWfET/42xpWSdW7cHaslvLAxrASnx3Jgk/mf7Fmd/Z06Kw2eA9bvc9o4nT9rDlhP53E97e9qDlhP+xE+he/vGwFWvm8ftB4DVqbbWv2Dk9CJSWAFDHfwWcPCugSfZSVbp4TbvknVms0aavUD1Bv7aLYO0OtVMBk3EQoOEAmNEQ6OMOy3MJ30BV5TqThYY9IfcUAaodEaIxJbQr5wHqn0GiLRBTSaLLNnIQyZvjDiTNxMEPhYlyfBKqWxAqt+0JIbgI6BjN9JqsAUMhAjjIYDBAMTRCMh3Lr+OT763Qe4/vmnAqz/6T/9F5SW1xCOp+X1I2DN5xfw6OETvPfb9yWppY+MTCwlrZ98+hHabfYdTnFmaxM729vyYHJt6OOkfJgdpKXSEkbDkYU69XraFCDzGvGiwMQTYFXFDSWgqqoxr9psGAi5V9epy8FclTNM3qQkOm5S4GzWACsZaIJMSYuDlD6TJRlICtzgo97EwcE+KtXDo6RgJ8dTpYzW21hVB1g5zLtuRNd3aBsY9iB7zMeTJ0/w6NFj3L93X+w8B2gCVsp7U6mMgCvZcgY+NRo1AQoChq0t+oOzSKZY2WGMupKgn8KwnvS4nVZJsAGYnjaNeH5Qut5rd1CvVPHu229pwyUUnCKfS6NUymOhkEEuQyYvatJRSkTDYbH2h5WaQOuTGcAaSxUkCWbCK8GqErdfAA+rA6yzTKsDrLNgVZJ1VsIMBkpOTkbDeHz3Nt5/6xr+j//9f8OTxw8wnYx0zsXiDBTj5s5ENTLhoCeW1bpeCFrNUjBhuI/YVZNskB2lXoNbfBRGEFjyOYdK9zWgG/ZCugYIWMmyckMBfl0Npd6BqQcvSI86gSI7UuuYTPsIehPsbK9hc4u+7yIikQAmI6s6YvVWl+cEVRaeBTjZXheBNAG0Jylwp91Dp8vAuQlCkYiFKbFKi/f7EX3zIXWrDpgh0KdflU9iXldWmlVrLVRqbalgIvEU1jc3sb1zFufOnUe+uIBEKq3aM2lWVJFlAXhOocH7h5MFR/0wPIJ4KU385HP50cME7bbxZMyq3f8cYNWvLd8mIeLb34n9cxOCTz7vKRwL5m/pW6zAHLB+i8Waf+lzswJzwPrcHIr5C/mmK7DOAvYjSbCrrXnKd58ArJSlMZiFbBirM478X0rTHQnomZfOZIkEP33WGwjA9tFqEwjV0WpX0WpV0OlWMBw2EZh24AUoA2b3Zx2TURfh0FigkyzpaBLAcMzgjwAiUUrfziASzSPgpdFujTCdsm6FklAyrBENlWRZ5V2Nx9TxR7DKdEkNSSFj3yT55cDjPGhBMggGWMmuMvkzdgRY38MXPmD96X/6zyguriAYTqLaaGl4y2QKONgv45NPPpMMmB40ylcJJG7duo5qtSIfKMHi8tISdnZ2tI7NRlNVLmQjGNbE16ee1y47XsdIxBKIhGLwmJRMdpVghBsB9NSSefHlhzp6rolI0MM/PpjKixuJHQNWglayv8mkVf04ZsK6VQdod7pottpiPukfrdbKAqz8PL/WVeKQXaVHeBawHrOaxoLwY9a7SrDKwKUHDx7gwYOHePTgkd4HWVILwjLmxdVXcM34s1k1xITgjY0NZLJpgVervyDrZYCVDwOxfB47xmRhnMfNBvTTFbrEzaL+oKuuXMn16bMesEeUgLWCt996Ew/u3VGSbT6fxtJSAUulAgrZNOKRiDZWyBRyLXkCHVZrOKjUsLtfkSQ4X1pDPFVEJJFGOGwbQSmeNy8YYP3j7lU/aEmpuZZ4zWuJ1/2438Un7/8W7159Hf/yz/8D3VYdqWQMsYR5LQVIKf8djxEOePLaGxz19/iYME7SdWoPu0atr9QBVnbhImDJ62Qy6VNnUjFVFfFoXEwrva1hfRmlvANVa9FnThaS5/RwzPqZjtjWXC6OxcUctrdXUSiwxiuMRqsq+fCA/lwCPG5KTCwJ2PA1N6lmpL8DKjdIBofQGwxNIsxkYVWcefKudgdj9PuUBPP3ANlWdip30Wh10e4OEE/ksLi8hkuXX8L6xgaWl1fVTct+V4JNpgKTXVVvasi877IU+HVYXF8HWCnlt6+zUDdthJEV9q0QBlYNoM4C1tnfZC7E7lkAznlK8DedME7/180B6+k/xqfxHc4B62k8qqf8Pa1TOvslwMqo/68HrEa42tdp4Bm6dE1fBudAqy9PVJUKQ0LaHTFoZGXpcW126GFkgXwT3U4N/X4do1FbMmAwNKRdwXDQRCAwsMRIFsRHUvDC9HhS2ptDLFbEBGGMJ578VRyk6ckk+CJoJWAlUCWAIVhlh99JwGpeTP9NB00qSI8k0z05jNJDFSWLGA7i7u0b+PzjP+DureuSRf/k1VeRSOUxGAfR6VOiG0AsmpKs7v79h7h3767SkdfWVhXitLv7EHt7T+TFFAiNx1XZwg9KgCkFzueL2Nraln8zn89j2GcqMFN9IwKskXACk+FUHjSCf7FpXGNtFJgM2A1v8uFiKrZYQUlhzxjWWBSpNH2rKfWZWi+t1Urwg4CUzC3TQTvtDlqtjqpkavWaJMH8GZb+a2CQ1TgErOk0wS83DI7DlmbTOglSHWglWK3Varhz5w7u3bsvWTArOCgBVqgKU475nlVLw+RkCxSKREPI5TJaU0qZyaLz3OCwa4DVQOssYNWw64ey2HB7OgErmbR+3zY4mBI8IWBttVE5LOOtN6/i7p1bqkspFjJYXVnE+toSioWsgNaEyoh+3wBrIIBKrY79cg2P98vI+D2sBKyUBIfCUbGrBG8vAmB1MvlZpvWkHJjXjuqZyNaFw6hXyth9eA9Xf/ELfPDWNXzxyYcIYYxCLiWvN9OAR/KqWt0VQ+H4iPC6oC/TT/fmzyRQpG+Um2CU4VJyz//xZ4UjQXnAqWKhekQyWyZxT4CwF0E2k0aOkv1oWN2tU9bdTNjTOtLPE/MYi9lGYKuBbr+JaDSA8+c2sLm5hPX1Imq1A9RbNUzZEcuNm5B1p07GQTGnA/akCnwOJftl4JIgcYhBTF1ZAxD0MOV5oqTgMdpd9rOy8mYsGXCzNUCt1hMzS7nuuQsv4cJLl3Hp5Zfl4ydQrTfZE8sNkwLSmYxS23mHouKB9w6yymG/Bss2m+hZtX5o16E8Wz1G4Mj1PelbfRqz6n6rzVOCT/lQ8z2/vTlg/Z4XfP7jnskKzAHrM1nG+ZN8nyvw7QGr+VUpUbVf/EH9mWwrQZX6HwmcWJ/C7kJfnkjAOlAQEys3mHBJn5OxrZKrdRvo9ZqqZGD34GTcR6dVRbdTRbtT03Mx0KO0tIHiwiqy2RICXhzDAQcuVtCwA5SMahzpTNqGaO7Yx2PGstK76pfOq7vP97G6YUiSZ59lJViVN5cjm1JTg+o0bDUq+OLTj/Dx79/D7sO7kvGd2d7B4soGcsVVBCjXDTJlmF6wHqqVhgBruVzG+tqa5IOVWhkPHrKj9ZFAH0Evg0SMrR5J5pdIpLCysoozZ7Zx/vx5DWwUOss3GmRIVMJ6EukJHg7FtMob6teZCLQe+Vqli1O1YoDsjxeUfzVKgOmqfujtpVRagFUtsxoC+dz0vLGqp9NlGAvZ8KZYcvlq/RAjemIJdgm+KZVUInMibiFQfpesA8KtVksy4E6nq2oOenRvXL+O+/cZwNVBJMQBPeMnT1s4EpkYyoNdnRI3IuhbXV4pKUhLTMxTAKurtXEssGNYTzNg5fXGhzo2mb46GKHF0KX9fVx943XcvX2TO0woLeaxubmK7a11LBbzqpKycJ+ezgOeMJV6Q5Lgx3snAWt6BrA+jWE1Rt2BjGDQAMeXP5wE4Jv3YM6oO2clBN/odukA6yxw/RJg9SteyLASzMUScXz2ycf47dvX8NrPf4Hbn3+K8LSHeBhIREP+9WTXll0wZD8p9g3afYeMfyRy1PVJlrJHlcnApLasgXGhbqFwAJTvj6cEjkzwpadViFGedUqCGcSUikcQj3LjjMlqQ0zHA3gB+jfD2ojTRmCfm4ANACMsLmaxslJQ3U04ymtxgh6DmCZD5Q0IsE54b6NffYROh4qKvlXYgPUy9LpH0en1Ua83BHQpbbaam6F8qny9/f4EtUYXnTbvQxNkCwUsrazhpctX1LWaTKUlLeY5wKPN61Bp3n4IntXT+BtTVL6obszAKv9s1y3PJ94PLNzN+fHd5pr9Gzcev6ya+CqPqgO0cw/rN7p85l/0NSswB6zz0+NFXIE5YH0Rj9oP/DU/DbByqvijMVLzpX2CwIEeRzeUKiF4MlVIhwFVe0gSLHmiMawciCk55PBmXikDr30+eh10e230ey0MB12lZvY6dTQbFVTKT9DrdTWQ7excwvr6NgrFZYynQdQbbQxGDBYC4mTWkklj+GKUg5rMjGwiGT8LWvKHIw5JIQ5DJivTMByEfKkE3GQ72UtJFoW+wMP9Xdy++RlufP4Rbn7xMTrNMgIYI5cvoLS8gaW1baSzi4jGs2ItKA3udUe4/+AByuWKpL8Eif1hD3fu3sLdu7clDxwNKX0mwLD3wBoSDvj0sr506RL+w1//NfLZLGKRmEAjgWo0ktDXUJYtJpTPceQN7YoZJYtBhM/nJPD2wiapo+fLKiOY2mnyO/5X8mgOlQKslP5ZQBbZFW4yWGJxU38nsBYQ1XN6JtNTB6qlAxvDGtc5pAGSrK2fIm2AldJeSwc+ODgUYGVCMCf4eCyObDpjdSAa6s1zS9aULBQHVj4/ASvrgQi0rYPVSYLjdh6ovsgdb7Krxz2Nx5LBY8+bVANfRkRfujPM+t/+fW8Z7so70nTrx/3xYO2zdFonk7FKEjzkNcUNH9alDDHqD48A6+u/+TVu37gucLq6tICz25vY2dnC4kIe4yE3k7qSrzOJm8esUiNgpSSYgNVSghPpIqLxNLwQjwkZVrvWXK0N19kLBSU9N4+zgVWya7YVopU+sYRfA1r1KT+pnIFoR9/PYuTZ+5T/7CeemueRu5k5z+ps2BKvO9kZ/B5WXivc8OE1dO2N3+Bff/4z/PbNt1Dbf4LttSJSUetOJf2p0CQ/9If3kOlYpTU677QekaheL7tYlZ6uzTl6zi2d1zbE+BwErNbXyuoYymvJcFJtwP+RcWT4EwFrKhFBOhlBACNMGUjnJ16z6obnwXA8lAJiOOwjHAmgUMhgZXVBftZMLoF2r45ev2M9vZOAPUZUd4zQavUEQjudvo5XkDLdWFxAu95oiV1ljywZ2G53iBYtHqwX61l1zXhMP2ocW9tncf7iJWyfPY98oaj3zBssN7Z4XSoJmF5USvb9FHcqKFylEllWu1dbOrrbaHJeVfd3d13w9xFBryll/DPkKd7V2ZPuzwGscznwv+8d8EV79jlgfdGO2Pz16rfw9W7zm28Xz9dsvgLPwQqc9LC6l/S1J7Kfrmm/uO1xHGBioUsMLpGPTtU3Q/O0spuVLE6fgJVSU7KCDA6y0CAO2vQpdjuUCLcwGfFrGigf7Kn/lEPO+sYWisWSgEy3P0S93bauVUpAY3FE48b4WN2GVblwp948rRyuEwZUPQJVdquSDeJwZqwQB1yCagJoVlaw4uXWzc/x+/ffxm9+/S/oNA8RCgywXMogl03AC4XQHwTQ6QEbWxewWNpELJ7BZOJJKvdodw/lcg3xVEKS2WQqjtt3buHmrRtHfl6CwSCZEi8srygDmCiHvXjhIv7jT3+Krc1N5HM5VGuUTFMabNJmshIc8jhgq0qo20Gn2xGwl6fVD7/iGjvpLusgXAUE/2y9qcau8s+OCWV/IwEPJaL0zGkDQuwQZd+U4LHKhmvLwdMCl+xBZtu8whxQeR7x/RBQUwbOUBluBjB1+MmTPSUDP3r0ELVqDQlVpfCR0PnD9ypGOMqKm7h+HpkVSplz+SwWFor+RgS9cOZXtsAle7gqIAdWj1OCj+XAXzV8PtOhlIvwVJ39iRuA73d0//o0/KwNCN+rrI0j+gopXSdg5bk7trAznlNMlWVAz6DbQ6NSxa9/+W+4ef1zSUnXV5dw4ewZnNnaQKGQFWBlXRG95dFYTIBVoUuVmtXa5EtYKK0glVsQYA0EyZJZ362OOTc+ovQl0mdIVtzOM3eNWbCPVY0cLYVPTs76rblZYp93m2O2QUYFhMnc/edghQo3QWi0VJ2TsW+qhPZBq6S4g4GuaZ6n/IRtDNma8T5FVYgFlpHNNPbu3v37uHb1Kt74zWv47dtvotesIxKYYHkxiygDfie8PpmObb5Jnmfc+CE453V7JIEnzym1Ca0CVJ9QCcL/WlgdA9N43LQRQ/mw51nXKUHrgLs62YoAACAASURBVCoJA/fcROJ9KBHxkIxHkE4T8FGCPFF0E9dK5wHfF9+zQqPs2uVmHTd3NrfWsLRcQCDIDcQO2l2qWUYYDGh9YOI7mVJemyP0+LO5eyevaRT90VhKCzKt3GzkXphqa/oj1Bs9NFtD3Y/Zqbq9fRZnz1/Eme2zSia3cDMPIflRTemiDTLK/GMxvT7df5j46zyq6oRloBSTgo05ne1WPZb/Hm9+uAC45+BX6vwl/MBWYA5Yf2AH/JS83TlgPSUH8of0Nk6mBH+T936yIsIAqw2WlrjpD2l+T6v7N+76m9+SAGaArvpaOVzTf0k5HEOEmCDbxqDXteTMXhetek0S11AwiEKxiHgyqa/tDgfoDPpiVeOpFMJMm+TgLAmddUQqZCjMICYDUkykPAKsgZCAolVNaBr2pbB99LtdZDMp+dB+9/7beP3Xv8A//ePfIRoaY3OtiP/w6mVsba4I4N1/uI/Pr9/H5tZFlJa2EI9nEQhGMRoHsX9YRaXaUDInh7NcIYuDwwM8evxQ6bhkHPn6Usk00qk09vcOxMi26i1sbW3hr//6r3H58mWFNtUblE33xYqInSAoDDE91AZz9ZoKsHKjYCRJqLE6TN41htHChyyASFU3CjGJqNdQ4VP+CUCAyuTTyWhoRmVNz+JMfdbUfGcEqwo8ElD1PWcOrHieQmx4rB0DzEGdcuAypaZMBr7/AJVyRcFSZFb5HBxUTVo+1qDrUo3de8jkLN04n89ZKJPPposxFmhOKIBJCdCUS/qBS7OJxU46+HXA9JmBVqO5/+THVD7qP/7Ck348u/58pYPAqg/AKGXnxtDIri1tNhCw9gyw/vIXv8CNLz5DYDzE1sYaLl+6gJ2dTRQLOfS7LbTaTQWhGWD1cFiu4qBCH2sducKiAGsmv4BYPK1aFq4zrz0mTkvJcNSfaRsZs4DVPMN2rc2+w2Pm2AApL0PHnJFhtPdq5940YKoOXrMMDOI/8727c9IBVtsfsO8jUyrpvf/EIlyZhqyamIF+Fjc0uCHGDbVqpYoPf/d7/Oz//Wd8/OHvce/2LSRjIaQTEeQz3OyCQqtYccUHXwsZf24oUcpPZpBstywQ/rVH1ptqAflWWSej6hwGLPV9tQKxoQcvHMZwQJaVva70nBtAV4gTrQMhIBb1kExEkIgxRZiAkCeCKVss0MmCnZjmy6AkBiTxvri8vIil5TyyWV77vC+0TeXiV9XQw8ogJf5sKlaYAiy+2AtjODZwyoRhbhIqDZgMa5sSYoYzBVBaWsLG1hYuXHgJS0srUp7wGuaxcAF32tTwH0f+cqW206Jh9yQLVvpyv6oDo7M+1dmeVaeYeGbX65+8UudfMF+B4xWYA9b52fAirsAcsL6IR+0H/pqfDWA1AskYHwOtHFbcwyUIUxpscmHu7Fuvn3buxQ6yesEALcOJwA5RatWojaNcj987GAhkcaodMRRJlREQA8ehLEQpns/6JMnWEbQQ8Ki/z3bpPXoiyVCGuKtvqbiS4vq9iRxs+Ropj2Q/ZSgIvP/bt/Dar36Of/p//hvy2RiuXN7B//q//Ff8+EcvCah9+NEX+NWv30ZxYR3pzCKCwSi8cByhcBK1Rge1ehvVRlMJmUy1JaNCEPnBBx8oMXhleQlrq+tYWV7B3Tv3cOf2Xdy+dRuLC4v48Y9/jL989Sc4u7OjAbfd6aHZ7voyWAOtfE9kkSjd7fa6SmXmwEz2iOtJkKv3PiPTpE/v6O/+n20tLHSKDCtjQ4NMSKZvjN/LgdL11dJPpiAU13HKYdP+TsDJz1lFiMkrySrx7wSr7Jvd3bUqG4LWdqutpGkO/ZQXU9rqEj0JQsPRCEIRY8r5fsmu0qcsdo+1Kl8KXSJYNeDKjQkOv7NgfTYA6k/VWzyzAfg7AFZ3HMxva0FYDsjZtWbXm2NZLd2WYHWEwciOOQEZAWu300b18BD/+rOf48ZnnyIwHeHc9hb+4kdX8NKl85IE12uHqDdqqPuAlYCU/tXDSh0HPmBdLK0gW1hAPJFWtQk3juhPFKsaCSFy5Gk22bl1Y4bkyw4GnfSeZmr3+i3ci+euA6uUuB4xy0yk9Rll3hPG06HPXnqqdTFAe3wD5/fpW2RRGPvsJc9pbpr0BOQI/7i2St/udHV/KORz6LSb2H+yizevXsNbV6/h7WvX0KgcYjToIxkPIREPI8F07TCVELw0hpLO8/wq5AtYXl5Wh3IimVK/ML3eBP8uZMwCnUSZCrhSvks7xMg/18lQktWmn9SF2DFNWL5MKaL52qmuIKMbQCbN9OC4XksgQOZ2aPfdMYG/H4zU4/kwVRBcPB5GNpfAmS0mq1OtMNF9l32rtFVQ8ULmlN9PgDoYsaKMOwghAVh1rTIdeDxFo91DpdrG4WFbG0q5Qg4//smrOH/hEjY2N8Uk8/w79pAfe8yd1/w4EM2UHW5Tyc4ZJye3QCl3zZ4MVjoJWp/Z9foDnwnmb//brcAcsH679Zp/9fOxAnPA+nwch/mr+BYr8KwAqxumHWB1oNV1HPLfDcDaIElWtdvpHnm7yAwSxFHOyHoNsqvNeg3NWhWtWlUDIiM7KHukk41+yxgH5mwGYQLTKAFiRMCVTGosEpcEjd5PsT8qmfcBq8cBydhW+esC9HIxYZcshR8YNewjneRAGMCN65/it+9cxb/9/J/gBYdYKeXwP/2Xv8KFc1uSEj/wGdZ0blFyYA5+gSBBVlyVD612H7t7B+h2+wiGKJ+NCXjfuXNbgJVyPyYFb6yva0Cld/Tw8BCxaBylxRI2NtdQLBYtablHVqOnr1MtxEwoiYFTehHZwzmU/FF9uOxtFHPlKh8YqOKZfPEIrNrnBJQkLxxJbhgJBdUByQeZTjKxR4NjkIEvPjCR/M8PPPGfh7JUDer+c3KQrVQq2Ns7ELNK/yqlwKzo4HFIJ1Ni0iSRVmVOGHFW1jAMKhQUWCVIzRdySKaS+tkKjkqxp9VkqcawGpMjwOoPvEev0wHup3jdTl42z2wA5vv/xtekfaUDrEce4GPI6oNVHisfsI4JLmxDQHJQesJ9v/iEG0PtNqplAtaf4fpnnyqB+ywB65WXcfnyRZQWC6jXy6jVK0qBptyc1xj9q5IFH/oM69IK8vlFxJNMfA0JrDL9VWBVD7Kq1g1qCc++3F6yUOcvtIQi50Y1RtkPIPqSuzUg9lLnrDzV5tGldJYyfoH4E4DVTwszaawDrNqEYacwWU5SslQGGCimb5XsJC3Wt27dwMd/+BC/+sWvcOPTT9GqHSARCSOT4LXKV8H7FjdxuJnCbuahfNyZVMYC0ra3keFahCMKKKpWKihXDqWgoC+YKd3y0xKw+pJkhS9NJgLZFozmYTKa2oPgNmD3Kwu5myhkia8j5E0lDWZCczRKRtI6Xe2eO5byQfB2DEl+KfHlvY19r6urRRSLGaTSCV8+PJZyo93pyJrB10TQShaVoJVM62hM2wHQH07R7Y1Rqbd1X5tMPaytr2PrDLukz4tlpX9cmydKQLfNI6UYq3bqOM3bkr/9ajFf3WEhXceS6pN/n1VFfNWfv/FlNv/C+Qo8oxWYA9ZntJDzp/leV2AOWL/X5Z7/sGexAt8VsGqgekox+7GX1VhWA7A2WBOwWMDJRKCk027Lq0iQ2u600RswMIiVDZSzDrD78D4e8/HgLjxM1EU4YCJJICj5XX5hEaWVFUTjSYSjCVWg0HN1XP8SE8tqUmD+u2epmh69rT7YE/PqaQgdT4YYjCjTY2jNQFUtlAQf7j/BF599hGtvvIZW/RABDHH54hmUSgUNZ53uEM3OCPFUzgepA0wo5QuxzzKMfn+KR4/2UK015RFTim4yoRCjer2Gw/KhWJ6NjTWcPXsWi4uLYmFsKPP0OjjISUbI2on+kKWxBlpn5K4EtEpdZnUQmeoJJX7swx3O+B6tv5HPayyYY75Mi3ks9x6rQoM+4KQ8wVF5zuhNnB0WHRBUsBJBwAzDroAmTs1BVnHwtYzFqtK3evfuPTTq9NEN5FuVnDgcFitMhsqqcmICo+FoGAG+FqUQJ1Eo5LV+/OC/sQ7jy4CV3a0WxjQLVGeH4aeFs/x7AdbvkkQ6K7uXr9gH2IK+Yh2tx5NARqFLfniQAVYqGMx7PGEgV6eDavkA//bzf8GNzz/Rub29uY4rL7+ElwlYS0W0WzXU6pSvl7XxQ6Xt/mFN7CqBay5vkuBCoYQEAasXQoqANZM98jFzY8i80v5miFJdDbSSsf3S+eX8qMdvzZZfslkD7fKXK96a79cqZ2ZZNq7B7Id937Gnl6DVbcI4xcF4RD+rVaUw8KjdauCwfIB333kL166+gau/fgO1g30s55JYXylhtbQgsDwc9tBuN3SP4tq6TZWFYgmbm1s4f/6CZOg8NpQVHx4cYH9/X0xrt9exjbYjwEqw56ptrD6G13PAY/K3xCV6Hyah9rSBRz/6eNST6oSgNRphenAYSaoLeH/wCFDtnuu+jwCYlTWdLgPTWrq35nJpFIo5FBcLkn5z46zRasi7TMbVmOAp+qMp+gS7/ZE8rpNpSBLgRosBTH1EogkUFxbw8stXcPHSZeSLRcmhef7xXqCAJWUGWM+qY1RPMquOXTX5+KwK5DhpevaYu985TwOsz+L34fw55ivwbVdgDli/7YrNv/55WIE5YH0ejsL8NXyrFXiWgNUNpLN1EfZnG84s4MSGa6YHd9ot83uNh2h3mkrj5XAo72q/h5vXP8XtG5/h3u3rKGTTOLezbcMdQzxCEaRzBRQXlwVWyayGKcMNsUqCPq80Ukl6Ig2sxglYPUoTOQD6lkz1IFpdAls3Ah6ZKkqWKU3u2YCpxxjVw33cuvE5Ht6/hSe79yUT9ILmHR2OgeHEQyqb1+tgtYRSQJVwm0IwGEOj0UWz2UOzwUqYoPxquWxGP4chTJRLc9jf2dnBxsYmlkpLyOZy6iq0SpCpgCgTOgn8OPDahzFGHPhcYjClwRzQOTw7IDN7TGywDxiY05oYkyXGzmZlvbdoJIRkImp+YKbxsqaDQzXZHl86LAZT6cMz/a1MhPaTi3l8CbYITFvtNu7euY8HDx5KEszzgemeBJw8Pgx5kv92NPKrd4xRdQwrgT57YxkiQ6kwXzc/z39zgHXWJ3eSVZ0FrO4i+T48rN8FsLpr6ehi9gPOJHv1Dz03S1Rfo4e/GUSP5GTspzv3MGaAWLetTtHXfvlL3Lz+mZg6hi5dPH8Wly6dw8ryohQMlLCSFWSdCT2Xe4dVgVUC11xuEZQE5whYU5S1W9UQq0kMhDBR1gCrpOGesa3Oj0hG3/CoscF8E2QoVbWkZOoZ8OmfW6bv9U9IP9/tWMbtfPMGUm1N7Ly0v9ufpZ4Y23rwfOPlTG87pcfcLLp+/TO8++7b+P3v3sdnn36ETr0ObzxCJhrCcrGA5UUCMdbY0BdqkntuqDDlmtdBNpvH0vKKQCvfM+9zVA0wAbtSrfjp5qyJsffhbBN2/XLTQXWruicwdMkRzkc5XbyGBVYHtgHhS/Wp/IiEg0ilkurDZeAVv9nZL+R/DYa08UBZPgPZKNOdYKxNnnwxj2wui1Q6qWTpTq+DBjtSx8wrBsaTIPrDMZrtHrp9+mqBSpXvfyJmfXNrG5dfvoKVlTWBVflndS+iv97YVG1EPQWwOpD6dVJgB1JPyoBPXrdOFvytfunNv3i+As9wBeaA9Rku5vypvrcVmAPW722p5z/oWa3AdwWss0P4yYoAB46Ouw+NNRkxTIRDo0KC+koCthRNdrI2lBLMwTBAf+qgj08/+R2uf/YR7tz4BBtry/irv/wJggEmz1oXIIFqKlOAR1ZVEl/KRJl0G/LlwHGBLOv1C0texwFnPPSTOhko5A+1wRCTOjlQk6Eig8LBlH7QvsAaGd9a5RAPH9zBwwe3EZja8EipnfnEgFQ6q0qQ4WSgihz6RBnAFI6k0OtN0G4NUa91JetlYwuDlDin3793T1JZshyFQgGLpRLW1zYlsVsoLWrw43DnBn6S226NyaDyg2BMn58YiObgyqAWbRaMbVAmwCEgtAoPynBNcigWRwmj1v0oMOuxniOEdCouwMqBmKCDnxZb5deAHDGsnnkDHWhW6AzBPMObplNJIznE37v3EHtP9lGv1zXgJ5NpMc5kvLrtjhhDAXAXtuQnGJNldYCVQ7a8reHwUZesY24UwnQUSGVyZT7fLFh1Sch6p19TZfOsJMHGin6VKPhkxcvxle2w2pdBq/83P7xnVnpvflAC1onUCwyy4nXEALNmrYI3Xvs17ty4julkgJXlBflYBVhXlhAMTNBsNRQIxk0dehX3DyuSAzvAurC4gnxxEYlURoCVDB0fSn6V3NMAK5l/+lnFcPsKBklw/RRbQbSZhhsDoZT6OhmwvUfWxLhAKYJb1uV86RtnFAFc46MNJh+4CvT5DLQpN3gcArqWm406bt+6iQ9+9x7evPoG7t+/jfLhE+TTScS9IEKjITKUn2dSSGdYk0R1QUhSYILfZrOlMDHKpzOZHIoL9K7Tfz3Rud5stfRf3tuM6bWkaAFpf8OHDChBnmTBYll5Ldo56YKjdK37NWEKQaPXnqnGU3YyQ+nZksXH6UulTNr6k+WXFTttCy27AFUt3Z6+LpGypG1u/iA4FWgl00oPNJeJlWH94QT1JsE5g9IoEWbIWhKbCle6hMuXX0EsntB9gUnk/HE6DxiCxp5nSoJ9pcNRGrkvBbak8i8rIGYZ1pOA9Wm/775JcNqz+j05f575CnzVCswB6/zceBFXYA5YX8Sj9gN/zc8SsGrI9AdzB6hcoql6WofGBPFDHa096wtkN2mzWReDEQoz4IedhiMfsH6I2zc/xrmdTfzP//mn8AIRBZOwI3IwZAhmBAhwSI4qDCYSIcsaEtDkw4KAGLREeaENgkzPZYouw2kcO8UE0jFlh2OTU9ILWqnUJFuNR8NKKKYprNWqod2qIpkIC9BxiCawrdebVq2ToHSWA2EcKUpVY2l4XgK9LgHBCPU6K1066HWHKCwuCIiSsTk4PMT+/gEarbbYrUw2L2nw8uqqgO3y8hKKxYJkhy4oimtsvagmfXRDHt8T110g1k8NFds6mfhSUasecp5W4SkFwdCfZxcEASvlwBmBQ8qnLeSGx49r45hQBwTJvLr0VQeiOCRTOtnt91GtVeXL3XtyqGGfX8v3QiZckmymCXe6CnXiAE7A6sAOGRt6WQlY5VFNxBS25P4uFtb3wzmfnPP2zga4zIa3uPP0+wGs1rn59I/jQKWTn5d702FdUWY+wPaDiP4o2EzpsGN5oCmx70sazvAlS9p+6+rruHvrpjysK0sL2DmzjsuXL2B1dUk8HxnW/YMDgUemzDJ0SZJgelhziyBgZVpwMpWBx9AyJrxGo0imUjpmVDNw44HrzP/Kw6pNDvOUcnOKMuYoJd6BoJhWF7pkYMVnZAXc2A/K6hmTuRJk0T9tmwy2qeI+BFbZZErvuzZdjhUAPP94rClXlZogEMTNG9fx2ScfSwL88Ucf4tatL4DAWKm7i/kswgT81arSlHkvWlwo6NpjjRLvI7Q0cMOl0Whp84mKD/aPUibNuxvBG20OUjmwZ1X9sUaNC7xyk4yS52BIx3dAVpNgVoCdrLP1/TiW1flxp/T/k02nUkV2i7EYbALEJK8Z36+tjSJuTCnMKiCfPa9vyn1pJ+CGBp8/kaL/mwqGECaBiVhWdmLrHFJ1jTGsjcYQ9foEK6sr2DpzBpev/Bgb66wXWxQIpj+Yx47gOZtLH20S8e9MZ+c9YhawzoLV2evTAVbXp3pSCuyu2SPJuJQhX7/p9AP/9T5/+9/DCswB6/ewyPMf8cxXYA5Yn/mSzp/w33sF/lzA+rSB38lFj6WjRjAZYDUwReaBSbwEqQP6wzpNJdMSsE6Z4Nlt4w+/fxfXP/8Qjx9cx9b6Ml79yV8wbkmAtVZrYkB7pBcTYEWAHig+6E1j2ibZvQFCIbKIHARdivH4yCfHMdc6EY19IMug1+4PQe1WB61mR35QG/w5mFEqG8RSKY9MJqHnpgS31epwZBZLm0hFUCjmUVpZlod1MAjg8JCpoazzIdvBn0sG1lPQCidw9pJWq0xpbak+wmMwVIRMRVSD8mJpAasrK1haXlIQExlGDnadNj111jVJzx8HQK6xQKdYV5P6qoNSPlI/QXhoSbymoCQLSwbWpJpcAEr7KAlO+wMt19EdQ4IA/kwBCUk6g1JvzvpXnZ+WYS5kjmu1unpk+XoJeq17kSxpRKCWzBWpHQLOTIbJs8a+8PwiYE2myXJZiAurdOhhzWazVmvj1+nMJpByQD5Zh/F8AlbXZfzHV7oDrFaH4ocT6cvsGM2yq0ph1oaE1URpU4HnBdm5QV8BZm++8Rpu37iuztXSQg5bm2t4+eWLWF9fUaeoAOv+vs5JSkMPyzWUy/R4NpDNLRwBVjKs8ourd5WANal+Y3VpeuZZJSPPECad474HVVcWAZxnwUvufRGsObaMCgqdUwpVsjWxTZRjyD/LrOncI6Pqhw5NJgbkjM00xp9fw3ODDH6lXBWjShnwR3/4PQ739zAa9RCNUQ0RQsQLIMzXw+5Un6FmWnghn8VSaRGpRFKp461m067ZWlNhRfIUs8fZZ0wtHG4i8OnjT7vvTPgVLJuxHmNKMUbcLFLKswFMk0ofq6Edeyy2WBsSVvnEP0u+71knLjeACBBVCcV14H2A2DdID6rf0zphIvoY/RETl6lkCCGWiCrUjBt27FplqFuHfax9poxzs4AKjwzOX7yIs+cuYG1tC6lU5ii9mrJuk+KzZ9WYdpMFH4fCuZClWRnwyevzJMPqNuFmr4w/8nbPAeu/94gwf/4/sQJzwDo/RV7EFZgD1hfxqP3AX/OfA1i/ip2aHSpcOBMHOg3VGqzJcA6sJ5IhR2MW0neVTEtmr91solI+xHvvXMXN6x+iWX2E0kIWZ3e2gEkI4+FUO/9ThBCKJgVYJ/RcscZhaEFPDFQhFiTQMrBKpoYeyYFYPD4oX+RrYqpuvdkQU8ohkjLHRCKJySSAQY+JvQdK/aTnLZ9NY3l5AdvbTO7NqvqFTBDlzs1mTXLiZCqCpZUlbO5so9+boFbv4M69XTEVwQAZjaQYKta7MNE1Eo9bzQ8HRXU3MuV1pOTORrMpeV0mncLa+irOnz+PK1euYGFhQd5NMqwEfASIBOqsEHFr7mTCzrMqltvVDUkafFyLYtJJ31t45E+lF9jCqggyKC3mejkGh8/lPjigm4/SQp6UAt3tSBpZa9TFqhKsqrs1EtXAqzqeyRSNRkPHgAEt8qgy+dmXCzrAyhobgnSFZ4U9AVbKpzmozw7Ds1UabiB2g+9spc2LwLAKpqk31DYDnOT1OFzI71/102F1Lovx4gYLJevGNnKzpVWr4Y3Xf6Ue1kGvjWIug/W1Jbxy5SVsbq4jHPHQbDawv7+nY0QQVa7UUak09cjkiigsLCklmKFLnrp7mYTNzQN6iGPwGJLkhyxZUrN16lpm1MQY81BAG0mWgmtg3XWHkgU0Ipn/C36pRkkJyAPrTeWHO5Zi532GVV2kYwNr1hvMDlDWooTYKIpHDx7i008+wT//8z/hrWvXsL+/q5oadpTGE9wgATqtBsKBAHK8ttpttBsNJWUz8G1poYh8NodsKiU/eavZwsFhBc1WRyqCMTeF+Np5w/GCCIT8VG6CUJ8qn44nei0hSqCVUG4ye7KfvBcYGDeQaaSsyljtz/71O+hTkm+bTASv3C3i+ksanEz6DDRBsDHaXB8D0Nzgs17Vdrfjd7dOLIk7xiquEJpMlK43bHOtb/217FU9s3MOly//CGfOnFciO4O9+P758+hBlyoibBtMiWRc3loL4DJZvrtGHbvqwOms9Nddp26j6qTk1/1emTOsP/Ch5Tl7+3PA+pwdkPnL+UYrMAes32iZ5l/0PK3AdwGsxnp8lcRxNmnW/dkYEg5ZHMzEfvKhqgn6rShf48Pkck92d3Hvzh28efVXePTgBnLpAPK5BAq5NAJTBsIEJKlFkFUrSfv7YITKYQ3NZltDezqbQi7Hyg1PXi/V6pAlHQ4ku1Mfa8TAHYd7Dmr8L+WNTD9NZjKIhqMITAMKCDo42EelUkY2k8TS0gKWlvPyd07HY3gIwQuEUT48RKNB0NpDKpvB0soqOt0Rao0uHj0uYzoNo7iwKqYqnclhd++JACknegaiENBxmCRYmE6DqvlpddqWWkwwH/KwtbWJv/zJX2Jn5xxWV1ePOiU5zBs7Q8kiOxONeXHHSmyW33lJgD3xe1EJMiWlVDgWQ3xYn2GJrAT9JqUmriA4MlmxGBx9H9GUHWOrVTHQy9dNhk/vqUsPHI+J+V5tcI3qwW+nZ45glcN4Wkxd7KgCQ7LecEgsMwGq86bSzyr54QmG1VVnOBZnFqCeHIy/b8B67GE9kWz7FR5asYPqRzLQY8fGNl34ObF0SgrjnonVF/G89zyT2x4xrJS497po1Ku49vpruHXjC/T7HR+wLuNHr1zGxsaqrs9GvYa9/Se+F3OKSrWOcrUhlpUS9UKxhGyuiHgio9AwbrSw9zgas85bbkqRGaXKIekfLwQsuGyKkaTc7C3muXR89/CDh+TLdn5rIDAx4Mb/k5RfHc92nur9+72lBljF15q/k6FtvI9IcksgF0Wn3cGtGzfwwfvv4+0338ann36CRw8fIhIKIJmkBzVJyChZMBUTlP9TPqwQsH4P02EfUS+IfCaNQjaLQiar+xRtBY2mqQfKlRrGBJVkh3nNkFnmjcc/3Oaf5fsyQB6cGizXph/l0eORFB5Hm4Cyo/qbSLyItQawDbY+k3iZeO5JtUIdMuXSZFgJHM0GYWFWWuvpWFJfhnFxF29IKwG7mv0Ud4LVYNjSv9nxTJUHQ5eYC5DLF3Du3AVceeXH2mSKxQmILQuAx0Ag2Zcjm589KM+9yfqtk9mB1JPsqgtMcv+dtTXMZz/6ZAAAIABJREFUglV5ev1NtNnfO86L/qy85s/T7+X5a3lxVmAOWF+cYzV/pccrMAes87PhhVuB7wOwHoEmX8ZI0EjQyhARSoPlnQzYoElQc+/2XXz+2We49sYvcbh/DztnFpBJRRAJB+RhnYyD6HYHKrZn3ym7BlvtHnYf74u1ZALxwmIRpaUF+eU4RJH70M8bGkvDehsOVCZXZPenyWqTyZSSTxkmQk8emZ69J3soVypioLLZlHorszkOZVENt+FgGOFABOXDCsrlsoJrOBimszl0ehM02wOUKy3E4xlsnbmAtY1NFIoL2N3bRbVeE3PEMJROxxKEGSrFhGH79w66vSa63TY63TaKhQIuXriEv/iLv8DFi5c0kHNgU+gJh3vVW9hQPwtYHTDlexcwYMei1n/kg1cDoGM/pdcdF5NW8thQsngs43Teyln5t6swYpJqVz5X+oEHR8yYsauUjdpGgeTYI4IET5U2BKzOz0o2VRJgsqoMcfGDlPTfWEQeVrKxJyXBTh7sajJmh+JZT5x73d+Lh1Vsn4NoX5YAn2hmObp/GHs28AOjKPPmerFT19KrCQzVi6u1tF5jnivyRSKIZrOp/k/K7vu9Dpr1Kt556y3cv3tbfaJLCwVsba7jJz++gvX1VXmbq9Uy9vYMsPIcKdfIsFqtTTqdQ76wKOAaj6esTziZQjKd0rUS4eYOyBoyeZrgyc7LlipTGqqEicbYQRxFLBEXeyopsBjJIMIh1hDZRga/n+9Lvmr6XFnlEqCv2qpbuDbEf7xWCMoMvlPyynXm2kyVAszPEcQ/uHcPv3ntNbzz9jt4/7330WYa7nCAXJbeW3aB8rUMuaUmGTPfBzfWXHbxoN2UnzUZjaKQTqOYzSKpnl+rYSpXqnj0eBcjgmpuhpFVJtvoy+jlT9UFQ6DK3TNjS41R9pOMJyP5Xo/AGy3z/uaQA28CtpT1k1VVSBV7W/lkAV03lGTbhhB7T7mZZ/c3YCwGmJsaU4/s+QQ9XufadJrqWE6mAavA6ZnnnBtqxYUldaxub5/F9tnzviLDwLNtDsW1waQkYL9DNRI2eTIf6uOdYVhnvasn03/ddTgLXo/et39VzCp3DMMb4J8D1hdu7DhVL3gOWE/V4fzBvJk5YP3BHOrT80a/K2CdXYGTbOvsYOE+57yhHCpNujcWk8dBmdUu9E9xMCWAunPrNj779FO889brqFUe49y5EtIJspgTRMJxTCceajUmcXbNb9Xpo9Hs4MnuoTynBEOFYhbFhZwGZIJWhgYRtCoJl0OaPJ6UBVupPf/MwZkzr9J0OQhOyGhMUKvVFCxC4JvPZ7HA5014SCVjyGWz8OBhNBij0+qiWqnjzt17Yiqm8NAfBdEfEFBO5AM8d+ElLK+sirlothtKZiXLSsDa6w3Vi0oGg5I7MpUEf6MxQ1ysBohgJRqJ4m/+5m/w6quvIpfLKQmZA7al4XqWEOqHuhg7wfdBhpNSaV9iOp5i0DcwaSDVBU7RW8xj0jffLjcWlEw68gfc40FxNvhGP1L+3wm6Pcqa+zOnSOCIZeF74zG2BFVKFgPI5/PIktGORhSIxYRbyhRT6ZTkhierMfg5k5zaY1YWfBKwHnkjfa+tG4ifF8DqFmkWuAaUAEzmmYxpUOCDQI0AljJrnqQEZNxY4bmrwKoee0JbqDfbqNWbCriqVitoNhrodf8/9t67S7LruvI84X1E+szK8ih4AiQgOhlKIimqe2lG//bqDyB9n/4Cs2bNHzPTa0kcqtUURakpigaESMKjCrZ8VXpvIsO7Wb993s0MJKoAQgKqgKpIrmAlMsO8d9+9L8++e5+96cXes0tveM8mmbpnT59UrM3Xv/57AqwoA7a2NgRYuUbMlW0xhzu2vrVtxULFxsYnrVgad2fYeNKK5ZKVKxVdOzZ6Mmn6ibOWTWcFRskgvX79ml2/ftWuXb8i6X8iFbeZuVkxs94D7RLxqclZm5mZtfmTp2xifMIqpYp+r02bek3zupjP+yaINp4ctDpYjb5kPBazVJL5hsGS2dtvXbLf/PrX9o8/+ge78v5V29jYtlIxY/ksUmWAHky16f6AgRrjztprtLo+t7JZq+/tWq/VkFS4ks/ZRLFo0xMTNj5WsXyuIIfv6zduWIO+7n5fMmkcwi0Z1zE6YGXhAYHdtAn2nHgqd9v2B4BXZlWSUTurGNY18mGAPAsYaT4tBPSXOkvrPb9yWZYMOqk+b+59nBMjVG82XHLM/WHQV98t8uX+wEFwo9mxvSqeAl3dBx997El74smn7NmvfEWZ14wJ/eYOiJH4+iYSLsC4sMOuci/lZyHOhjYCcl7D744D1gA0h0HncWY1POcDf0eGep5HgPXBqUW+qGcyAqxf1Cv3cB/3CLA+3Nf/C3n2nwZgDQzqYfE9JBf+IGD1bjMHQABWCm16MJsyLArZideuXLO3L71tL/wShvW2PXphxsbKGcumkcCZNeptW1vbtv0qrCPMATLUtu3v4jrsjB0sXDaftgLusnnyPOnFRArsUjt4TBgbCkTli0YRMMjtkFWWImMZVHSrq6syDqKIHJ8o29T0uGUyZoVCWlmqFI2dVttqB03b36vZ+vqO1RowGHE4G+sPcDJOWb4IiJ5RjiHMIZmIciXutCUHlnGTImicPaJ4pM+31W5Kxtls1t3lt9u1559/zp577jmbOzGnPrKwIeAmK26EBNslaWlk1iJTFzionuc1wsoJsEZMK6A1SHlbjYauDdEobmLD9XH5JgWymNqeZ2ky3vQzBgMcrgUF9aGD8JCkD1ZHDs2KwSA/Nm1lAZ6cXwNkr+22JMCY+cCiBsAaIjP4XQCswWgpyA3V4yppYmTeI+miOyiHf3+XhfqpsjYC8sFBaBjHDzndHsaeuC0wzB3XGvAiwNrt2u7Otl25clnpneNjY1aukNEbt9WVVVtbX5PD78rquq1tbFp1v2oHBzXlhTKeMLPrK8vKZC3ks3by5Jw9cu6sPfOlp+zE3Iw1mnUBTDZQkPeGqBIkr5tbO1pjGHzH4uTuprRu2GDAXInrx3opFkpyjp2bnZPMe2tr0y69dclu3rxuq2tLkv4DoMYnxnXtkeEzLBg4TfC6uXk7f+4RZRADWultZrOIPNPpqWl74oknrFSpyJGXPm+UFRyXHIRxy9W1942pnZ1NW15esl/8DGb13+ydty/pvVAWlEt5y+fSUZ8rJ0UeMECRzZ6etbsAun4E0FLWbhxYr9Vk18dyyYSVshmbm54WaC0XS8oXXl5Zsf2DA23UJNNpZ1gjNpPNL5QEvo/kGdKMMWsGZtT7Vb33VWqCNJnHPn8ls8aEKYr8UW5rb6Deda5trXqgf1mnTKGUmE7ALXLkgfqH2dwYRDJs/gWgttXrGzNU54BVHIGJ5xqfmLQTJ+bt/KOP2unTZ21mbk5sOBsF7vTrZkqH2btB4s/GX4r4MHeOdjm/M6ycY1iTd4qXGgaugTkd/vdum6PHX/e7rOvRc0Yj8GmPwAiwftojOnq/ezECI8B6L0Z59Bmf6gh8WoD1OGg9fpACTpFzZuiVhNkTKGo2ImdMoi0SdvXyNXvzjUv2k3/+B1tavGbnz03Y9GTJKpW87WxWbWN92xYWV+zgAGYW9W3S2dEeskEKaUxBYCU7VizlrVTKWakIG5e0dCquDEOZwODgGYE7gKpklbWmTUxM2ROPP2WV8oSch69cuSLmieMcGy/Z9MyYpTNm2ZyzrFTdGA0BVmt1zG7IY0Rml7JYAoOlojJjB7GEADVAFEaZ4g8WBIYQA5PdbXpwYR77Ym7kdiw2cl/sKiyrM55te/SxC/b444/ZuXPnxFBSvOH+2el1LaU8TMxm3DHYs1cdCAcn38Oc1ChTNZgxNWB6G00VxDCd9YOqLqUDQExiHPjJfKnloJTitFiuqDgF3ML88LkATIpdrj3RPbCqSDSRIfIajK14pFIeY4JMk+tBQcyYBFdgOQNLgkgPZFb9kUiCg8FSAKnH4zKO960eZ3I+1YX0UW8W1MDDfXiRkc4wMPZYFs/p9LglB1I4JgM6b928bj/60Y/UZ3nhwnmbmprQ/HjppZfsnXffsevXr9uNWwu2vLqua03PeI9klYiHTMVN8z+bTtrk5LjNzU7bmVOYhwEgwUzIU81yOca3IPDUanfk7rywsGSLyysyGAJMM3d5836vLeYTwFqpjNsj5y/YM08/Y7X6gdbM66+/JtMymjdRKCRTbqaEfJkoJwAnoIyonKnJaTt37rzNzszZxPi4LS0t2fLysq2srtlTTz9tf/G//e/2xJNfshPzp7RRVau31AoA8OOY6WkG3LdbDeWr/vznP7V//NE/CqzSTgC4zokRdAdqNq3UGzvouJM4mxr0xKICGDg7iswiNuhav9OybqNpiUHPUomYzU1N2fT4hJWKRW2y0Ke9tbWtWKoEDKsAK0CvpzGsIZHvssGTVF7z2NiUwGGxXI7clnFcZk3QFwyzi4s2zGXqqE9cc8LdvDGE2uO63Lpli4uLtr66Jka5kM8JrDKXageuyEgnE4qvYROP+wP3CZjgTqdvrVbP9qpNMa1sPDz75efsa1/7pk3Pzqo3eW9/Xywpm0c+F5OSeztoTVsWpjXqSU8n0+r75/rSw0u/MnM3rMPjETZhE+n40vlUN4vu2SIffdDDOgIjwPqwXvkv9nmPAOsX+/o9lEd/LwErph8ugfOiHMpBeakdTIU8egXwubaybrdu3rbXX/2tLdy+bIMBrM9AOYntVt9azZ7V6wA3XEy8yMSEhF5SpGrKKpUDp0th6Z/b3l6zVqtmg0HbsvR3Jd2MKez+u6ENhlA9m56etSefeMqmJucsk8nbtWvXbWlp0Ta3NhVrk80lLZuLW7mSUz8rZjKwGtVq3eoNTHEy1uulrNuHsXGGNZ5IS4LHZ7hvJz2msUNZMlLYdtOZVsyKul1ky27+Ihl1py0GDCas02nYzOy0nTgxp2xEueXm837OsDH614Gl95p6r5x65uho07k6y+l5qv7fPACUfL5kwbgPt1sOLhWj43JlnsdzcDVW5mY6LbMqPtP7Yv0a++eTDXrUy8rx8BpAJuwq7ykGV4w38lBn7gCrHtXhzsCHgBUHZyTBeY+zCb8LDE5wFx6OsDkuM7wbe/OZ3QCOAdbDz4lMhcJmj4PVKJtUoBUXZjfLWl1Zsrffesv++X/9k1X3d3U9AF5IWFdWlm1vj97tlu3XmINRLzQbFBhsoWbgekTKAno8AUTFfM7GxipWqZSsVCpo7AGu9G6nM369MetBsr6+sWmbm1vKHRUISqUM/YD1u5KEMlcBZ5OTU3b29FnJQrmuq6tL2uiRCRDy1DisHnL3lpxqXUoel+SU9Z9JA9Y8oqV2gFQemWpPPd9nzp6zr379m/bsV563k6fOWzpDvnFbx4RZGYCLnt1bt67bv/70X+wff/wPtra6bLWDPUU0MV6ZyFzI9wtcUByLR/+qi9WsH4tbn6gsXRiAfM8MRrLdEkgnj7lSKFgZR+tSWWPBu+3uuRs2KoIWa6TtwJDLny+VrDJOluuslSrjVixWxFQDblk/AFw550Y5tqwFmFGBtyh66qhfnON1pcrO1ratLC/b9WvXbGtzS8w6gJq+XJzFAem8F3Jx2gtguHuDgcYbVrXdGVgqnbWp6Vl79NHHFFtz9twF3wBUv3tfoJPNC0mNGUfUKzwE/iPAmmKTLG2ZJBE5uEEn1GPNepQKQ3FHviF5fCNpBFg/szvP6I3vwQiMAOs9GOTRR3zqIzACrJ/6kI7e8LMegXsKWCPWKGSxxqPeSmIuKKBkQBJP2EG1pl7Q2zev2PLSddvcvGXt9oGK43gcoyOkfxmxFQNVnkjmEkfFUwRakS3u7e/a4sIte/MiTM+aNRpVKxdzVsilxUh4EZb24tX1rmJ6zp9/RH11+VzJFhYXbWV5xdbW163dpje1a5lszMbGCjZ/ctbGxpFD5hS1A2MRi9HDlxZg7XTi1unh5poQYyMzl5CzKKDmAA4Dl1QiJdBaq3kvLG6+SWVaZlXkIT1sNHHcrYm9gGmEXR2jB3SMft2c5HhHYxJJg8mHlKTXWVY5+sKQwkK3jwCr/8yjfzrtjmSoXCvAB4ZIbAa4A23bGnWXJOrYcSjN59XSSl8s0uOjTNaO3lPmThS/qdRhL5wztjF9HlW5ZL4CoW6q5MAlgFLPpFVfIb+LIm6OO48eB6zDcuBhoHpPWZwhwBrA6RFodcMgYZKol9Fl3IBMNlA6Mty6dOmivfrKy/bCC78UCGvUa4fPJ76E84atZrMCwy85CDOrIzm4jIvUUOluu8x34lCZ/7D8SNvp9abv0OWcMGMJbTbUGg0BsepBTfNB0lNih+j/lMZ8oPmwvrGlazYzPW3zcyesUi5Zs9UQS6nIExkk0S/ZkElYm1gkBY7GZJbGZ7AJwnFjzMWz2QgiNge2kv2pL3/leXv+q9+wr37t923uxClLpXK2s4t0uKo5vr62Zhcvvm7/+q8/tZ/+y08k28dYKUcmaCRllpuwZO7uJMw5S+wOkOMexRnG3TVXEnv9rmcD4ng6PDqSROfSaSsVyr65ks3a3h7ZrAfWbBPTRSxMT+wpm0lzJ+ftxPxJmz95RmxyOpvX+XPd6XkNADGYc+leFAFmV5Pr5qQfcTwhMqbdbNnmxoZdfv89u379ht2+taConkq5aOfPnRVo5R6ysLhga2trUnawAcCahFWNJzI2Nzdn5y9csGee+YrNzs1bZWxc9xrWLBFfsNbB8RfAms04gJUcPzLKkhcAPa4JB6xsnvE6VBfKor0LWB1eh8GA6p6uzc/6D+zo/R/4ERgB1gf+Ej+QJzgCrA/kZX2wT+peAlbfsXf5LGyfvHvJZO12VcQCWjEoAajB1hxUd612sG312oY16ntWr1UtlcJoBvatKMaSfkkYPYAYkjTMR/jyvM6kVff37PLl9+0nP/knu3njpm1v79jEOBLGtGSAFLL09IltJdIilRDwI9omny1YKpERwwSIpG9O5kXKN2xbNptSP+vkxJiNj5WtHsn+OMZ4IisH4x7Swj49ZABWjyeJUeXjAhqNA+BirDKmvj2K91q1bjdvLNj21rakwsRJFPJFgQjGq9XiWJoCm/QwUjADWjHAKZZKkTOn508KWMDERVE0fg16nvsY9bBSwB65rzr77YDTrw0gkT5ZsSXm7sWMO9JhPsP7B4k1cbdlObtGQAk2rRNFsfD7YSY0SIzVU8y1IPZEhTAAw+W/gPXAorpDsEuoh/NWQ19ceO8gPbyb4+g9L4g/BFhD7+oRKpFdVQRYNUcAMom4mDF6QX/+s5+qF/P9997Txsv+/p6eLxloAfm0S6hh6NzkJuqPjCJhAJUwdgk2d4A/MIaS9Abw5tdAsl2YP5gw5LGsR8UcIZ0l29hZwGCwA0hhjsK+3r61ZLjETk9NSKo+PT2lTQ+MuIIbN+8Fs0qvNOxtJLSwfXpua7gatzwLOTLz4dzGxyc0X/f2DyRTJV7ny1/+qj3z7PP27LPPy2hqYWnF3nj9TXvr0kV77/K7dvvWLcmJS+Ws2gEKESNNTBPmVfRRwzz7OQPugdUeD6Qs1YT3ZLtKgH57nt+WUdyAxs/I+CedZL46K7y9va9jhFWFlSyWCnbi1CmbP33ajdbGJpVh6ptXUT94AMwh/iaCpayzAE8dN0eexdqfc+k2D9hd3KBv375l169eE9Oaz2dtZmrKnnrySeXGci2vXbtmV65clTkUZlocI1nO8/Mn7fEnnrRz58+rd5XxZdOQNcsHsFnFucg8KRUpIGS45H2suEPDsqo1gN5cAVYMrLxvVaZPQ/3jd3MHDhs5IxOlB7veeBDPbgRYH8Sr+uCf0wiwPvjX+IE7w3sJWEOWILEMgKKQrwgooqdNIIxcQRfqWb9LYYnR0L7VD5Db7VkyiVQxa6lMVj1YB3V66ryYThLHEZkJ0RdJMQfAu3btiv3oRz+0y+9ftbXVDZuYgDEE3A5kxkSeajKBu2g8isFx5i8RS1pskIhYyIGDzqi/sNtrWiodt4nxipXLRSsVCtZoNWVogow4lc5ZMp1VcRoeHCOMlQuCXerpcRdmlXLFJsan1Ls66Mdsc2NbMTmbG1tyZCXyA9BI8QkIpD+tVkceDGhN6Hf0mSHNDVmnFNIyQMlmxNRR9AeZn5yQhyTBHDdfAH5AsNgwgZWuR2YgW4w7aycAIxkxIAcW1xk9xgYwG8YIQMXnAGCD+dZwP5sDTPoJnaUl9oRCGGZmGJR+ALDC6kTuwMN5qwGkBvAqM5uh2Iv7atByV8DqMOlQ6olTdgT2g4HO7u62LS4t2D/88H/aS7/9tW1vbdru7pbxc8Ag12piYkySXsCFZ3AGyTUsKDm6cYFV2OscLr4Z5j5SU/qb2zI9q1WrArAOhPz6B4bxkPmSSZlvgNA3ypwE3Cwtrdjy0rKtLK9asVCwU6fn7dTJkzKGkqFapCSQ6y2MLf3M9Zod1BqRHB2zr5aYPz6T6w2DzvrlWpfLJc1NNkMAtZgFnThxxh658IQ988zzVmu0bGllzV588df2zttv2+raitoMWFipJBJncmFzOm8kwawZJPjOFmNM5HmpqJOVTSqZsM9p9YHzM/KikQPDyh6uAaKyAOMAtLRiqWgpyBULNjE1aXMnZu3UmdM2N3/SymX63nO6P/RQUsvACobTnYp93D3H9sj1N5IEa9X5enSNcsTAD/paJ4wvhlxrq6u2srKiPl2cm8+cPm3FfFHvuby0JLD62uuv2+r6upjt84+ctyeffNIefexxm5qe1nk4lztQH7ybLLkUOIGBEqCUXORIoq/7DKxqCsCKERfzzTdK2HQArDI/laV7zPzsTsB0xLA+cOXFQ3FCI8D6UFzmB+4kR4D1gbukD/4J3UvAGnoqAZpUbIesCwYh9ZqMfihKQ0cZbp+Dftu67QOr193BNGYpGwxcXltvtq1K1EvfAS5sU6vZtoNq1RLxgfrWypWSra4u2z/9+Ef23ruXbWlx1cbHslbIExHRk4NwuZIXw0pfK+wE7yMWGCKl59E2A+RzyUzUE9pXREcqFVcPID18sLP05QHW6L/L5HJiK+hTI+eQgo0eXs8nhaXtqcDjC/MiIkGKhaJNT8/ZWGXC0qmsVas1W1/blOkNfXq4sFIs8l7u5usPQABfwQApOOdinIMZTSaXFWMCyFS6RuQcHPpWe12XpMYSccvI6TPt0Rwyb3EJqfceu6TYi0+AkIPCAEYP3y/0KWNoI2MbR2zhcwWM48S1uLkSYBtmlc/TRsPHANY79a4GyeFwr9wwYOUz7zmzGm4fvwNg1ThHgDXIbmFY19dXteHyd9//vr366sti1+jJ3t3ZkoswgGBmekqgrlDwuctcRDKOIY4DipSuKSCGjRFYN2TA/ByHaKJytjY39K8ipwDNETjSxorbVjsbCWNP73E6I0lpq9Ozt99+127dum0He/sCaU899YQ+g82Hvb09zfcw9pwbctPd/apt7+w6UKV/lWzPVErKhiIbL4WcRo/XMSdg3Av5gmJ2dnar1m5jelayyekT2rjiZ2+8edEWl3Aj7lmxmLexsZJUGYN+x4qRszSA3U3fvG9bvfT+Qb6ZozxXN4gLcSywsd6b3bYEm0fkr/YGkjVX92veC9r1+wfHDkg9c+6cnb/wiE1MEgVU8mipHuoSWh+4XwVADKNNW4CDOqJrpFqIe68n60yrM8qwdid1jwZD6cFaUHaxNh8wjmsJUJMPrXsFALhvhpna+vqa/ea3vxGgRzr+zDPP2leee97m5+e16bS6tq7NMIDm5NSUHLoZf5QqkgQHZl3OwN6fituxPzhuNp8idh4wTt9ytPFxfPPoTmtxBFgf/HrjQTzDEWB9EK/qg39OI8D64F/jB+4M7yVgpVAD9MBKUHR5iegmQIpuIZNVTCDRCxSVMCEt67ZhWekPbel3GBLhRIukkF4xMXzxpPegNT2vNGY4rMasXM7bxsaqvfDLn9mN6zdsfX3dxir0nGFY01b+Ij1uCIkp9gEJbnZC2ZfAgUUxOq02OaQO2FRYJfpiY+n9o2CLDeKKtlGfZoainoIzJoAYomYAjZjIAGwpLpFtyglYrDJyzaSNT8zYzOwJO3P6nGWyeX0mDBbRIgJ65C3qGBOWiOTPwQmY9+TB58nYSLmYzrCKLYIhFevoHXFiQsUYR0U7IDLqRQOYIOuDaQuOtcOAlfGmQA3soEuOj0y1KPgVXxRJSb2PLRI5RowLUkJkv/lcXgALNjDEuIR81WFwGr4fzlodZlSP98kNszj3Daw6ZeVfirc5+s/Qmyin2v5A8tyQy8lYAdwXbt+0S5feFGB9843XBOQ6nZYMiVrthq7l5MSEjck4KS/DHeawsocBFAmuE0AoYYV8XjEslUrZ8phZKd8VQ6yWJMaYbAGaQ9QTmwhiyCwmpjTMW1jCQSxpnV7M6q2+vfrqG7awcFv9rGfPnbFnn/2SqyfYoKnXtT6RK8Ne1usNW1vbsJ3dXcXakEnK+ydltpXRMQJOMfYRmGRNJgGsnu8JUASg0h+6u1eztY0dO6h39OAcOE4YSI49l0trnAB3mARxzkh3MTJjHYWNGIH06NqwaeP3o7avhUxm6Hm+MaScZO4/bQBi1wYw2MmsnZw/IfA3OT0lxpJ/eT3rCPMr7h2wqsmES2ldYcBrfW0g12as/H6GjRXsJD2+fs9xWbYz8trciL4XqEz667Qx1ulI7o9k30E5THNS3y8t3daYcLNDAowkmA02QD6tD4BV1l6pXBbLrQ2D6NpICh65ggeweqiSCEA72pzztTjE1EebD3dak2FDK/xxva9r9YH7Cz86oc96BEaA9bMe4dH7fxYjMAKsn8Wojt7zMx2BewlYJYXrOXuhHrCIyaBwJG6h23PZKr2sMBGA1E6rad126xD8qFCkGAP0dUkypaB1VsLofW0Ty1K3WIyoir4kgRsbK/bqK7+tqcP5AAAgAElEQVSVY+l+ddcq5YIKeopbZMEwpQLPAg30tUUSWEuZ9ePu/lunYO84aKTozHj/KyxEKp6xWD+pQpEiO5lGWocctq1zggmhQIS9wFQG6bD3n0aF8wD34IF1O30rFCs2O3vSnnn2ORmglMfG7dbtRVtZwTAKCWVXRWQhl1eEBQUxh46cunZQU3RMkOUCKhkbSSthfCN21mW5gOmIVYrkwKAfsSiAHGSAiqcIWa6R07BcU72w5v1DVI7yXCNmlesrZ+PIaAlARvFK4T7sEjrs/AvAcCMZTJlcChoexyXBLnnGYdhZn+POo8N9cg4wjvJOP9PFdLc3/xBgDT84cnA+zMplzAYuwwYwXL1yWXMXwHrp4huSn8v9WrFNPn+Jc6mUisoXJas4LTk8WZxJAVUmCHsFsKzBQEu9wpFkXo7RUge4WzOMd6lUdPVABqOtmFWrVbGl/EukDCKJenNgu9W2vfzKa7a8smwTYyXF7Tzz7JesXj+wVqOuOZHLwnaOy6QLVvXWzQX9y+cyx3CTZT3KVEt9kZ6J6k7TkTFaKmnZVEpxOxgt4W57a2HZXn39om1u1+yg0ZO8H2AqgK65Fle8DtJ3QDyMM4CVB5slQaLMZpn6runRTXoUFDFMoU8XOS7zGcAtR23yo1sd6/QGUlDkCyWrjE3YE+oFPSeTpWAWJsYWgK9+YzaEOMa85TLuyswGjYyf4r5hJuWC2Gz+P9rtCoA1YrtDqi/HG9a6TI+ivt9Gkw0NjOt2PEaq11f8DuoRjkMGUgM23MhMzUamaK76YM7BcrvDrxsmSQmhiCqXBQfjNMn5tSHCWPs9WPe0KCoM1vi4FP9u0vxh0Hrf1+t9uUmMPvSLOgIjwPpFvXIP93GPAOvDff2/kGd/LwEr0lqKN+2yqxULaS1AlRB7CkaPfKGPFaa1hXwWVjUCgg7MWjL8EUCi7id+gYIO5pafwZb0AIPIjlu2urJgN29esbfeuigpJUCSGA/6JQHEPNeLSWfAAhMiBqYbs267L8Mljgl2xF1qKd4oVgPTmbaEZQR41YOXxZW3IwYM9grQSrGnvtwe5+w5m/QPcuz0AlosCawgPUNSx9NnL9jc/CmB1t29fds/OBB7insvTDTgQ5mSGQyjEjp/PivIhFXIdp05DX2BxGfwXC86AaURixrZu7jw0x2XJedTL5oD1+Aay/F6kUwRriE77F2V+7M5Y+t9q86QwbZJVijnWXcuppiFYfYYIjdx4Xs5kiJhHepV/UDP3DGweifA6oDazbc+F6xNhE+DtNN5Vv8KMmkHrF3JttngAGBhpHT1KoD1Jfu7H3zfXn3lFWaQYRwEO8r8A/TQP01/ZjoRt2IRljKj56g3WD2s3iOJTNQ3AzKSr/IZrD0upMZRygJTPMzY2JhNTU0e9k0DVHd3dwVaic1pd2O2vLpjtxbX7b3LV22/um8n52ft7JlTdu78Gdvf2xVgddl3Xhs7Kyvrtry8YsvL62JaWRMwr/mCZ4RyLsh/A9ikv5Pvs5GLN4ZHAE1iWGKxlO3s1ezW4ordXFi25ZVNqRGYswAzwC+f3WrWHYx3e5r7SKSR3rOOOWdF7LTZ/GKzrKsxYP4iVQ6RV8wlvy+hkGhbrc75DySLnp2dtTNnz9qFC4/Z1NS0lcsVyXNd5eDjzbrjOrDBw0aP5j1mReoFdWdm1oinHMX1vdaJpBmR2RJXfsiYSU7f9Ix32BRTQ+zhnELCrPtEq6X5xD1Hvadprr07onPv0X1Y5+s95mKyo/xjjOGCYkF5qzDTMlNyltV7zx2g+oZRxAwfAtbQt+qHNQxCR4D0C1kqjA76LiMwAqyjqfFFHIERYP0iXrWH/JjvJWClEAToSCrmmlSxFh3cSgGsMhRx4xPlBNLfJhCKS6fHTgBWketRXKrsV/anF2jdVkvgUz4fg661Gvv22msv2XvvvmU3b10TWM3nMnLvBLACVtWb1qE3zQtGirsAxrotGNueNRqwTxSoKUXJFEt5iyeJ4ImyTXEB7hHDgRwzYbk8UlkYYgCrM4+wH+pPkwmT930SV8KxU/zFE/TUJq1Wp5BMqTdvdv6UzZ88bU1JfV2OSAQQ/WguX6a4d2MdgVaBYWfLNB44nvY89TWZdEaS54UoH6TCgER+7nJdf2gkNIi4GyMJTIuJoZjmGsI+wXKrH08mMpHZEjJvzGsAXzj/AlbFdoX+t2H2hWIeZg0XYApiBxiBOQ2A9ThYDQzsoTPwYcHsQDiYBd2pKL6vhXIkOZWlzSGAjTZJIiOvI8CKzD0uBn9xccHefedt9WATa7O/tyPAAfhggwfQSX8m/52Mx2QgVig4YBXTGpla8TweXHux2VwTWH8cnK2v3mXvR+4LKMOyKioJYJdIih2tHuCWXbNms2Pdfsyu3Vi29y7fsrWNLa3ds2fm7cSJGZudnbIDSYyb7tYtmWjCFhaWbHlpVWZLqH251jIKK+D8zaaIb2ToIcMeB6ycGy/AVdvnA3Mxba3OwA4aLbt+c8Gu34K1rQq8aX1HGaAyB2sjkeXegPA+rnPjHJnXYimJccLgDVMlOZcPrEtTasR0DpDF98lWjQBro22JVNrKlTE7/8gj9thjj9tTTz6lnm6BMxk5eS9x6PUEKLuMFqDnsUEB9Hn7gBssSfKvf4+MigLTKjl5BFoBrDj9okzRBhGGbgKqbV/zkRKCewJgnfsNS5prz6YHm14C5ChTIqMtwDr3KcC8x/342g3mSw7gfcPrcKMouvfIQEqPaI3r+I8Y1s/N5tFD/vd+dPqf/giMAOunP6ajd/zsR2AEWD/7MR59wqc8AvcSsIZ+R0nFVH05ayFDoMgxl4KMIkzyu3bXeh13pJWUuBeKS89sHcScq0IOKzahjeGIWSaZtHazblsba/bjH/9QuYy7u5uSDI6PV8QyUCBTFNM32Gm3VMxToGERyueIBW2Tg9mXKRKfA0uYL2SsUMxaIg1Wdnlzs0lvnoMMgACZrBSs6knsOm9JRE42k1O/qwBiLGb1+r5yKpFBY8ICs3lQb1lvkLBSZdKmZ07Y3MnTYpLhSjlmPg8gABhVZAgyxph/rqR5MWdxKVLFnGhcg1GSF8WSD8J8wW7JHCrr7CcbCVHvLr18FPOtTlemUSlMdvoeW7O/vy/QSh6rGy31BMz5YozCF4V4kPkG1iywn/TuAVZlUCWm2B8hR3VYBnxo8BLJhYeZLzeoccCt+AwVyX4Ed+qNuz+g1TtXg3mRFAHhGAH8bNbIBIi5jhtt12NtkmQS7ylb9De//jd7843X7fbN61arVfX8nd0tRRxVSiVFM7nk13s304wv5lUhLzObFguL5BOAyO+8r5ENFT7PHXy9j9XnjByGGdMBm0LeH41KAkJvYAl7/8ptu/TOVSkDcKc+d3beJiZxzc5bu9UQwORasX7IWF1aWrXt7V3L5UsCRWxYiF2XjNfdctXLmQSocj21H+UbH+xNDXD1BoziEI5JWNrSuaItLK1GoPW2XISLpaKOW+oFjM0i0yGAK6oDRSLpgcsxz2Ojpx1tnLlygAsU7jn4Brf7PfXMt7t96w4GNj45qVzVxx5/0s6fv2Dnzpyzve0dqx/UlFms65AhBsq/AKeca6FQ9L7WVNp7xzFHinrMHaRG/asRcB2er7rnRS6+wRhKMWBy8/Z8W9alnIyRH6dpFwB8o0hp6RrqFkfbRbutY8EQynOoY7rnOgPs94ewFkPm65ETN5sJkbxffapHYBt35UNJfiRq/qg/WfdnPX7Kf0RHb/dQj8AIsD7Ul/8Le/IjwPqFvXQP74HfW8DqElWBCwovmIwo63O4AAPAAVphVXkAwDBqolgO5j6Ubh6Z0vU4HAyPkN4iyU0lbW97yxZu3bS//x/ft3feucSzrVIpKoYGRokCGaMfyZJhWOmxFOOQUNaox8141gVAAtaQ1yVTAL64QYji88S5NNv0vDmohcEEPKh30Elh7JTUN0dOIQwrBR6/bDYBfQ1njLucD32BHYslMjY9c9JmTsxLFtyAMe11PQeV/FZknEOROIdOPpH7qXoRyblVRI0Xlg7gfMyD1M97RHPqb0WaqP6zSN6Hiyjn06Wvl0J5gAOzm0ZV96tieenDZbOhDdBpM4aJKDvVwacDjiAt9GMJDKl6FgVYHSyHflZATOiTC4zrcPE8LAEOUkQAawDCEcn1OQasXIfIjEtrIGTesjniubcyq1L2adf6jG+7ZQu3btnS0oJtrq9atbovYzGkwtdvXBP4hGWtlEuRaRhyVDcQQ/ormTVy0HRKclmcbBl/epXpg2XjA1AYTIhCL/JhiooiVTxDWZLlnlmnH7PrN5ftyrVF9XAiIZ6fn7FKOa+NoXgMh2+AUct2dwHdG2Jp220cfDH0yXvPJf2raea1s5I8YFpZY6G3U566kP4yYEpZLMZxY26Ws2J53PaqdVtd37L3L1+xlfUNl++rH9s3RVjPzUZb94hOC3m+S9z5ndxviWQadK03iDbHBFhREwDie9buda2FcgE1RCZj+VLJzp1/RNmlJ0+dtXKprLVNPisbcTnlCCPZ9z7QMGcPgaBcuDFjYpPIN5oC6FNWbvRwxlUhrEfz2Q2DxWj7/c8f/IwNBaTM3Kv4gVQXmJ+RqarX8X++OcI1dnUDbGqIz3FG1aX7zr6mMZCToVN0fxTzfeRwrA2i6PWSMwNYFc1zeNAf+uM6kgc/vPXGg3jmI8D6IF7VB/+cRoD1wb/GD9wZ3nvAGuUeRsW6y4Q9HzRkdhL/ws8Fa5WA487CuOmKjYqcZ93h1NkDxdBIDhxTkb6xumxXL79vP/j//sbef/8d9Z3Crk5MlNW7SvlG9IXMh3owC+6si+lLYECduaM/1B1vkQ1S2CIthgFKYXCTTeP1pGgLSSW7PUtHkjkkwCGfEGkmxWxwSBZT2iYDs6WeQF7f6Qys3RtYJluwk6fPK79xZu6E7R9UFYcjEySxoBSj3j9Ln5sYYZhq9fZissIx4gwaOcWm085Iq08SIOGaVKSVzmxmVcC7KRJGSwlF3FCAgjrFvLXbVq9h7NSQsROSQhXzmGNJWt0TKIJpwxiIPE5n1FX9HxrhZDIAZJyBc4cyYG0UpFJyCx4GrAHcHpcBBwZHRXTUO6ciOTgRR9E9d3MfvfeszhDDKuDgxbyLDHxDBhChPsooH5QcUczDAAsAThhLmPVWk/Hfs/3dHfv+3/6NvfirXykfFBBKvA3Xvt9rS/apOR31UjLG6RQ92BiFec8r8xyTMuW5CnhwVC4LPnLz9rniEUYuCQd01ps9W1ja1GN8YsomJydsanLcisWc5XOwiUjk+7a3u2Nra2u2uLAY9SvnLJejhxRmPyNWmP5KsldQLHh0Duwg/dORYzfzh58jzY02rjA8SmfyMjvqG+ZKTXv3/St249aCraxtRbE0yPPzmtNstqAOaDc9NotzQRIswEwurcyQWUdsGHBdmPf0iHatiWSYDbR4TMzq3MmT9tTTX7Lzj1ywSmVMGze7Wzs2Vq5YuVCM7kFIr2G8cSZ2w6Iw75RhC/AtFDXfkc+7FD+SRB/Kaz2qS7+L5nSYN8pzjVoq2FDivQ8zorWp0OeGGkUU4ZjuPafMjxDlIzVFtL5ZSwLw6itP657iPfueq8r7+6ZeAKxRZE0Aq1I2RLJ87koh7iro34/95byb+dID9wd2dEIP/AiMAOsDf4kfyBMcAdYH8rI+2Cf1aQLWjxqpIAf2Ml38agSiXFbrUQ0ujxRwVQiqM4LI+BT7AXEQGKnQ9xflKVJoUtDHFMsRt729bVtauGn/4+++b6+//prt7tasUsnb7ExF7E3I++S5MDF9nHwBeZKxOtAjNoYy0mW1FIXOAvF84kXIvhyfGJfEEbbn2rUbdvvWoq2trqtInpiYsJPEXExOiEmtVvdse3tLw4R0rt3C8ZgIDUynEooKAawWimWbnJ6RQ3CxXI5k01HPrvrNKG0j+a5Y4KiXNhSofWfp1JcnyS6A/AjcxWD4+jBwgNQIlCvnse9AVS497kXKecsEicKaOKFmR32MsMIU8eqQxbyFGJ1s1vLFghv+BMZa4wtYwkyJXlicSd0NVkZLYnCSMsMJgNUlv26+FBif4fiaw8I4klCKzRYR5cd9568P/twL5nvkHuxZSEdWS8OSYJFekQkX1wqpt5yyW9qkYBMGAAlgRb4LCETC3mzW7Aff/7798pe/sP3dPQGL2Zlp63Ux2mlbJkPvIUY7mOS4zFRAVq7YSSso/zZ3CGAOPap8abrLszaIWHs+V1zOnrJGs2Or69t2a3HDFpY35WxdKY8JsI6PVWxivGy5bFL5p5sba7a5sW5bW5tiYXnofdTTCbvpvbUC18mj3tXQ/yiZvdy0Hap5dBLzkue6GVAsnpI6YXt3z1bXN21xacVW13Zsc2vfxiaLkhyzmdSJgByspiSw5MPGXSIPsAQ4oxwAsCaSGW0kHdTrWn/M7fmT83b+wgW78NhjOo98vqipph7Sbk/mVxg6sRkjVjtBVA9Mrstrfa3hlk3sFaA+p58HYyVXCXjfZ2A972ZwzTigRJEyJWJYh++N6mPl59HmnkydGEQtA18Lw2tAzueRkZJv2PmGgUv5g7t3ZAY1BKg9JisYRrH+ZBUVndPd/yLc+02jB/vv+Ojs7t8IjADr/Rv70Sf/+0dgBFj//WM3euV9GoF7BVhVJolx+3CkR/i5x6HQkxUkuB4JIdMQJ+oOs0NhpNRjJtOfnvVgQpp1Ffiwn+123ba31u2ffvwP9vIrL9vNG0uWTsdsYjznjqppirCYitRsJiXAirsnfa2hZ8sTKB0IwfAIzOK8mkyIpcJNFVBaKlO8lu3ylat25cp1u3L5hliz8YkJe/zxR+30mZPWatVtd3fLVlaXBfAotntdXFpj1u1Q6KUtnshYoVSRZLJAbxmGN5ExTAD0UanpfAyUGNahclwWBePGUX0Hq41W3RpNHk0BFhXm2bwkypJb6zWqLgUCkDwSZ0MfqvqMiYDsE3+BvDFr/c5AksqDg7q1OkSbdHQuNMYBQNJEhuRzulBIrSnaefh4w2RlLJnC5TX8N8U8gCrqqZUTKYyOyyiPP0J8TWCGQmHvWaHh66MA69HvxB7fU8D64Z5axw7DzNiRJBi2FRYbN1cHqHV9D+YAkLZbdfu7v/uBvfCLX9rmxqbm5Mz0hNmAftSeZfNEuADo0pLIp8gXBfAq3iYl+fDE+JjWi/fPoh5w06ywzrQpgWlRdxA5OGcVX7K3X7Nr12/brcVNW1rbE1NPP+TkxLhNTU7YzPSk5bNJs37XNjdXbXdny6r7ezYxMWbj4+MRk+dSU9YVl8+jaJhHbjrkk9oZO/WhCqy68Zh+JXYQ+alHqsQSSYHWPXpll1dkCHX95qrlirCZ9H5rX0f94LxWbtf0vUcZxABWNlHc4RpyMmb1pjuSM2+npqfsySefsvOPnLfTZ84cyv3ZTJB8lvsIsTm5nByRYY7VW84aALRGDthucObu20E5EBhMAb87PO70pyFkHrMNIsl+BEyD67SD1QjMRvdc33Q72qQZZjmD5Df0hx85/zqrynGHYzsC03ePrQmAeARM79Mf9tHH3rMRGAHWezbUow/6FEdgBFg/xcEcvdW9GYHPBWAVmHWwGmSkirgR6+osq4ovXHAxpYlMmALQlRMohihtYmL6hvFlMhGzTrthL774S3vjzdft8vuXrV6vqqAnu1JGLnE3MspmKMb8vwGr/Mv7YETjQBWG0YGtimqxQgBXis60YjZSqaw1mm3b2dm369du2/7+gcD1449fsPOPnLV8DlfTpm3tbHjeY5xCtmTxeN76fRjCjMUSGMHgmApQJQMRSS5HEcVbCGT5GKlYp/AdYGDljGlggpFYYyLT7jYdWHaIoYF5TtrkxKSl4imxZ62WS1Dd3dQzWbOFnOWR9ZaKYockH4QB7w+sXq3bwX7dDg6qigLpqu+Pzl4a5rwvMIXUVP1uZE5SqB8BVjklA1hTHuehQl6AFTaQ73PO+kZ9fccB61G+aiRXjjJx3eH4iwdYfRPnDoBVKgPftOl0WjJWqtUOJBFmjjfqB3ZQ3bUf/s//af/24ou2vbmrDYbxscjsJ0umacTuafwZ25TMyOh1BajOTk9JQgzwIY8Y6a4AMRJ5jHp6XavVG5oj5B1zbZjj5CCvrK7bxbfes6XVPdvcadogFhfYm1QUTgCsKBSIhNqz2sGe1ap7ut64805OTllBUl3WUUyKCK2riI0PmAodAWuAXkpnnZuHrDu94Mx5qQKQ7iO/T6UEMNc3d5TReuPWou3VatbpD6xYLuLSJADeiZhjVAq4adOXzcpiLY+NTxhy2/XNba07WNBHzp+3Ry5csCcef1wKAkAYx8NxVcYq6k+X2RjLQLE6rGFkxkib6dFNH+Ygqw89OkFnNR24hj7z46Dwbn8FAjANG4GhTSLIucO94Pjz7mZENiyzD6Ca63MUQ+Wy4DsdX/jZ8LHe6Wf35i/a6FNGI3BvR2AEWO/teI8+7dMZgRFg/XTGcfQu93AE7ilgBXgGkgvpZmQE4u6XAazChLgMMhgrAa7UQ6UeOjcMkRFT9L16NxWzgtsw0tm+ehsBabduX7eFxdu2vLRo+/u7Vq8fWBewJRDXcVCqzMEoTkPaSI+HoWdO4JRMUo5XsmGkyry/s5mcjqIcEhiVpNWHur21ZwdVZzbHJyrqnS0UshZPxqw36EoSCChNpUuWiOes3yeDNS2WFTAH+4rEVoBV4M/lhIBp7zOECYuyRnv04HJoPi4U8Jw/LGuv37Zu38eEgYeFq5AT2XPwSe8dDHUxKrAl681lLJvPWqlUFjtEb2qz3rB6rW77OwCPA98YUHXO+UQMD8dJTI0iU4hT8eNVsa4oEo8jAbCKjRXLiqmLS1Y9aiejcw2F/DDbE9hVZ3ecHZUfTVRE+5K5G7v6YTB7ryXBPu8jx5zocAJb7r2H3ictCbcMl7iW9A4DWJuKQKJ/ldgSgGu9VrVf/vLndvGNN+3goCZWslRgfH2+SpbN99o4QJKdtGwqZZVSUUB1bm7G5mamtWYAw2urK3pfZg/vxbGp57NDby1sObmlGbnwLi2v2Vtvv2e71ZY1Oy5xxTxrrFxWNjCbD/0uGcdtbRANBh31iWN8Bggar4zJSdfnSlhf3nPLcYcNCPVaD9w5V+ZByqfF3Rs3bDc1Y/4CRHFAA7B2en2rHtRtY3tH8uAbtxdte29fsUzqx44cwHkZAFXO4zDJLaTYfcup9zpmtUbTxsbG7cSJE/bss8/a+fPnbWpqyra3t+3WrVuSxQPsHnnkEZubm7OZmZnD3FZYVua3+oYjZQHjEyKbAsgMrGYAsb8Lw/pRCpVDdjXIhA83AI+ULcMql2GGNdxPwjENA9jjjOqwZJlzOc6iDr/vPfxTNvqo0QjclxEYAdb7MuyjD/0PjsAIsP4HB3D08ns/AvccsJJxH0n+FEszJFcLkQ0Cq1FfqzNAxM7AcGa811XmQV0V2zIuwrSIYp4cQkVPANIAvjGBX/oBKfDJsNzbI3qianXyJFt1AVdMa5DMqlCWCY4zlAJRKZgF+gabVqvuKluVPsFkHI2yuxYDXQdxwFneksmsxQZJ9afWYajaDclzkdXmizkrVUqST+ZyJUsmcxYzZIhJGwwArQDfjGeycjwqzmEiiX7JWjoLw0vdDYAX+WqDbsx6bY4P4yN6VzGwch/RvgH8I6AQ8340xhAAurO5rfOkqJ6enFQeJqA4AchJJ2QIAwvcaHVsd3vPtja3bG9725r1mrOnmNXkAdv0G4MreF1GkmBYVQCr91BmLJumWKdHMGuJCLBKKkl/pXoskYICWmGljhxJj9xIQw+dm7ncrUD+JKvnXkoVh+f48WOUY7BiSXzDQWBVEt2O8kExCAOw0p8tplx9ri4TvnTxTbtx44bmPEqADIBNfctELEWAPpgv8ftE0sqlgs3NOGCdmZ7W++7v79ni7Vsy0yLaJBhwKY9UTrkA1lwkB67a0sqaXblyzbr9uKWIa8qRa1qwUqEoQF3d37etrTVrNKqWx3gon1GPKIoHZMn0KgNYy5Wy1hctyDh805+LMVQArERawRS6/PeorzPko3oEk2cFaycnwRoyRVI1iF86qNubl962WwtLArJdNnaQ0DM2ApM5X2sA1IOa1Q/q1u7hIJ6UWRNg9KmnnrLnn3/e5ufndV0uXrxoL774om1sbGhjhd996Utf0vM83zUfZcW6qdVwZJMzl0fy9SNJu8/5AP6Ggeud5vRx0KotrBALNgRSh38WQPLwv+G9jzOnx8Hq8efdSRJ8/Djv5fr6JOt+9NzRCHzaIzACrJ/2iI7e716MwAiw3otRHn3GpzoC9xuwDp/MB5jWiHGVeVAbqaIb93gW5FH0xwC2NTIXoaAEtNJ7d1BvWr3ZVnHKezQbNYFWHl7ww8g6e9VsNA7NbgCu9PUBDiRbTSWs12tJ2ri5uaKi26xrxSK5l2SODsRAtTqe2ToYJCybLliOIj5XFOgIDFm337V4wt15s9mCTUzMWi5Xtn4PUEwfHo6peUumsxZXhI2zrPEYQNb7Si0OB+YAhWMlfoM+Voyp6EMVwzoA+NDHihy4pX9hzeSgnEoaeZQN5TU6m8a48q5IlunThfkqlisWS6Ts4KBp25s76pME6MOUATbIbyyWSy7jhmXBYCab088BrIyNJMEpDJZgnJBNuyRY5i7Ih3lOlIcLmOZnx4vlDzKrEat8B1bnky6Ke1lQfxRgBXypTxvQGthVgVbvQ2azhvkDQAWIaiMn6jtdXLhtmxsbkRTcDXYajYYMvtwVGsDH+vB4nFajIVBYyGUic6Qxn5v1mu3ubAuwIo/1bFJTBq+ipHoDm5icsvHxKfQEcuTd3Nq2LuxnIqVYGwBrPpu1g2rV1tdW7fbtGwKtio/KJAVaOQeOo1Qs2vjYmM3MTKrPFka422mp95Z5o7kdM8nVWdvuBAW+WVUAACAASURBVM0GjqsmxKpGTr+sEW0Yue5AGyeA2H4sJpB66/ai3V5ctuWVNdvdb1it7tFUbMqkswWpIxyw1q1WIxO5bxOTk/b4448LsMKswrLCmlarVXv//fftjTfesNu3b2u8YFfPnj1rjz32mIDro48+apUKfeg4IR9FxoRIp8C8Mv8UP6OM1qP+0OOg9W6AdZgpDd9/1L/DoPNO73knue9R3I2/4k4McPj5J11/o+ePRuBBGYERYH1QruTDdR4jwPpwXe8H4mzvL2B1ljB8fZBtdZmwMgO7brZCAYVRCv2qyF5jMhkKzpqwNN6X2Wi2rFpvCLRSuPJ6TI9aTR4NPU9MFcZEdfoDa9ao1Q+BMdEPPA/WDyDV6dRtf3/L1teXrN9vGR4wkxMVKxZykjFS2OOcWq+3rNOGJUJSO2YT49Mq8gAauKTuV/es1jhQnybRHvPzp61cnjQbYMKSFvvokR8FS2WIwki6NNgAtC6VRFbZ7bcPAasYpn4M5WXkpAwD7REpmPa02k31/gFiQSHk1CJpFrsaDT6gpd6oW61RlaOqmKIiPX9Jq1Ybtr21a9tb29ZpNSSTxgm2XK5YqVxWVC0XETkwrFQJwKpsTcx+AK7ZQ4Y1lXawKpdUTJUihlWOwpHJksf2hIiMwKpFERpD7Op/FHD+R1//SRa/519+2HQpggECh0SbiGVV5u+RJBjA2iSHF8DaI09T0gEB172dHasdHESbJh1rNVtWr9fldMvGDuDQ1w+SeTYeNqxW3ZcUvpDLWrlU8g0NHsQW1elPrkVxKT2rHqBCQCprdvbceTt77hHL5Yuai2QDIwdHjkumKuAMNv2gum/ra2t248YVW11Z1PxDTp9JJ7RRxDyslMpyzobpJQZHpmcyhCISCrkvsNjXPveE4U0LMfpiE6NYIGUme8ZwTzeJEM2kkGTb3Tuw1bV1u3Lthq2s4hxcZ1pLVswGC5mubPS0Wl1F5jCHMVV67rmv2KlTp2x6elpSXo6D+8Ty8rLA6rVr12xlZUXXDHCKJPib3/ymPffcc3rd7OysJMRHGch+HoxTYFrZeAuAdRgcflz/5zAw5fV3++8AiMN99U7M7bAR03FAehyMftzvP8maGD13NAIPygiMAOuDciUfrvMYAdaH63o/EGd7/wBrBFaHAWvUg+hMqyoxz/GMinn191H09vuS60oyKrmgPw+mlGIdd095pQ7MavpZ3VoyrPHCH9BLzytFvPdnNiQHbBEjArOkCJr9SJbct04XELBve3sblkrHrFDI2Mz0uJVKFLwuQWx3XDpJ4bu/D3tJrmHOxspjKlI3tzZtc3PD1jbWVQCXS2WbOzEvh2EAKcwjfXZE2hSLLhvO5PIqqiUHlqw2LaDOeYR2TdpTex0kwd6/CvvEOSiWRCxdR0AH4AAoAbyjfE4pOoY+wL7t7O5arX5grW5LGarlCmZQCTFr9UbXDqo1O9g/sEGvY8m4KWMVximbzauPNU7PJNLfbE6SSHInBWDoaT2UBLs7sPoPkR7LpCkhllXfS/7sRlNHElAHrkH+fKfeuE8GPIcdUu/d8vWtlwiwRn3bHsHjx+CAi00EwBjsuMco8T9J3pvk9EaS4MPNlo7VAZSwqf2BNZvNSNLLZkXXmnXk7h12MRRdg7R4aWHBNtZWrbq/K+VAqZh3ACxzsYRn7UYxLrCoK2vrdnDQsE7P7Nlnv2zPfvnLmq84ObeQJ4vodG2692tmxOjClq6tLtv62rJtbq1bDVUD7Grf817pYR0bK9tYuWSVCgZfBcskiV3CXZpj7hrKCUlmo/zPD1x7nJKjXtSOFBYReiWuhvmDxlisK4+4HdQbtriyYrduL9utW8tWb7E2YtpYoXWg0exqfZGp+tTTT4tZPXlyXnMccAko5Qt5b2BGb968adevX5cke3NzU+wrTCvM7Fe+8hUB1y8zXrh9p9MaWwDkcDzT8PseN106DhYDML0bQB3++Z2+D+8XgPFx86Xh1XC8t/X47z5OsnzvVtbok0YjcP9HYARY7/81GB3BJx+BEWD95GM2esV9HoF7C1ij6jwyzNGpBwxxWLy7Fc2R5M3zKABfMJUe3eJFNuwTRTuAtF4HVO1bo9mwNgZECHdhRep1a7aa1u+4jLjX7UT9ajUV561Gy9pN+mAdxFJUAnwBrPS/IjQcWNf6AySZDSuVczYxUba52QkV2rCefF6zhVnOwOoU+ivrVt1vWLs5sEqlpFxGjG32q1Xb2dlRpiOyyFwBN9GMZJaSyMJSqg+u4CxnoWgFHHvLY2I0+f7Q0AWZpGJtyNd00ArQgSXC5ZReSPIj27BrklHzL4Y9DY0hPaYwm3y/s78roAS7OjE1LjCBuU69htlPx5pNB/nW64r5Un6mWNKUJcmbhFHNurESvan0KOKceghYBbg9e1MGViHbMTJmkitwBGK9l+94vIdmhE+XiBUeBqq/O2i9X4BV3s4f6Nc+fsyHvdkyXAos4kBMKfJ02HLvt+5J0s3GC0AW4yxyXDH4QqLKawGsB5hjtdqIY3WNmfe3b9yw5eVF295cl/QbwApjHnpGeT5MO066OASTZ7pfrav386tf+7r93u991bL5gqTquPEi0WUDQmsycrzFPRtQur+/bbu727a1tSEZvkfyOIRUXyod23GzsfGyTU2M2USlZFlY2Hbdep2WHuSYalNKucA+B8IGBnNcfandIbY1mjtuh6ZnSyLM+VRrdVtd27DbCyu2sblvu9WG9ZHTx5DdJ2129oSdPnPWnnzyaTtxYs4KhfxhbzHvxfxF6hscgFnHq6urAqzhASgF1CILfuaZZ+xrX/uaJMX0v/K6YXMl3pNrGZyEh/tCPw6sHv+TcScjpmGAeyfA+VGANTz/Tr3iw+zv777u7vMfudHHj0bgMxyBEWD9DAd39Naf2QiMAOtnNrSjN/6sRuDeA9YhGfBwGskQ2xSiWw6lbmIOibnpedFnA6vjbLq2Ygu3bqlwRIa4vbWpwj6WiFur27EG+ZWtlpgrolPk6jsY2N72ju3u7Nr+XlXuoIOuAzzJMbtu8gQANuJv4jAruOfSh5ey6ZkJmzsxbSdmJ8UOwZgQZ7MvSTHsas1u3Lhty8ubtr52YNk0kR9utsJnU2TnyHzMZSQxpN+Wr2AwBAAk/gWGEqYVY5rZWVxIZxUHgtSQAhg2M00/aCIDPytZMGDVe3g71mx3nF2mB5IxERPctep+VZm1yIEdqAys3mxaLp+1ufk5mzsxY2PjFVtaWrbNzW2r18iqjMxvcHoF9MNqRewaEkqAN87CivYws3yuYIV8wdJJz5+U6VIGQO4OrzCyAjvKW/VID2ee6OU7Mp85Ktzdjut4IX8n8PrR6+T+AVaOC9Y7AInjx34IWCOw6v3YyHFdHgxbClOueBfUAc2m/6zDNRkIQDJnu/2erv/e7p4kwshrtTHR79nN69dtaZG+1zW58ZbLBfWMMg2Y8/S/sonDtWVOL6+sCrB2+mbf+Mbv21e/9g2Phun1tDETYmo8EopNBo96ooe504EVRm5f1WYJ8n02K9g0Ys1ubcDe7tn4eNnm52bs7Kk5KxVy1qxXrdWoWadZc3fpZEqZviKkI78i9avKfM1zVfULHMQP3ZYZZ4zQYtZudbS9RVzUQa1hGxvbdu3GbVtYXre9as9S6Zw2ab70zFfs6aef1VrDOIzj9A2BtsAmTOnk5OQhYGW+ovjY2tqyK1euqK/1tddek1SYtXvmzBkxrX/4h39o3/jGN+zChQt6vbcIuDlckOMGifDdwOCdeqDvJBv+6F5pXxl3Aqq/K3g9PmdHgPWz+qs8et8v0giMAOsX6WqNjvVwQ/Jyo/pxuQqj0RqNwOdqBO4pYHVd5BHwOBafGRbPMLuqnrUOvV6wOBTfCYHVd999Ry6pb7z+mq2vr6twxJWX4jlfSMsjl0gXwBpFPlmlkmES19FoWruBAyvs1MBiagv0CA2kqchuYaQcYJDzCKsYV7ZluYJhjEsZC3lcb3k+Bi8D268e2O7uvm1ubNnebs1qtbbeLyXglhVIU3akIku8VzGAGM7NCaIjqSiGNvSGwoQVSwUVzWOVik1MjFulRB8pfbJTNl6B7UV6nLdMOqfj6SITJbMTIEJvo8x4vLcRRILUUhEprabYVIr0+ZPzNndi1sbGx2xpack2N7dkRgOb1+t0LNbvibGDTQNcxpM4Hxf1yMHWAVgZ/1xerHI6OSwJdpMlB6ue00qEjaTAPGCMo/7V4wvESdVhwBq+F4Q99vTj/z386/sNWKNmS/V+uovv4fHHUO+6gRgPZ8jddEj/LWl3V/JfrhtgCrAqUNuJ2HQk792umPTd3T1rNzHbcjCJLPjG1atyA97aWJMkGMBKzyjH4Zs0davWalqi9K4uLa/aXrVmne7A/uCPvmXf+P0/kEmR5he0q947LoAK6HIDKY/n6fUBZD1LJpELI/eNyehrZ2fb3nvnbVteWpA0eaxSVC/rhfNnbHqiYknk/X36b1uWJlKKvm0kBFz/uGcxA0x9w4ScVt/k4JhasNHqTe9pPsHa1xtNSYbz+aIUELV6yxaWVm1xed1uL23J4Gz+1LzAOIC11UZNgUT6KCM1mCihbvDz875VVBBsoO3u7tri4qK9/fbb9u677xpyYdhuxuSJJ55QLA5sK99j0gSg5XUfZbo0PGuPA1H++7gh0p2ef3wdfRww/bjf/y6Adfg9RoD2c/WnfnQwn9EIjADrZzSwo7f9TEdgxLB+psM7evPPYgTuLWD94H7OcEET8lm9ny/Igt0ciKKcolsZjTGzzY11+8m//MR+8Yuf24svvGC7uzsyi6EwhfUpl7MWSyDC7BrOvBS5UDF6W7cTFUhFiuueonIOcifiKD8R8OigkuK7a/G4v3culxZDKhdc+i9TgEqAWMp2dvcEWusHxJDAhnEyHDM5lXmZLfGZ7uTatATgTSwnB4TcEbdYZ9QkBY0cWmnJw9kUIyPiQYrFvFXK9AFO2Oz0nE1Pz9r01KzAa6UyIYfiZBrQDpDuyRSqWj2QbFTmP/S59vpieHkAVLL5vADr1My0FUtFW1hYsK3NDYF7omx4AFZTibhkyTBWuKzmiiXLEtNTKkoaHE/E1MPKA5fgbCoT9eDCsKaURSvAGoFexuTQBVZjcbcvxsd/NwxgP/zso9iQD//uPgNWzTldgA9JmzGvQirrGcRB0u0AlSkb3LF5B5jVkDusedJCNsx8Q5bOJk3b9vb2xA763Abktuza5cu2ePumba4DWONWKRci4y3cpTEOa1qtVpeMFsB6+/aSMkybrZ5960//1P7oW38swyw569IjHkXw5PM5XVvWF/3V6qs1+jUTVgIUs5Ex6NvS0qLdunXT3nnrLVteXBT7Wi5mbXpyzB67cM5Ozs3YuEA0vas9i8tgijXo4FdRTREDrXgajMjksItTMCDbZe8AVjZC6LVlrfEazMx4PqB1a3ffVte37fK1BeW3npift69/8w/sqaeftY2NLb0P5yOFQ7lsY2NjYlYBiYwz4J6fTUxMiDXli3XEJs/Vq1ftN7/5jcArwJXXYcj09a8jqf49gVcUEhgyqUdXcVpuNOZz+85r4GgTz++Pd2JY7wRa7yQ9P74uwnM+jn0dAdbP4i/w6D2/6CMwAqxf9Cv4cB7/CLA+nNf9C33W9wOw3qkoC06fH2QT6L1DAtmSbBSTFOSBS0sL9jd/+zf205/+1H7z698qaxSsg9wUEJnNpqw/aFtv0Bb7I6kpLqL0tnZhCeUt7P/K5tYEoMTUqB8vJrZQrJYyXbtiibLq0wSopoR4ZQgDs4TcN5IkKgak05M8uA1bI/dePsPdfgGsgi0qOr2vsY/FbwwQA3PizBsFv5smwbK5wy+/4xhK6p1N6AwAD8huKcjHxyZtamrGZmZP2OTktFXGJyyby8kQCZk0IAMQI2fkKjE/bjTF9QCkzszNWDqXVdfu9atXbXtrQ32GB/t7trOzJfYrl8vY1OS0lSuTli9OWCKTt1Q2L9CagVWVnDntcs4P5LA6YI1h0hQxblyXVOIoyubucPWIUT0OVj9cZH8xAavPCQCrZxDjwNvvedwND0CSlALEoXSRCIccYtyBm5KZOjPrqoKDg6hv1OKaw7Cbl999x27fvG6ba6uWSsasXMxrQ4YxBVTCUsJe4lhNJNS771+xldUN2zto2Le/+2f2p9/5tvqQBRAhiZnNsbiuazANEmgmBzaBEVdKygAY4d2dLXvllZeVY7qxviF3Y1jffDZhY8WcnTtz0s6ePmFnT52wcpEs37h1mrD7TfWzao0YGakecQPBSx8rD+9qB0BHTsuME6ubNUlO8sAslUxH+awds3jK6s2u3V5csWq9KSD75ed+z558+pkou5lrEVPP6tjYuBhR9WAnube4oVh4DBsxcVxsRCERBrAiE4ZxZfNnfHxc0Tff+ta3BF4xZUIxweZP+Po4RjIwsuH+8Un/8Pwu/d8fB1qHQfUHNxw/LC77uPP5pMc/ev5oBD6PIzACrJ/HqzI6po8bgRFg/bgRGv3+czcC9xSweraHyyGPSTndFTiYLUUCUMxien3rtNoCjADFQb9r6+tr9rOf/au9/PLL9uabFy2V5HeeZUisxtrasjXbNesPOpLtwkwmYgkxrRT6MomJCm7nVmNig5C6UnBzLBTcbtLUlbxYn59JS5LM94rVkSQy4YA1NNnhEUUhrX5Sz2btdrywxjkY0Br6VQM4USCHGFaGhgMDyLpsuKMoEzer4fwABwBCelUBxS6XRnaZtlw2r0zMscqkjY1P2sTkuFXGxqxUqVilUrZCsSCQDeu0v7tvtWpVQAjGuFwu2fjUuKWzGY3D3t6ONesHcm3d292SeU4yPhBgHqtMWKE4ZdncpFkqb4lU3tL5smVzBYFW+nNhogFBirehhzXlJk0CrBj9JGKWRHYZ5ctyblGL51DUUWCdji+bj+q8+JxKgiMj28MMlkPl97BbMFsFvomhSCf5JQ0EXtlocFdZ5L195e4CDJG1q5+VeTrArdqjjBr0gSL/Hjgj2zio2btvX7Ib16/axuqKpRIxq5RymstsBGEOhhs1rGS3b7a9W7WXXnnNbohlPbA/+/M/t+/+2ffk9KzsUxS6MSS7Pp9DbybvR69ymEcYoq0sL9m1q1fs0lsX7eqVq+qtleFQbKDjyKUTNjs1ZqfmZ+yxR87a3MykTY6XrdtpWrdVt2azZr2eR+J4H3RS7r6wpb6h4zmsSPqDnBqwDzuttRND6p/Wc3EQjycyypDdq9btoNa0WqNlp86et7PnH7GZmTlLZ3Ny+y6IYa1ozQFYAanIgJEDK5YpegQQHX6+vb2t6JvLly/bSy+9ZK+++qrYV1jZP/mTP7HvfOc79u1vf1vsLe8ZAGiQ+vLfXE+OO2wEhJ9pc00uyNxnjpj68B787LhceJiRvRM7G4DwnV43vPICyzv8PFeh+EbCcQA7/N/h++CMHHr6h483HAfvNcwoB5B8J4B8J3ZY9xL1OLvb9vCxHQfkx98z/D4w2EFFEK5NyMy906bB8bENx+BGckfXK7x3+D2/Oz6m4biHP2f4dXdj2cM5H3eDPj4H7laIjDYZPnmJNgKsn3zMRq+4/yMwAqz3/xqMjuATjsC9BaxekDtYDY8PHnBgWv0PtcskkfiJzUl4L54yJXe2JTHEoRPgQ48cRf1bb12yf/6nf7T9/R1JgpHQ5jIZASfxlsgYkU9C0QzcpZMiG8DKv7BZSHJhnhQRE/XOArRC4SMpX9S/R18qLCdFPEWmF3BRXCZFtdgwmB+ASNziMTcb0mf1nWWVLDDh3jH0znZ7bbmqhj5XpNAU6u4y6lJlzhWwYn0H/wDnDmZLTfpSVQJZoZgWaJ2anrb5kydsbm7GJsbHNabkcSKlJv6kMkZhjhuxmzxVxsdsfn5GZlN7O+u2u7Npu3tbih1xJhqWrWQWHzdLFC2WKlkmP2apLLJgonmyVsjDsKYsTbRNKh3FEEWxI7DI6kfmEdN7AqSD4+uR3PHIwfZOhWkowkJB+CFYG3Tmh7+4T5LgY/gaA6IPHethn24UgRMBVvWwRhs3wVQoSLrZtFDUU/tICdBo4ortEU5SBwDoMBKr1+2tSxft+pXLtra6ZOlEzMaiCKOJiTE7MTcjcMamA0AO9vEn//Kv9t6V67a1V7M//8//2f78P/0nAdZ4wiXBAFY2ghh/uWtj3pXL2vj4mBVLJWu2W3bp0kV75ZVX7Le//Y3t72EERZ85KgL6qJGmIy4YWCEbt+nJkj16/owej5w/rR7WQR9587a1Ow0bDDqKQnLAltAmEJtCgFffB+P5DvYkk253IrCaUGQUaxHH62abVoGYJO0YStUaTUtmc9rkee75r1plbFJmUygTyJgFrMKEAkglh89kdM6+eeT9qOrlzWT0PV9sFjAeMK2YMf34xz9WXyvs6ve+9z09eD4AKAAXjju8Hokx78nnhfFlc4mvYZA7DHR4PfeFwHiLjdf9s/uB7NdhIMxnh/flPO8GWnmNzNeOAUBey7mGcwmfGcD0MKvL9zyf37mE3F2ww/Fy7HzxXqFXOIDVYen0MJgN94oAdofvE0FGPzzOw8Ce74fBbADfAUAGxnz4mJF4D28YhHvQMFAM96MAdsOGhjaQzA7dosPY8y/XNIB45o3L2HPeHtBF4ePrLIDx4DB9/HrpfhDNI14TeuD5N5h7DTP1YTwCIL/bvfQTlhUP1dNHgPWhutwPzMmOAOsDcykfnhP5PALWQ7AqthLTJQolB7sATlhWZLJEcOzv7Vsi4cUUzOsLv/yF/b//z/9tewCs2EBArFjwbFDkxGJNyZCMpJDOkkbMbsRiOssVZWHCdkXYmoJY7GDksCughUlTdJzeIhvYY3+RZIq4EBM3Q74m7aq8j5go799Ub556F3uH5jp9mNXoeJA1A/4ArXwhFWYcYJEADMG4COaNAr7ZRErcEyhMZ73YBpBnMikrFfJya40NepJL0384OTkmRpTPK1XKNjU9ZV965kmbnh63VuvAdrbWbGtjlU8WQ31Qw5CqYPHkpGUKM5bKTlgvlrN4MicTm1w+rYczrBnLpCjkXVKpWBIKrzgybACwg2DGFRlmiLQ5WoEecfNRXx/1+w8yKp9fwKo5D7sesoijDRt3w/WoIq53L8prxSyMTRfPJnZgislYu9MUuHMg0db1ItKJjYm3Lr4pwLq+umy5TMImxzHwqtjk5LjNzExboVCyZDojsLawuGr/8rNf2LuXr9raxo5993t/bt/98+9ZLl9QHytzWWZiKQcXFMfMJeYpoBIjtFu3b0sC/N5779m1q1e1ZsV2Mv/UWgtT3NPxpeIDKxWzdnJuys6dnrdzZ05ZuZSzbCZhvW7Luj1/SIXAeu0Dxsy6MqVS3KyGztUNLv3nviFAI30CTLM7KMPM9mNxS2fz1h2Y5M8DwGG+aE88+bTNzM5bNo9ct2jZHOslKRAFu+r5w1mdbwCsgXULsuFh9hAzuJWVFYFWesXPnTunrFbkwcNgLIDWAArDvOVfPifkwQZgEYBaAEFueuX3ywDujkuIA7gKaymsm2Fmc3idHV9XQXYeQPUwwAtjMAwch5lO3xhMRJtwPl94P+ZpAPr8N1+8VwCs4XyHNwsDODza2DryPRgGrMMgMoDjcBx3OrZhIBzGPwC+cBwBaA8zw4E1Hga64VrwuwA2w3gFMB/mSdhACHMgXKfha3onkD48R4av7fHrNryxd7d75d0Y24enEvr3n+kIsP77x270yvs3AiPAev/GfvTJ/84R+CIA1i7S10h6BuCk/MQACaAjOWwyLink9evX7X/98z/Z//V//h+2vbFmNujYxDhuujj65i0ew8QJsAsY7CvuQ32kBmPpkSEqjHhf9ZF6IeQslyCFJWCVIsDlhaEXXrA5GMCE1zuL7D2xAA0xrWRoUpQhp4wnLC+X0aSb5UT9ss7s4mqMlI0+QO+ZdcDqjq6ABX93pI4pAQcAIewtn0vvLA6zRNu4a2rXtrc3lQWbSRGzk7J8Nm0n5onImbPZ6Um5INfqB5INY7z0ta89Z2fPnZLZE4B1Y2XBut2WzGVW13as3c1ZKjNjUzMXLF85YbVW3HoDDKiylsnBPPlxC7CmowgeGfZwDg5YYNji8b7Y8TCWQ3rgaEYPg9WPNqa52xI4Aq2fb8CqOCeBVv8CwGuTJppDAq0CrJ5lqsxdWH2YVuZQHzCGU7DLgjFmgn3l95hmXXrjDQHWjbVlK+YyNjM9blNTY2LhJ9XvXLB4Km3Vg7otLa/Zz3/5b/b2e5dtcXnV/uQ737Vv/9n3JC9nrjHHspms5bP5iGFL29zsjDZe6J99+ZWX7fXX37DL779vq6trtre37/M4k5Z5moPOvnWROrdbku9mUwkbL+ftxOyUnZqftZnpMRsfBzjCxtGzi4GSO2sf9fc6WNV/C9Tzu77cv3lPMYP9vrUYC8ap0xdYlWFTKqWsZhhXRh2wfuLkaTt1+pydOfuolSvjArGBTQWs8oBlA0wAXgLb6kDc139gvQKg8s20dbGf9K2GLNdqJMkP4CkwbjwfUMx9B/k+5k70wIbnsZ4DKA1sHMcRmL8ASoKsmOMKEUkBbIbfHT/WOwEjn4vO9A2zo5xPkEUPs7nH2dDAdIbX83vGgPfkPQD6PIaBXGAnAwg8zoQGsB/+DWt8GISH8Q/HzlhxvHwWv+O49vf3dV7DG1vh+Pk3bFIMv/8wc8v7BKDN98OMZxjLO7Hg4blhznAenHNgRwPTOQysw99AfjcM6oc3JsL1GD6ncD7DY/ZRGxP/zlLioX3ZCLA+tJf+C33iI8D6hb58D+fB3z/Aqj+fQ4Pu30sQSaEetbu6/LXjRagNZMAEoxSMiVRAIauzvm1ubCrm5if//GN79+03bWnhuo2VyVDMy600l6HApGCBbXSXXyABRTB5rTjqImGlR86NZRwshOLpkD3QsbljKW67B6aVaAAAIABJREFUQYqXjBjTQ1ZMJjkOzvy93FQn7Kjn8wWZO6nIxlhJDBQytbjYSQG+DMUcrBXFsINzMVQarZjcjoP5UjpFr2hWxw6LdNDA9bUmh+Dl5UXb3dkWMMVwBzMlwPzU1LjNzkyJYcVcCqffQqlgj5w/Y6dOnrCJ8bIdVHdtc33FWq2abW5u2rvvX7dWO2X54rw99ezv2/zZp2y/TsZswmKJtGWyKT0oDJXDmskrMzaVpD8W12RY5SCrhml1d1SusCvFh4ClTKrciMqLUb4/clX9IqxaVwAfAdEhTHqHw48Y/egKHwJWycx9PgL09L1cegGtbIawqdO1drchlhXASu+3NnvoYa3V7c3XXrWr779nG2tLVipklSU8PT3hMUnlshVLZcuXylatNmxxec1+9stf2cW33rMbtxbsD//4T+yPv/0dm5iidzmnOc81zaWz1sFkCeOuQs42Ntft2vVr9vLLr8hwCKDabNBj27NM1qX5wovRWu8DgqI8WdZiJpm0iUrBZqbKdvLUrJ2cnxHTD4FItqvLnF3S74ZLQX4fMdEC8a4+cMDq0nuck/WzQcyjf+gBBvSzvm0gpQSAFTnwqdPn7YmnnrXJqRkrliqHbCqgEKA1DFiDHDgAqwBEAuAIQAuwFNhSnguzGNyENzY2BJ6GJZzD8s+/+Iu/UM9rADU8NwCT4ywi96rAzAEGOR7WYQBPxxlIXs/78fNh0Hu0aeKgP4DWwMSpvz46jmHWMUhVh9lBnsdc+O1vfyv3asyskESfOnVK5xyO7bjsdRjADoP6YfA4vClwHLSGczjOpmoTo9cT88014Nhwd2ZzgC+cn4kfOnnypH3zm9+Us/Nw721gXYPEdphhDRucQcYb5M3hNWF+hPHktcPXKFzPMJ+On0P4rMBWB+aX5wXWl9+FnF9vI/Ge3uHxCcc5POZfhHvp5/EYR4D183hVRsf0cSMwAqwfN0Kj33/uRuD+Atbh4XAw4oA1YpcidtN35r3gb9abkWMq7CGmM27IxBd9e8tLi/beO2/ZS79+wS6+/pIlkwNFeBBDk8+nrVCIeiwLxK2k1IvKH2/eCzCQTmM8kzrs0zss1EI/K0d5CGI7LrmMMlX1uhiurD1nNjtdAUwvCtwgmPNDDoxEF4aKflbPgO0fsaqS0tL/SXYpDqwh+qJvydSRwZTerQto5ru4pZNZy6RyyqZsd/q2u39g2zs7hgkM/aqNes3SmaTMk4iooc+0VMzZxOSY5XM4CROfkxSwmJmZsqmJcRsrl6zdqttBdc863aZtbKzba2+8ZdWDvmVy0/Z73/yOnX/sy1ZtYB2VtmQ67y7BclR2wyUHrPT6wWwkLR6LpMGYyiDZFCZV+q3DOoFT/8bdXo/6nb1AdRA7XMx97hbW0AENszc6q4/yjIpehzpahWbEsCrhJVoDKj6jfFblkgLeYGf6XWu169GjJdYfWSyAtXlQs9defsnef/dtW1tZtHIhG4HBCZsEsFbKNjY+YeMTU7a1s283by7ZT3/xgl18+z27eXvJ/uBbf2x//KfftqnZGcvl8/o8DJfSZOkmkXp27eBg3y5ffl8mQ1euXBUgcOAW0xyXtFUSetfvShquc3HXY/WV9/uWz6asXMzY6dNzdvr0rJ06OWv5fEYKCfV48+D5WndH8n2YVmedIyDfw8k7IXUEYyHZMLFS6mNtW1trXhbhUf5xwlLprJ0++4g9/7XftxMnTqmvNZguhV7WAFgDyxrA6TAzF4BU+FfXPWLguJ/Rz/rf//t/l9P5rVu3dA/ChCmAC4/y8raBv/7rv7b/+l//62EPaZBgD7Ojh0qQSJ7N5wUWlfcI7Fw4ngCO+TngmZ+HftnhtRQAFZ81LMUNrGVgCI9LZwPbG573q1/9yn7wgx8Y4JxIn7/6q7+yp59+WiA5sL8BAAap7HEwFu7Fx8dUm13Rejh+Hzh+HQJAh/FGrv7DH/5Q5lhra2tuUmamccAgi+P8y7/8S/vud78rhjuMzzBzGq5rWONByhz6hgNTPiyf5jVhIyN8JnMrnF+QhQ/3yoZrPSy5Pn4cYTMhAHLeL/RID9+DwniFYxxmr8PmxOf5fvp5O7YRYP28XZHR8fwuIzACrL/LKI2e87kagc87YPWCwIeMP7qNelOMDeC00WyoLyzIn/ij3+u2rV7dt3974ef24q9+ZtX9LavV9q3dBKwlrFDIWLmct2Ix6+ANs6W4GyrBrHqvpRvLeDFG9Er0PFxBeW6cHfpIxttpC/S6e7Cb0bRbLskFBLtZkr8e46YYPZsyUeJzk5LIythp4CJisagCtBgROVhDZikpZB/Jslkq7dJgjQkSR/oZe5TiRN0krUPGar1l65s7tr6+YesbG1Yo5K1QyFke916cemP0kWEAgjwPFhf3VXeMzco4p2K5bEZyUrhP5LscE8D31dcu2sZ2zTr9jH35+T+ysxeesVY3aYl0yYqVSRnVKIdVgJU+RCTBAFYY1giwcqzqCY6bxdFIuzQb2OqANWJThwy6QtE1bMw1LHf7XC2s/yBgDUxz2MCJDG+dJYnYEoGUwLJGDGu9WZPpElEy2ugBwHW61qgd2Mu//jd7562Ltrx4W/mnuPLCXk5NAVonbGp6Vi65C0ur9u571+x//esv7J33rtjq+pb90Z/8qf3xd75j0zMzlisQhwM67OvSAXgxQrt46Q377Usv2wsvvKiNJEApmcFcS7JNHVQhfTxywGXdYFzWhzXt+LpJELOTjNuJExM2Pz8lA7CpiYpVSnkBWmT9rC16dCn4BeQ1Lq7McPYPCXFPa4wJRU+3jM/6Zgf1hhQVSPTZLYklEmJg/WcDO3Pugn3rT//Mzp57RBFRgKrQZxlkwdwvhgEr5wgwDIxrKPy5BoF1HJ6rsHn/7b/9N/v7v/97W1xclPT0zJkzh4wjgJb3ABwD7v7Lf/kvh0xokM8etjBEgG24T5SxHgYifJ5yeeNseKV1PnwNM3/DACkA5/Aazovvef7xKB+eG2Sxw4zpsBT2hRdesL/927+11dVVm56e/v/Ze+8gydKsvPtJ7235qvZ2ZndYy+JhYVYYwScQIAh58wdeAgnvQyIg5EIE3kMAEggjvkX62GVZM97t+NmxPTPtTVV1+ar09ovfee9bdbu2Z2d6Fs1Md2dGZFRV5s17X3Nv1v29zznP0Xd+53fq1ltvvUJVtuWEINc1rAjbgmIAk2zjx9h/H/gFg53vB6e2e5gMtwM4JwwYtfeOO+7Q//k//8fG48iRI2aqxT6YD8B6fX1dqNtf+7Vfqy/4gi+w+rlhoAvn3Pr/T+HvoN1qKu9xfP5n+Vxo/78rDOm+3X4swyHHfk49nLKtV8i9qh1+zy8y+PPBj4WPCvKGV/4zfizfqt+lb8V2jYD1rTgroza92giMgPXVRmj0/ltuBN5YYPWmMlcz0fGvoZi4+0+7MXdYZr9zX9pqtoMSH84Rk1A7nk5pjQVGLj1dOHtaZ0+d1OXFS1pZvqy1tSX1MW2JDpRMAIUekFzJGCDSOQUDkuTYOVMVuym1Z5C7auVncHch782ZQZELmzJ3UG6Yqf3oFGJI1vaRAEydqQ65eNR53W0y5OGU111Op4M2HzrpbsYGDnhjLkzPRgyFiZqU5PD1nMLUaHbMOGdpZV0rq6taW13T2Dihn2WVSjnls+Qe0jdW4KntGlc6lVQqQ8hjWtl8VoV83gC+3WiZ0pvFuCkZ0+bWlp55+lmdO7+ghaVNze07rvGp/eYWXChPanJmvzKpnCm9ySQqK2GgTl21sjbk2VpIsHNMtn4jwsUAVbOM1TBqRYK2w3+90rpjyBRWXJ3D8BWPV/RoCkubn9nI6W/zQvXQ6ff5WhTWbWD1cBqYMLl9uCgEDxsYF+FszRNYbbWb24ZL5HISdtuo1fTQfffp2U89qYvnzqhUzGjfHvJEq5qYGNPk5KSK5YoZL5146bSe/NTzlsN66uwF1RptvZ86rB/4gKrjVSXTaQNiMqZTsZgmJ8ZtUeiee+6yUlOPPfa4GTCxaGH5kxy/SWSEK8NjoZ6AiS3cODMuSNLVXCZ0l/I9A5XLGVXKeY1VS5qZnrC8VkLlWTQyaO266x8AduGQtMgp0a4OctcWSPjesGNTH7k7CIyXXCgmYcVA8uZmTVv1hoVYH7v1Vv3d/+frdejwUU0FwArUeJMlYCMMrD6s0r47ghBX9h0O8fVKnwcD2v3f/tt/M9WREjjvfOc79Q/+wT/YhjHAxkPG533e59n7ACoh/kRMUCYH+PMAhzoL8B48eHA79JNxJU8WNZFasECYB05yaQl5BcLoD+1BEQfSgFtMoTgnaANhvHx2bW3Njvf2t7/d4I7t2DfqJO8DYvQTVZH2AIGE1jJ2ACJqJikFKJf/4l/8C9s/n6eNABQgC6gTnktf+Rzb8JyamrK/ebAPjkd72Z6x2rt3r+3XhynTBlRS+unBkfmgn/Txgx/8oP7mb/5GKL/UxP2H//AfWpt5MLZPP/20hQsz7l/0RV+kr/7qrzbDLMaDcaDPzBv7Yv8+jJh2oMYyzrTv5MmT1n7awxwwd8wh6jJjTHvZn98XY0o/6C9zw0IGEHnmzBmbB5/PTN/8+cB7HI/PEG7NIgf7oW30hbniPcaCdngFl8+EzbL8Ofu3+d13M+xrBKw3wyzfeH0cAeuNN6c3fI/eUGANynl8prCj8Cq5X2X3/2D5m5tQ1BNvPsSNDjcAPE1RCmpcJCkdM5TVgFyYv6SFxYuq1bgZ21K307Aw12arbmZNGNdQMoen+YkGpTF9nhgmMbjZQoa49/b7hOsBqoTQxgI33Lh6PRQvQlYxQkqbCyllQABhVFLK1fC0/FfCinvO4ZQb7Z1wQq8o+9qrO+9b7h9Jq+Jm2/kRWzYr8NKXKbvtVkdbtaY2NutaXd+0m8F6vaHxiTGnpI2XNVYtqloumgNrKokJU1zZXFqFYkGFUkH5Yt6VWYjE1Gp2lM1kVSoUNYxFDVhPnnhRL5x4Sc+dOKlUtqpMrqpMfkKT0wd04OCtSiVyikcDVdWg1YG/gcl2OC9tR0EG5oeKxIeKxHpSdKAh4Gr9Yiy9SZMr3WOQu23cFIDrK3DolRy748DrLuod6P2/fZG74kg7jzCwviK8Brm8/hq42j62gdWrrIO+nc/OKZhc776Gdk721KzV9MA9d+vpJ5/QxbOnVSlldWD/rCYNVsc1NTNtdVgBOGD10cc+pQceftzUVUUTuv2rvkpf8Xe+UsVK2c75ZqOpTCKhYjZrudCYen3kIx+yWqunTr2sibFx5bI5KyMDrNYbLdVqDTWbbctV9sDqQNCpfYQ5k3drpjb9nhLxoVKpqBmE7d0zq2NHD6mYzyqbTlkoea/bUaNZ217AcjffrH7wPYEDbdfMlVBNG822lXxqtoIw4Ai53AkzY9rc3NLK6qY2tuq2uPTOd71L3/wt36LDR45qYtKBkncARl10rtvufOb13bmXPow2rLY6dRmncAfKQBYKK8AKcACr//W//tdPK3Xjc1I9/AIghFw/8cQTVjKH9wEU8kG/8Au/0Gq8ejWY47BvtgfAMKWz3ONk0uAM1fCLv/iLDWaApvvvv9+24fe///f/vt773vfatgDkgw8+aMojffrWb/1Wg0ugEffjJzHzOnXKYIy5A9gAN5TJ97znPXasp556Sh/72Mds38Ad+6B9fJb9ArtAHAD74Q9/OCiRlLHXPvdzP9faCYzRXxZFOC4hvUA70EquKQDIfoC8mZkZHTp0yNrhVVvmi4VN2vC7v/u7+tCHPmT5q9/4jd+on/qpn7J20j++MxmLv/iLv7C+AN70hQUBPs9nGH/KNQGatOnw4cPW1y/90i/V8ePHba4BXhRcAB/AZJ/0FWhmfL/qq77KjvXSSy/pnnvuMbhE/aXd9JsSSMwr/QaumQfvMo06TV8vXbqkO++80+b1tttus3bQd4Ca/bJQQLvZF4sHQKvPbfb5rbbuGdT09Sr7/+3vxBtp/yNgvZFm8+bpywhYb565vmF6+lYHVv6RhkOiuCHy9SetRE2fMi4duwHkRoD3gFZAgPqOrDSTu9mob6nVqqtt4ZINu6nvdnBUpd5pNzBRItQwCKW0sEUTSa0cTrfTUrO+qVptQ43GluXFYlRULOUtPzYWj2hrq6F2i8+llM0UVSxWFce9lxqpvY66/Y76A26YXckcXy8HNddrqa5PhBs7pcmVAnGhs+S+orCiQhpYD8lFdcBq9Scp29HuGRQQgtlq4xzr9kHIbyaTUrmUV7VaNGglLDSfTymfz1gtVoC2XK2oWC4plkwZqPQHrmwOYdFrS0u6dP6CTrxwQi+8+KJOvHRS5fEZjU3s0dT0QU3PHNL09EHFohlFBaimDYJQb3E7tlBmc1Z2pW08fBqw0i9TWQcul3VbZYfcAFv33PlMALLbOa5hIgyQ1ERUbxpzfQGrVfgJHgatAfTaYk/gTRUGVgsNBlj75GZ2rN6p5W12yXHuq1mv67677tLTTz6mS+dO2/wfObRPU1NjGh+rKF8smjIJWBIO/PRzL+rJp1/Q0uq6BoqZQ/D7P3B7AKxxtZpNVQoFjZdKWltZ1ssvndDdd9+hy5fn7doqFXATThkMssjE6G9s1LRVq5trr+WOktMZiysaI0/bXQNWlobz3xZ2nNKKM/fUeEX790xZXnWlXFQ+w4IKZkrAOWZMzmDIl5gyYCWEVTF1+1K7hcI6sNDgbuDaDdDW601rI8fFwRg4eee7360v+MIv0szsnOX1euAJK6w+HDgMrD6c0hvjePXKzsJQPr43xQFQgSJyWAk9/fEf/3EH7oGqDhgDTAAYfQMKH374YQMtoMOX1+F4gA9tBzKBN9RTYA4Q+l//639tR6AAi3xPcsx3v/vd+rIv+zLbHuijLc8995wB3b/7d//OVEX6wD7++3//7wZBKHw//MM/bFB81113GRABRkAv/ULV80orffqSL/kSgy8ADzinbjb7+IEf+AEDbeDz7rvvNggELnmPfp84ccKetBeF89u+7dsMuPie/8M//EM7NoDM9kAcoIcCyU+AjXEA3oHdcB4r40Yb//RP/9Rq49J+lExgn/Hbv3+/9YXPMKZALG0AHPkc8I8qy0/az3YsljJnzMfXf/3X25iidH/kIx+xRQggkXEELvl/xO//6l/9KwNWtmFsUGO9sso88/Dzw/5+67d+y45LW/n7m77pm0y9pR2ElTOnbI+ZFX0Gph944AF99KMftYUJFGTOCfpDG5grxtmfb7aEF+RY3zA3N29QR0bA+gYN9Ogwf6sjMALWv9XhHO3sjRiBNxJYXSTjjuvkp/UveN+FArvQYAesmGG4MFrgFWi1MhVBmQUzOep21Wg0LaQQaEU1NXC1m1hX/qPTISyRG/mmeiirpkz1DCI9JLbbLj8WmCV308Bw0FezsaW1lSWtrixqbW3ZckFLpbympyes5ijlVBcvL2tjva5IJKNCHhCYViyWtBvzNooXYcSmkPqKrQF0WS1Wc3+yG2+eHN/XW3Vw58ybnGluYFoDygW5r+6zrg6rqdA98kHJmXXKcbNZt/xeVNVSEVUsr2qloAohwvm0AevYWFXV8TGVqlXFUxkpllKnF7UwSkJAL7x8SudOndTpM2d05tw5nbtwXrP7DmnPPm70qNu6T8XClKIRYMIBayaVNrBPpuNKpMhXdO1hLj282qKAN6WysGmjmQBad5TWHRMmB6+WtUt+seUO7zx2PJo413w+7PUDrGFY3QaYwFV3OxQ85FTtXaZxee70uwasAKWF11KypT+wsjb33nmnPvWEA9aJ8ZKOHT2o6akxlUoFO7eoUVqrt3TqzEW9dPKcnnvhZS2tbqgzGOpLv+J2fdmXf7lKlYoSqYSpm5V8XuVcXs986kl96snH9fgTj6nTaapQzFi5G/JHDVD7hB4mtLmFY3Vd7S5Q7YyRWHJBBY0ZtMYtFJ8FFq5JyihZjt9gqFIuo8lKwYUwEylQLtlCEWH5bEcpHwfw/I3SDLD21BtG1OtHDFaJNCaiodnumuKKe3aDnPh2V5VyyUo8EX57y9vern379xus5nL57Rv5MLD6fFUPrD6ckp8+f9LnJYYXHnzeKd9X/+W//BeDSVQ6YAOoAKh8RAngRM1WYAlARKH8+Mc/bmrbLbfcYpBFOwiRBVAAIaDun//zf653vOMdpsD+1V/9lX7/93/f8kVR4NgXtWGBGQCN/n7gAx8w0Pvt3/5tgydA8D//5/9sqi/nBaG8v/ALv2BQRXgrEEYf/+iP/shURJRBIIpjA2/sH2jF2Zg2ojByvD/4gz8wCEWd/bmf+zkLVSW3lf2jmNpiQRCCC5zRV/YHfP7Ij/yIwRpg/Uu/9EsGb8Aq23MMwBN4YywBM/qEikkbfNSOz7VlHwAvhlcAHYDOXKHQ8kThRJUEoHkCwMwziu6f/dmf2bFROzkG2wG2hPsyDpg08TphxswtYM5c83nGhwUIoJHFAJTY3/zN37RFAsaEc4A5QpUFRgFY+oDpFn0Gbplv1N7v//7vtzHlnECRZrzZ3z/9p//UFj9Y1OA91Fe2/9f/+l/b8X0oN/PqSwuFvztHOazXftc1AtZrH7PRJ978ERgB65s/B6MWXOMIvNHAaqz2mdIHt9UkVEhXPoYbUK+UmRtqUHDeu4Q6VaZv/7SbLUp6OMUVyIKEnDkN4bItM2rqYq5itfeC0jTDAFwDIyUMZDqthpm/OEOmoZnWLF9e0MI8hhzzFppI/dIDB/eqWM4pkYnr5ZdPaX5+RcN+RsXihKam9ioSTWg4AFhpy1BxoC3IYY2QBRiEuPqQYJcX69rjFKah5dS6sOGYibIotLZ94LJrHsmB2Qx5gOQMomJt5/+qr4WFi1pZWbSQ6FRcKhVSmhivaKxaCMKCKUWTUnVsTGMTEyqUxjSMJHR5ta6Njbo21rd0+uUXdenCBavnWm/UVW/Wdfxtn6Ojx96uvXuPK58f17BP+G9WyXjW1FVgNZchPzauRDqqKKG/ZrCEmopU6EKbDUCD/FYXJhyE/hqhu2dgpuzqbVLmZSgrQ5QCrrfNuVwJHNvvFQor4Lo7dviNyWOlrzshvdbb7asUs61XerhySH55Y8dEhhfNP9jXCA7KIvWHPbVZzOm2TUWhBFS/07NIg3a9oXvu/ISeevxRXQiA9fjRA5qaHDMzrkazYQsTg0FEC0vrOn9xUc8895IWllZUb3XMdOlL3v9+laoVZXPUNB7Klgk6Xd139x166onHde78BcUTUrVKDnPKagSj/DO3sWjCnHkbrZZBbN2iAAj9dSAZY/s4+d7kKQ7VtxB6wvWJNBgoEY0oE4tpnFJMY2VNjldVLGSVzpA7Tm1WZ8LEYg1jwMJNlwWcgUxhBVodHMe1sVkztZeSO5xXKJjHjx4zWPjc971Ps3OztphC+R6vQgGDQCMqmlc2vXtw2CXYm+J40yJveuNf9wZMgCngB9QQtss+gUm+w3iPfQOlgCBhpsAGIcQACErnv/yX/1Lf/d3fbafOCy+8YDAIUPHeT/zET9hngEmgD2j9ru/6Lv3jf/yPTS1E6UM19XmvgBKw9cu//Mum4BLq+6u/+qv6R//oH9k5BhDxHkoq4am0g35wTBRStkdZBB6BLA/s/I1iCawBpewDsAMCAWLGlH2jsAKavnwPiirt8yBL3zFpAvaAy//xP/6HKcRf+ZVfaf1EISbc1kMo/eI9QA2YDbsl0x/+ZpwAXJRWIB1V0xtqMRcAJPPxNV/zNXr/+99v/aKvgCPHpk8/9EM/ZKHKACkhzywaUAIHQAe+//iP/1jf933fZ+/T52//9m+30FygH6hn3lCLUUcJS6atLFCgdDNvhHEzrswnr2ESBfCjzAL8f/mXf2lP4BkI5/xknHCURhFnXGkraizAynnuzbO8+ZaHeff9+cZ8H17jLcpbfvMRsL7lp2jUwKuMwAhYR6fFdTcCb21gdTfl/ulv/vjplQgfFgnUNnEP7jrlFUBso1IG6quFElv+a1dmUsNNfhBG6UxbyE91oAiwNhs1g1XMlgj/bTVqWpy/qAvnzmj+Ei6rWU1Pjevo0UOqTpSUySf19NPP6ezZefX7aZVL05qdO4inJWaq5kCKS3A6kzKzmRhhsT4/M5TDarmpGA8BdCi8FpZMGK2D28CLakedDMrsUBrEK9M7KwJB7ddBT+vry/bENbnXaSoa6SqdpNwP4IsRVdRMcihZkqLOZj+qRmugta221tYbWl9vaGt9WRH1ND09pWwuo2g8qn0HDmp2br8q5WlFYxm1m31l0wXlMgW7qSM/Np2OGchEEwP1Bx31Bh3LsUQVI/TT6mkOuFmKKxZNKZHEsCdrbsPpNOZNacVxGI6ASFFzRQZYeWLagwvxboXVBNgAYv192HUJrNtmS0EcsF/vCcLK3WKMC/sG8tqEA3c6AbB2zHAJQb7dbOqeT3xcTzz2iM6fedlcd48d2W8uwZl0UusbGza2qVRWy2tbOn9pSY898bQuLSyp3u7qy1BYvwKFtax8HiCNaW3pshbOndNTjz+is2dOGSwidqdTAGpM8ShlmVJBWZm+hf/C52sbWw5aTd3EGXigGDWM48kAWJlbyvQAqziYDQy6o/2B1Y/FLXhirGyhwcVyXomEc98mMoLvBfrPNcez2xuq3R2o1UG1xXEbp+stZ7DUG2hsfFyHDx3WrbfcYrAwMzurfMGpqj5fFdj0JW2AGe+Sy+v87pVUn8sadmn1CrmHAZ8r6F2CfQ4rairgGFYDUe+APtQ61DBChlHVCDEFTIAQwBGIAY6AWeDrR3/0Ry0MFCUWaAWkfuZnfsYAl34Q2gqg0W72iyJJaZdf+ZVfMShDsQUuAVYeqHW8B2ABg7zHTxQ/IOqZZ54xdQ/AAyoZB8aJcGAADvhjWyAYuOJ4GE7RFvYNnAHMQDgwxjgAoIA2CijH+o7v+A7rNzmuf/Inf2IqMNsDk6jJ5MICaMAsIIy4Q0LKAAAgAElEQVSCCQADv+EQbb/Iw/8BjokyS78YD8CbvvtcXPoBRHIMQm1RrH/6p3/aAJMw5B/7sR/bVnAJdWYMUWOZSxYGULYBVsaYcfDzQj+YE8YOYCaUGfAljBgwBlQZU8Kk/97f+3s27+wbwAZcgd6f/dmftTlHjUU1BViBU9RYlHqUW8aEY6HSorz6hQRfPsiHSl/53TmC1mu9iRsB67WO2Gj7t8IIjID1rTALozZc0wi81YHV/1N1pSpcgXtuOlw4r1Nbd1RXblRN0rFwWpSmWr1uBjG4C2+H6qHWDdxKO/vkJtdBsYPYVqupen3LSswk4zFl0gm16luav3heZ069pHNnT6mQTRmwHr/liCanqyqUM3r00Sf08snz6vUpCzOn/fuOajDEJXXogDUaMXUKYxfCH12JAace+nIDVuUlyOn0gOXzN63vpjTubM/NPLA6DHJuKYnjwxQ5EWxs+l1FxPg1tbmxrM2NFW1trrqSP7UNDXptpZIxFYs5A3lA4sy5eS2v1tTrx7VVH2ir1le5kNShg7P68i9/v/bt36M85YEKRaUzeUWEoclA9VpL5UJZlWLFasYCE3gtSR31hy01WjUzyqk1ttRoEJJZU8dq1uJ2jIlNTplsUZVKVdUKObVVFYuoekUDWUoODQfUhKS0EOWEKCXi3EO3VQILAw6clK1uq1NW32xgDVp4ZQ3Zz6CwhiMRvG2Tz3UOK6yYFTmXYEKCAUAHrJbDisnPUOo0W7r7jo9bLdazJ09orFLQ0UP7zYGXEkurqyu2MFAdG9fS6pbOnF/Q/Q89ovOXLqvdG+j2r/wq3f53PqBiqWilanLppJ5/+ik98ckHtXjpvNqtuiqVshmTtZoNU8FZYMnmChaeu7G+qUKxZAsiK+sbWt/YDKC1o0an564HjNKY3yAVgD4RZUDIOPQ57PaUiEnpZFyVUkHVsZImJsh5pP5v1CIqgNZ2j5xZs542lRWjpa06buI9dXoDU1hRYIvFsuVXelgANIgeYIEDyOCJ6ubBFTDwhkZ8X3iVyiusHlhdSR9XA9Ob2LjyOy5FgZ8oqYAf+YfADnAHhAIYHIPvJqAPACT0FWXx3/ybf2NAioL3z/7ZP9M/+Sf/xLZDnQR+PEACpoQAAzeorhj9AIgALpEnPPiO4Hee/A7c/MZv/IaF5qL+sT1KHe1FBUVZBIwxD/q1X/s1g3vgE+Dy7r+AnFeS6QchxaicQCOmTb/zO79j7QfK6DuKH1CNSojKTJgroElYLiBJf3iP7Wg784E6DKgRhsv2zB0hvIwBcI76y/iyH8JzGVe/4Elf/P8KX5+UeSEcGkhlDHgCiwAi8wJ4smDw7//9v7djMwe0gzBl2kTfvPuwN3xi/mgDIdbkAqMysx2/A660BwXZ951j+c94Ey3OKa5h+vA93/M9Bu0A6X/4D//BwpCBWBRuwn4BakKngXtg9Zu/+Zu31WwUesAdxZl+sn/2xf59eHo4dH2ksl7T7ZNtPALWax+z0Sfe/BEYAeubPwejFlzjCLzRwHqlX+orNTYIZrUfqGkBTAa19cKOm/4GxMGng1c+Rp1GbtxRWS2ns0OeKkoU0hyqlDNzMuDtuddN1eGG30KKWwaw3O1TE7JR39TCpXM69fLzOnPyJY1VipqdHtfBg/tULGVFVRtqVl6aX1IsXtLY+B7t2XtE3T41ILnfHli9yVQqcMzl5tyg1Zd2Ia8TgPU843Ndg1AtK2MTtRvxgeWtBqGvKLG008KHncPwNggPUZTc+JGPS0kdy/fDdKpTV21rXfXauhq1DcvtxXyq0SDPsKaVlQ01mj3FomlFo5QnSWt2dkp79+/RkSOHTSlud1t2U00JE25kqamJy2sxl1MhmzGDK47DTwyvWq2a6s2aLQiYiy3KtgE1YaEDkaoM+KKmWi1XFNZcXpXqhKZm9ml6dq/GJ2edah24IjOGgJYrC+QNnVyOLINhekFk6MyztvNZ7UVXOukaHq/3Zu7Tz/krVYzXomnsLo1jV0agsrrzOogOsPOeHG/qbpIHajWWLKf13rvu1JOPPqLTL5/QZKWkW44csFxsUqO52UbNLlfHtLC8YcD6+FPPWGjwRr2pr7j9dntizIU79vrKZZ145kk9//TjSkRlTr6Ei3IN1mpbFu2AO282m7dQb8J0bZEJb6143MKB19Y3tFlr2AJJf8C57VyhDVxjCZswwt8BUZRicslxJJ4Yq2hqasIWWMhjbXeadn4REmzXt4VSM79ceywWAaxNc8/mCQCNjU/obW+/TUeOHNUBwlYxBmMhiVDgNGZkzinb12B153nW4M67/3KdhdUqD6xe0fPw5tzN3aKYr5UJjACBABlg9HVf93XmVOsdiJk3tuW4HJP8UfIhUdkAFsrC8KQN5DuSWwm0otz923/7b02ZZd8AKGD5H//jfzTwoU3AL4oiY8W+UfbYBwooCisq5i/+4i+awso5jwrK34AVcwywsn/USAAP5REYQrn1+wYgaSc5pEAeEIhxEOohiiv7Y4yBLIAXGPve7/1eU1iBYeATYOU9xp2QZuaCkGLCqAFWAJ/9E8qNSkpu6a//+q/beYYi+g3f8A0Gc+EoHa4bIJV+AsmMM/2nP4QJ0ycUT9Ta//k//6epqfTj53/+5w1qUUyZF8CT+SAkmTlADSUsmFBgX9rm937v92x71FjAmnmhrTxoK8BK/+gLqimf5Vj+e4Z20zaOxTFZMABU6R8QiqLOuDGv9IkwYGCfxQoWGTjPGVPylNkPixO+rJGH9+1UlNfg4H8NX5U31aYjYL2ppvuG6ewIWG+Yqbx5OvJGAms4X+a1jrBXU8Of3c7dC8pEbINnoLryT9kBa3CTzOvAafBzOxzY/iYU2Bk04ajLDTeftX2aIRPqT0SN2roB60snntHJl57X9ERVc9MT2rtnRpk0EmJXp86c19LKplKZqsYn9mpu3+FtYHU34a7Wq5XE4PdYwgyDCD0mZ458W7tZMSNY5yTsU37dTQzqKjfxvkopo4gx1I6Rkx8nl+/pIMAls7p8URTYSAQjm67ls1I/c2tjTbWtDW3Zc1O1rZo5DcPAlKihNmchX9Tsnj2amJpULp819XptfU2pVFy5XFqzUxM2Dv1uW6l4VInYULUa+123/aJY80RpZnwtbNJMoZzaDVTjcuzWJHAT5r2YIrGEStVJ7dl3WEduuU0HDh9XKlW00kE4v0ajQWkR8l6DOpi4KTvVK4BW1NaorBSKq+Ua1Ml9rSdhaLvXC62v41BXfORq10544cYBK3mbwUINedhmbtS1cjGtRlP33XO3nnz0UZ1+6YSmqiW97eghUyzJR8XYLJPLqlwZ0/zSuk5fWNQTn3pO5y8uaH2rpts/8AGDgEopr2ZjUy8+/7TOnXxBC+dPaooav2XqP+ZM0aw3AciOzScOwExpt0994Ka1J5cvGMwShuzqnwLXQ3Pv5byNxggNJtQWA6ahQQP52jhd752btRI3s3tmlM2kzDxtZWXJniyEcM3a3Fv+uzNbAlhrdfLb26a2Hjh40G7s3/d5n6+ZmVmDQl+7tlREQc5bSR5fzsaDKz+92ZK7ll2UhI+O8H97JdUrV/Z91MU4jhB2ahFjgtY0IyPqgQJOlHkBijwMe+Mlf76hkqLyERIMuKF+Yq5EmwBSwk+BVfZFbiVOsQAf2/M6aiQhtCwsAX0YDtFe8ilRIQE1FFaUUEJlMYQi95FzjP3wHnCEOgrYAkW0CSdiIBXQBoiAXdRDnvxNfilqLbBLmCpgR04qwAqIAqwAMW3ywAq40Q6giyfzAbACYBwPsyfg8lu+5Vt0++23W9gufQTgUHwZQ4yPyP8EaMNROfxOu4A7xoZQWqDTw7lXywlH/k//6T9Z3wjzRbllUecnf/In7TOENQOjKKc86C9qJ6HYlLfxOaxAKgorwMr2ACttAJhpL/DNuYGSihoKuPpauIw988V48QBYUViZb1R3FgXoK4sRnI8ousA25w6LIByLeWQBwCu47Cd8XvpzNxyK/tl+V91snx8B68024zdGf0fAemPM403Vi+sBWP0KuVOVnCzmc1d9aLBXWv3rBp2B4roDqu6m3uWqBjmswCpwauoqwBpAq5XWILe1ZyVrUCLnL53Vi899yqB1cqysmcmq9sxOK5/DYGaok6fPaWl5Q7FkUWOTe7V3/1EzLhpEqNmIsppQkly9GO62UcWjcXs6x1wgLRbIgM5N2TslB5hlCqID1p1TlFBfR6TOlMfyWANDIvL1vIpoYG5mTRZfaWorOaRdyvu0W+rhjNzFYZmwyo76yMIDQqJx+3VPQpkjcUIaCcVGvW6Zw3Ahn1G1iCtsX20g2FTbdQtBNvWr6dQv8oldGZOYYuTjGlQ7SDGeDpJN+RvjqG6/p+5gqEQ6r2JlUgcP36pDR9+mmbmDKhbHNRxSCiVwUGYcg0UBB6x+LCOBuspPB6s3LrC6hRpz0bZyL+QKE4pKfndD993tgPXUSyc0XS1vA2vMQqb7yuTyKpWrWlqv68yFBd1974M6e/GSQd/Xf8M36Gu/9mvUatZ08fwpPfnoQ+o21pWO9i2nNJtO2/kJaBK6DbyySrC0sqbl1VUtr6wqncsplc7YogVll1BdcemtNxxIdrpcly73FJ81d364871aqWhublb79u3R3NyMJifHLFy/1W5YKZ3FhXldXrqszQ2iBdq2kMH1RtkaFNxGq22gTF1VFKtjx45ranraoJRzE9U3nU5prOrKyOBw7E2VwkprGFiBhHANVg+v4X8g/vvIg4GHJ0I4fR1W4AJDJPJEfQpEeFGOz6LuEVIL4KFoAmLkNxJ6CzgCPsAi7aHsDCCFSknplj//8z83GOIJvACe5IESbkxINODHg/xPQBG1lVxI9sG5RD4pCi7fC4A+7aZN7AN4YkEBcyJqgHJ8lF7UQxb9gDeUY9oM9NJXFEiAFYgCVoFSwm3J8URhBfBQIIFG3qedP/iDP2hKJW3AcAjYJHcVMCXsmH0A4RwHwAznsPryQv5/BcBJXxlLlFnADmAkJBzwBhh9PizH9moqc0kYLmHNAD7jxmd5nXHD8RiAppwOEEzb6RPuxqicPiSYOfb1cZlzD5dALQsNqOIYXAHLKMQsTAD3QDrtxlwKZZvzlIUDcmk5D7yBFUovSjhtwF2Z8QyXWPLn4O5FYFsqJNxi9LimERgB6zUN12jjt8gIjID1LTIRo2a89hF4qwOrh9TdCtN2DcpAZfX1Wr0x027VNQy2VgbEq7GmrnpgHajTBuTIdXP1UAfDHWC9dPGsnn/mCZ147imNlQuaGi9rbnpS5VJO2WxCJ0+d1eLlNQ2jOatNuvfgcUUTaUXjwF7KYDURd8BKaZdkLGn1Te1mNgBWlMWh5ar6sOhAiTRlMKgzeQWwOnMmQ9yA/ABW56LrS8Ps5PwaBGMwNXTqMX0n/5VanYydA3o3PuZGG+TLIlo5gyTU0Z4ZNUWjAyXiGFMNlcT5t0/4dV1bG6va2lq3kiMcgxq0phQTQolyFombcRKLBoB0wpRm557sgZKQYQMuthGgnNbM3CHtPXBMx259l6Zn9iuZyAqnZfpLaLA9MbSyfQGsQf1W8oID86obF1jd3Nl53+2qRSh8oLACrIR6O2B9xIAVhfXWI05hjVu+79DMtnKFkjbrHZ2fX9Kdd9+nsxcuWg4rUHD77V+utdXLZtpEKHA+FdFUtaBELOKiBBRVsVTR+MSU/eTMPXnmrM6eO6/zFy+pWCorWyiq0cSt20ErMMmTuqmos4AqgEzeK+HhiXjSwor37d+n48ePaWysYmV4CEHGaKlLnvrWpjbW13T58qIzzllZUbvF4our0cz1RK713N69Onz4iA4ePORKlaQw8qJUVleZDCG/ORVLBTMfc7nRCQNaHxbsw4EtQiLIT/WQ6pW53UY2/vvIA6vPxScMlBBZQkKBPnIPgTi/vQ8d5m8+C+ACcTxR84Bo1FHahloLAAFcACihsDgM8xoQB1hyTaBU0m+OTYiuL40DJHI8AM7XVgUGAUv6jOIKCKIwElqKagfYAUgomwAw4ER7aBcAxmuAEgorYAc8o8yipGLOhCrIPmgfyiTASk4oAIo6ST8BPtRdVEbCiskl5XeAGaMm2sy+MHwixBnQ5km7OV+BVhRPr2p71RrA5rjsgz4zhhyTUGXaj0rJ/ugzBlBAIy6+jAUuynwWhZRjA4pcc0AuIAz4sj1tQj1HkUUhBVhRuRlXHoRQMz8o44R5sw/mhm05H5gjVFT6AbDSRh+qzLiQn8xcA6W8z9x612P6hFJL3iq5zr6u7NVMlsLh0rw/AtbXfu/ktxwB67WP2egTb/4IjID1zZ+DUQuucQSuB2Dd3aXwP9mw0up/92HEvk6rh9XdQObgzEFbn1y5Xl/tNgoV6p4zK+JmP56IqFZb18Xzp/XMU4/ZzXq5lNVEtaTZqTHnWFop6OWTpzW/sKJeP6XKxB7tO3SLkum81TTFLRVzoGQ8YeGpwFkmmVYyTg6hU1fd00mA3otnO3Q2KDtghjRXAKtTVy2f0f8MFFYD11C9ziuNqpwJDOGi4We/R36vyxn2N9fALZDa7zUtnDibjiuTjiqbjqnV3FSrvqlmfVP9Dnm/PTPdITxTcSjRBS3HEuSmUq82YeGg9RplV7rqd/sq5PIGCWwJGMejmEV11O3jKDw0h9das6dieUqT0/v1zvd+iQ4cvEX5fGUbfn2IJkqZh1cztLLyP7BrRDED2BtVYXXzxQIAAGaGOl3KxriweMyt7r37Lj1hwPqCAesthw8pHqVskgP6OAsqqbRanaEur2zovgcf0pnzF1VrtvXFX/xFet/73qPV5QUtLVzQ/IXTmqzktW9m3EpAsbiTSKQ0MzOng4ePqFAo2aLPM8+9oBdfPqVTZ89ZaDnmWb2hDFg3t2r2rNWbFuZuRloYRHW4DnuWm0wo+vTMrMHVO9/5Divn0yfsuY2xU8+ViiLMXUODhoWFeZ06dVoLC5e1vLzq1NlqVbe943Osvurx47dYuSXUV85/FjhSyYTBkwv5pXxNUun0Tr6qDw0OA2tYXfXQ6mHT566GF9vYhveBJZ60FVUUaELlA4gAQZ/raipvjCgEtxDFHAIshNai/gGWQCDfcUAcwEgeLIY79JfPo46iBgKWACD5o+yf7QFPgIYnyiX7J1wXGCL3FXWP4wJQbA8QAZsojiicHI9tgCOe7BvVkQfgihESpksowRwLpZcQaMCUfaL8AXtAFv0Bitneu/56dZjxQV0kXxcFEhDEqApoJ0QW6GOfnB+0DeWR/TMWACvhwh7+vckQYIYqjUqLas34YzTlzeoYI37HnIh5IbQY0KS9gCR9YaGBPnNstscIC3ikDxgyAffAKDmnhA8D7oRqe0WWuWURgr7TF+aHMUBJ59j009eRBbo5d4BclFeO/bu/+7um5pLLSh85d1kkIG+W+eM8QPVm/OlHuO/2P8WiTZyBoT9vR8B6jTdPweYjYH194zb61Js7AiNgfXPHf3T01zEC1yOwhm8Ew6Fz/h+vv8HbDbPedAlAQ0X04cEDburJM+v3TWFF3SEclRt/FEVcVMnHPH/ulD71xMN65slHVS6kzWl1erJqwFqtFHT67AUtLq6p00sYsB44dKtSuaKS6ZwLlUSxSSQMVlFZM+mM1at0IawuVBYV0m4kAieeMLC66TX7pO2ZjgQ3tNvQGpgs+RtdZ1jFTYkLg/auylbGx8ZhqCFlfqz8T0/9rlM9nQEV8N622qlAe0RtRdVVPNpTLNJVVB3Vt9ZU39pQo7ZpYcUGv0HuaCqXUSKdUjyVVCyRVAxYpzYnZjidnjqtjtrNjsnBKLqEZhLiHKdWK6HOqLixqNrdvta3WorGc8oWxvU57/gCHTz8dk1MzgWGS+QEo6465cupX87QyhYBIs6EiZBgtx4A3rwWq6NPv6DeujmswflswNrbVliJFmAucb8FWB9/9GGdful5TWC65IHV1OeIhXzHkynVGh1dXlnTk888q/MX5rW2UdOxY4d09OhB9XvUdm2o29pSKZNQpZDGBkyJeFy5fFGVsTFTWAFQ8kZfPn1G585f0oX5RTNfot5qNl+0UkbrGzVzCgZYrWZqt28uvqxyAJTT07Pas2evDh08ZBAEOAFh5K1iHoa0Tn55OplUMpmwfmP4ROjk/MKiFheXbP6r1THd+va3277GJyYDt3ByYt3nzGwpFrOfuZwvpeSuV/98JXU1HBLsv5d2nyP+b5/LyvcOkEPoJoog8IpahrpoplGBiy/XLf0Nq7OAFZ8hf5F8Th7eTZhwXfbjYZqfbAOQ8ZPPosYC50AdoIoKinpHm4AxABCFD5iiLUCad0rm84wHIa+okSyKsD1PwpH5DA/gFmgGIlEhveoKTAJyvI8CSL+AYNpGu4A0TIfYN0BJP33NU8JyyZ+lrYQoo4B6oKfttAXgQ5ElHBZlEuUY2Aur1duqWLNpRla4KKMIczwPcrSLfXDOAeaEUdMf+s5x2J4xAtAZM15jW8CcPjO2zC+hvQA3TsOMM+HR9M0bHrFwQUQA7WY+WZBgfOgjfeW4jB/75sG5wLnCfKLwogozZoQc00faQn94n7mlPZwTnLthYOX33eHrYYh9HbcRN/VHRsB6U0//ddv5EbBet1N38zb8egXW3dAaXinmvXDI8O7fPbA6YEM5RGF1OaydNsY1LiSYsFSnHAXAevaknnz8IT31+CdVyqU0Vs5pcqKi8WrRzGjOX1jQ5eVNtbsJCwk+eORWZfIVpbIFAzYUVtQcy2G1cjkZJQE5Qli3XYO98dJOWLDld/pT1DyUAmANcj9dKLAzaQo7Ku8o0c6F99OUZnNLHmpA3m6np3a7ox71KjsOcqiZ2u23FE8MlUyhVLYVGbY06NbVbW+p29qwsjjNek3tZssWAbgZS6azSmfzSlHTNZdRKpNVNJlQ1ExqMJ2JKQK0trtqNdqqb9UMqBr1moaDjqLRvmIxwJXyGwmDmbUt8mGlYSyj48ffq0NHb9P+A8eUzRas1I0ZWMUdfPDTxtSO5+rXAmQWtmpwxhhu2zFf08X/lgdWCwvmBp4c1q4tvHAOExJ8z113GrCeetEB6/HDB5VAYQ2cpVHACZNd3djSwuVlvXjypC7NX9bq2qYmJiuamR43V+FcOqFsKqpUdKBklNqoGRXyeQv5TaYziiaSBqJr65taWFzW5eU1La+tq94ipDyi6vikItGENrfq2qo1DFgJ3W13WSTCWThncHr06DF7Hjp8yEKD67WGhZfjZs35TrsTMWrHUos3ZT+JDACcyJldWl42RZ/w5P37D6hQKJrK71RMqVikhEwyMOhyZWrKZh6VMZdiICAMrbtDgT2shm/+w/mBXH9hUxsf4eG3RzEDdtivDzsO57oC4LQ1DKC8BtzxGa8Ichz246MMvErL+357oJO+AEm00deS5bPsj7bxvjeO2v66CZQ4/uazvtwO++AzbjEoVGYr+KBP4fBwznY+j9L3kXYCaOEx9teXX1hjd2zPNowXixGossAiUAasEfKKkoxiSl1SFEXCogFrINGHa7Mvv2jJ/jzwsi+g0RtjMTaotcClD/0O/w/xcOdL45gpWNSVEwuH3TInnIsoxH5RgPc5tpWd6hKKzrkW264V68dz93kUVkQ5Hvv1UQFhRd+nxhCezGcYCxf2jnmgW7zjd9obzmu9pi/B0cZXjMAIWEcnxPU4AiNgvR5n7SZv8/UArLvzV8NT5qHsagAbhlhAzimwPgR2qMGwb4ZLDljJn3Mqj1N6CKts2Q1yMhkzt9vzZ1/W448+qCcee1DlfErVUk6T4yUzHaJW6+LiitbWG+r0kxqf2q8jx25TrlhVOlcyIOWGxpWpSCjB03I3PcAmTIF0N3/eKXgHTA2vfG4rsb6B1ZKTYp2KuqOqOvXU/e36THkbVGSUTKcu7zwHHUrKuDq3/Q5j4hRWRViJxwynplZ7U932pjrtDbWbG2o11tWsr1nuK368GSA1k1Mmk1OpMq5coaJas6l2r68hN0eUDUmnTF2lzQArXj+RAeDasbIra+urajZr6vUa0oDwY8Y+YXjeaPUsLLjTi2vPvlt0+Ojn6G23vUe5HDUFnaJKfnCCsiOBwZU3eCJn1lRtA1b3fL2Pz+azr/eY/tze/Xl/fvub8G1DMQNWclgBVmqxUlu3rnvuvkOPP/JJnTRgLerY4QMWtR2POpgAFAvFoi4tXNaZcxf03IkXtLSybNA0OTlupWQyqbiy9owppp4S6mludkZjKFCplOqNptVZpVwN7r++BurGVkO1RsvU8kQqZ07QAOrWVsPAtUmuqSJ2cz+HqnrosOUiolahyLlyOQ1b7ElYGC8LEy4U2PyzI3I1UlkQisZs8aXVahuwUtuVxSJzpKY+KvmpyYRyWVcTmTB0bua5PgsFytngUOxdvR20hmF1N6iGIWP3d5M/3zysco15sPQ5lR7++Js2eBAKh2r6kGL/XeiPGf7e86+ZCt3rbZ/rHlQ8BHmo8X0Kt83vw7sVh48XzsfdfU76fvp2+m3ZbjfE8R6w5ZVGPw4+13T3ee6vOUKQAUvyN1EYATeUSNRL1Fiv9BKS+x3f8R0WpotCybVAP7zS6KGbtnqvA85xr277hQrvrOvBPNwP9udB09ef9QsEfj9+LP0Ycjx/7ngg93PtzwvGYHeYLp/zr3moDs+pB3LGMXy+MY7hc8nnp/pzYwSsn8038s5nR8D6tzOOo728sSMwAtY3drxHR/tbGIHrGVjDIOt/D/+8MizW160EWH1dV+cYbNA6oKwNIbOE4fXU7nas1EWn07bSLfWtdZ07+7Iee/gBPf7oAyrlkqqUs5ocK9pNPDf9KFGbtbY6/ZQmpvfr2C3vVL48rkyubKGJ3NBks9R2dPUdccrdVk+ALAsXDkqyRMOmS95F10241YcNHgaAzhz4CmAdDnECDoDVq69BLpzLc+wbpFopGfJWe4UaMnEAACAASURBVDshpSiugwE5rtTta6hWW9HmxmU1m2tqNdfVQV3t1K2eayaVUg5ILVaVy5eUyRYMSCKxlOU+9hVRKptRlrqWuazV52w1WgaoRP0mIjFzCOYmamNzU43GpuXF9jrrGvTrtlgAjWDGs1XvqtEeamL6sA4evk3ves/n2zE1dCGkjF/KgJWbfrcAsF3rlpvFoM7tZwOdn81nP5vL9WqLNlcCq3e+RqUkUsABqzlkWw5rw4D1sUcf0skTAGvBgBWVknOXkF6MiSqVqi5cmtfpM2f09LPPam1zXfFETJMT4xofqyoWGSidiKmYTysdjygVj2hqcsJArz8canVtQ5cWL6vWaKrV7knRhNrdgWoNyiBtaQOVtI8hlgvdxr3XmS4Ba2lNT0/p8JEjOnb8uMqVsgHsTm7uwELqWcRIWRhvULd4SJY0NU6dwu7Ax5U1QtGndjFjYlcUEQBBtEMiybau1JRTOH2IsDt/vLrmgTWct7pbWQyreP4c8eASVhu90uWB0EOkqyNN+oE7bhhWPRx6cPKgEQYbf3z/mlcEPYh7KPRAybF8HzzUeGjzKiCfDcNaeJ/hPoaV5DBA++/fMNADj7TFvv/MHM1Bow9T9eMRzgv2+zTlfHnZ3INRUwmjZT8orITTolqSu0u+KGVqeJ3zh2PyYLHQw7oHPt92Pwbha5Q2+KgUrwrvvobD+2Mf5rAehNz6BQHvpRCeN78fv1jhzwu2YW7YbxhwaadXq3nd98W3378fPi85RnjhwAOrB9uw+h9uz2fzPXUzfnYErDfjrF//fR4B6/U/hzddD64HYPU3fq82OVcDWPcP24OeAzhXo3FgKqKZLpHDSR3QgXOutZBgK7lRt/Ig6XTCAeuZl/XoJ+/Xow/fr1I+oUoprYmxgpIoPYO+3YzXmz21e0lNTR/U8be9S4XypDL5st00A6zkyFkoVwoVB4hy0ApsOcAiPBjX4J02W9URu9fegdhPB9YdpdXnpzqwdWZMZuQU3PR0O5jW8Oyo26YmKwMSHM/yWXGapRzNhrY2F7W+Nq/1tUW1Wuumtg6GHcVjhBUmNF4dV7U8pmKhomSqoGgspcvLG1pe21QinVVlfFx79u3X+MSEqXeE9JGzNn9xXh0UsAE5iNy8xi2HmLIp9fqamvXL6nZWLSyY8UCRI7ey3hqoPLZP+w6+Te9+7xeaiQ+lT8wwyEKuk0pavrCDDlNZUcsCdcObLr3aufRK77+1gdXd+DN/3KSz8OKAdWBlbe72CuuJ5yz/2hRW1EVTn6NmcDQ2Nq6FxUXLHXzqmadVq9dUKhc0NlZVqZhXq16z831qoqJqqWAlbVA3OW691dLaxoaWV9cMVgn/TaRz6g0iqjc7ujh/WQuLK9qsU94oqXKlZKcdbUR1L5crOnLsmDn5Eu5JGaZOr2Puq0BmqVByCzxWZ3Vox7XcU6tp7EyN/A0611I8Sbh9UlEWRVCbDHbTQWknroe+kqnE9jUJCPsQXNRmHza6OxQ4rCaGYWz72EFpkJ18cQcfHk58OO9uuPOw5l/3xwkDnYdmv61X18PKpg/r9WDC334fHhL5PMog/eX7KKzE7VYUfdsBQvYDBIbhh+35vAckPyZh5daHPfv2eiDzn9sN2n6xwEO0bzefJ38U8yFyNTk3eNAm8m1x2sXwiVxeP95h1diPLX3x4Hy1sF8P7WHoZnufUxwO4w0rlbzPZ7xazO9+Hr2iTJ/8OeW/Z/yYs70P0fbzEl4c8AsNftz8e/58CLeXffvwXz9f4XMs/Bl/fL/d6/1+vBk/NwLWm3HWr/8+j4D1+p/Dm64H1wOw7laXrqY27Z64K5XWgMd8wU8USbu5DRRWHx5rKuvQAavlV4WAtbahc6dP6pGH7tXDD92jYi6mSjGl8WpByURUkWFftXpbjWZPzW5Ck9MHdcvb361SdVq5YsXdvCeSyucJm03bCnncwypGQSgrPp/VarBsI6mFzwY4GSpfYwi7/XShtk5l5UbfhwLvOAjjGIyK2pMH1m6nY7VqCaz0e2q3GpaT2qitaX11XpcXTqnT3tRw0FK331SnT5h0W6l0WqViWVOTuIiOKyLqWUZc/1ssAEQ1NTtnz+mZGQvHpP4mJiuLCwtaW1lTr9NTpO/6hiIWSyTMHRgFt1mbV7u5pHhsYOVLCPxkMaDVjWhs8oD27L/FFgTyeSDGjR3qG4qLmekkUkEuK6q1C+/04dafRUTwZxVO/Nl8ubw2hZXwdsJBCWfv2HlMxAA3ow5Y79wOCR43YN1nCitPzgBukMl5wwjm0vy8Tp0+ZXnc5XJRuRxh7ykNel3lMmnNTE+oXMwrl0lpdW3FFC7CgZvtjpqdjpotFn0GTmHtDdVodXVpYcXqFPeGURWKJc3t2aN8vmDnEnOUy+XtXCHMkxxWc71m5sn7sxrGzKmbSxRVwJVySDz5PQyIuHITyWDXBedWFFMll6PrzwVzpSbEOOGiHzh/uIgIE06nyS3cCQsOhwGHASQMrF4Z87DiAdqd3zuurB4APbyFVTGvxvGaP2ZYJdtZqLoShNjeq7Q+t9WrquHje8Dxi1f89IAbBmj/uwcen/+6G1jDiqmHZq+OenWSY3jQDgO2b5d/LQy9O9ExDvY9FDIWmAthPoTa6vNq6TPnL+cNT3JQfR93q99+rMKqrldcfb/56UNxPYj7a9DPpYdTjh3+HL97ddqH+obVzPCCQLhtHvBpFw+fE7tbqfdj4+fNh/h62Axv7xXY8HGu9r8yvLjx2XxP3YyfHQHrzTjr13+fR8B6/c/hTdeD6wFYXwlGX22y/D92u+GwG1fnUmRapOW0UtIGV1ynzFiOZwCs7W1gbVpOWyMA1ocevFuffOAuFbMRlQtJVSt5pZJRkR3XaHQM2OrtuCZnANb3qjoxo3xpXP2B7IaZkDVurLj5JxQRd1tbbSdM0RQhV48UYHVgBYU6oAznqvqbPTYcDlGcXM1VtqEPXll1N1lB30LACrTiyovCjHEN7QdyN9dXtbaypJWlC1paOKPFiy8pHu8rn09qEAHo+2p128rmSxqfmNYE/cuXVd/qanOzrfUNwvJKqlQndPDwUU1ZDmJBS6sr5sR54fx5rSyvmOESYcjDvgyuaHMqm1OMUOhhS82ti2o3LisW7aET2Nw0OwN1B3FN7zmq2b3HtGf/MSufkqJskI1fwpRrXzszHkNlxVTH1WUN5315tfrVzqHd77/VFdZej0WIji24kItNCSHGFmC95+479dijn9TJEy9oB1idUsnJA7ClU0kDgcvLS1pZXTYwpO4pCiYhuNl0WuVi0eWzphP2/tlz1B9eNGAlkgDTJa4F8lcb7Z57tnpaWcMRuKNsIWulag4fOarJiSlTViPm0uugw0Mp1wFhuihnzB9hvc6gJ1DMA5Bxod4O2DykJQHWZFo9cx1WkMe64/rLtUctZHe99B38xuPWf65DF54fCtkPFjx2w2r4bw9vYTOknevUQauHH75vPOCGQ419SKlFXXg4Dz4XzlX2yp0/Fvvls7QhfHw+w7h4l2OvZPK6P0ZYldutKKL2sR0LbF7t9OG8bAswevMgr9J6AOe4Ht480PGaVyB5zYe5Mh4cg2PxPvv0aqZXpD3QeSD2CqpfGODvsNrp++LB04Od/7w/jp+jnYUMt/DnH/zuP8v55/viza38a15p9sej/btNs/z5Eg7R9jDr++yVfR+S7MfML2L4c8fPM3POex5wPaj7foUVb17bDa/h7X1frvV78WbefgSsN/PsX799HwHr9Tt3N23LrwdgDUPCa1FXwzcadtNidxjcWjtBklIwQJwv9QI4uZuhgeXheYW13qiZ8RJ5p/Xaps6delkP3n+XHrr/DhWyUikfV7WcNWBl740mwErN0KgmZw7pbe94nyam9qpUnkTLsVqsGMiYworSY+Vt3I3pDrA6MCAkOAgADhRWH/LrzJR2xoRwxzCw+lxWbtTpu3cPBlrJayVvFZW1oz7AOuhZHU5K+1Dbcv7SOZ0/e0rnz76o2vqisknn2BsBVlFuMafJ5FSuTmhyao8GQ0BCatR7isezKlcmNTtNKYYZRWJxU1VX19Z0eemylpaW7bgc3266Oj31CEm2uYlqaDm9UjLRV2Pzolq1BXMmNtW101a3H1UkntGBo+/Q3L5jGpvcq0wmH9S4JdwzaSVOLB/RoAM1bSeP9WYAVkzCKEXEjbLlKBNtuw2slLX5pF4+8fw2sFKH1a2PRAxKgcELFyg1Mh8YjsXNTTeZwNU6rb2ze8xJl8+sb6xpeXXZ1NWtrZrlozKPmBy1OgPV6i0tLq9pc6ulZnuoTC6vYrmsPXv3aWZuTlNTM8oHZVMIyUdl96GS7qbdtceBjHN8NrUtKEHDT7vZDy74HbXT5UW7HNa45Y97SPF5gbh0A63m2B2j7+5v99rOZ8Iw6cHCQ0cYCMIg6oHAX6cerDwsePAK7yccMhxOgfB94rNe0QuHg/pjeRU2/P0Ybod/fXfeYrgNHvDC3y9ehfSK4e5w4TB4+e+kMCB5hc9/J1+tnb5tYdgMq40exjzg7lYSPSC+0v8G/3p4Pnx7wm3erQh7A6Td+/WAHD4f/Nh54Ob64xEGQL+9P1fC7eE9b5blr4EwkPO7X2zYvWgSXmQIA3EYTj108zOsCPv+jxTW138LOALW1z92o0++eSMwAtY3b+xHR36dI/BGAqtfmb7Wpl5N1XqlmxO/rf8nbse0A4acYbfdc51jrpV2CVyEURBZ0baQ4GbDclgBIOqMnj9zWg/ef4cevO8TKheiqpZTmqjmlYihFHS0tdXSZq2jjdpQk7OHdNs7P1+zc4c1NjGrXt/lWeaCkGD2CSC4G+WdkGB/Ex14xjg4pe2orBFfU9WVk7BATiNb4odRWt3Ibt94mjrrwiq9OgPAmgKHc2a/q+Ggp2hkqEZ9Q4uLF3TuzEs6e+YlLV++oEG3pslKzmqiEgY8iCYUT2dVqk6oWJlQsTyhRh03VqyVEqpWJ7Vv/2FVy1VlMzmtrq0bqBJeajUGm41t5Ypx7wS5tJSdkeIaDIGPvqKRrrr1BXVbKHzU3GyZQoiRUypT1KHj79LU3GHli+NKpXMBsLr8VZRrVDIUNhdi7YB1J3fPqXE3qsJqsAq0Bgprt+fyk1vNlu6950499gjA+pwB6/Ej+2XAyuKNuUe7EjgLC5e0traqZCquXJYwYWpxppTP5bR3Zo/SqbQ2Njd0aWHenv3+0MpANZttK0EEJAOs5K2urdfUG0SVSOU1NTOl6dkZze3Zp+rYuLkSJ1E0E5SjcYZIPvyTG30UXytThJGSmWq5EjQ8k7weAKv/PrFavLwWoUwIBmoosimrz+vhkkvJKafAMapuAKqBguz27+r3hiF3N6yGQWf395n/bvJ5mmwbVhu9ouXPySsXoELXb+D87Y/tIcgraf64fn++vR4iw2Guu41/wp/1kHM1YA0Drf9u8UC9G3bDEOgBazcY+mN4cN1ZZPCpATvf02zrXXHDKqYHcQ9ZHhI90L3SfOz+P7L72B4Y2Y9XdcMw6EHTj68PyQ2Pmwd7X2aI7/ndQBn+3+TbGlZT/X79GIbPj7DDrz/PdsOs31cYWBlvr9TuBtbwgsooh/Va706kEbBe+5iNPvHmj8AIWN/8ORi14BpH4I0G1mts3uvePHxT4OHOB3k546XAoAXHYAuhdXUFu72ue3a7pg6Sw0cNz0ZtS4sXL+iB++7QA/d9TDNTOc1OlzQ3U5X6HdU217W8iuFMXUurbU3MHNI73vVFOnTkbZqe3a9Gs6thJOrU1SCH1VxJzRyIG+cg1JF8PGTG7ZBgl19oZWBCwOrihQNgNX3MGcuEb54oZeNyWXeAFXrpdFpq1usBHA4UjfQ1f+mMHnvsASvds7J0SblsXJlkVJj0UvcSVTSVryhXHFN5fEqxRFb9QVx9QDyOu+uspqdm7efK0pIWF+a1vLyizc0NtdotqzuLCQ74jRszr5kpULev4QCIxLE1o267qa2NFcUHm4qrrliMPMy2GvW61bMtlMY1u/8WVcb3KJHJK5XKKZVG5SYvOKVsBmBN2e8ofWFYdTf+Qdmg13lmXW3x5HXu6po+drUFGq/0uJ+YK+E0685ZTMNw3u123OIGpYMMWB9+SCeef1oTY0XdeuyQLbawcFHb2tDm+po21ldNWeVcA1SLReqrFlQsFFXI59BP1ag3tTC/oJWNDW3W6waFhAQQYbC+WdPK2obqdRyKI8rmC5qZ26fDR49pbHzCarWycAM4ApTcnBOCi3rLT2DTLeDErU6xLewECzrAazTIV2VeLXf1KqG67Ny7ZseCkkc2byxURB0UOxMup676kkf8NIgxBTe1HcWwW9EKg9pnOh/CoBGGC3+dvtq5dLXPbIP3rrPnMx3LH++VPns1wHu1fr3Wfb3SSR4+n6/lWK+1n6/14gofe/f/jNeyUBpeIPVjshtQX2tbXsuY7D4nwvu+2sLH7vaF5+3VxvK1tvtm324ErDf7GXB99n8ErNfnvN3Urb6RgXV7YkMuO+5GdgdYubO1P4cR50raJaSSZ1ftjrvxJ/yxWavp8sIlPXDvJ3T/vR/Tnpm89syVtW/PhNWl1KCry8vrWlhc17mLG8qVpnX42LsCYD2gdmegaDyhbC5jIY6ogd4gyIWAcZPs8lm5kXbAGqgOACk1SxFaA1OlnRsPpxhuhwX7mqwoxtsGTENRygZVE4NVwmubjbrBitTV2sqCTr78nB599H6try+q166pWMwobbTaM2DGbTdbHLdnrjCm/jCueoPyNyjHmPDMaHwMx+CKVpYvO2OltVUzrrKSDUHYM2HFACth1w6obe3A8nCjiqvbaalV31B0UFNsUDOzJwPmXk/F8rgq49OamDmofHlKkVjGFNZstmBjCagCrKisKQNWVyLkakrZFYr7NXwDvBpkXMOurmnTVwLWncUIV76m12fBxdUgbbcwX0JBj5mqfv89d+mxRx7SC89/SmPlvDNdig7Uaze1vLSgZoMauOTDYfgSNxffarWiiYlxq13KZG2ub2pjvabNzZoaGCx1MdnCbKytrXrbjtfp9pTNl1UoVFQZm9D45LQmp2aUyeXMCCka58Rziygs1LC44HJXKUdDmLwrTeOB1RY7WNBJurJPFkYfyi/187sDDC58kgd9Z5HCIJMFiwBYw5DK71wXLEzxcMdPOsD112Do52sF1mua4NHGoxEYjcB1OQIjYL0up+2mb/QIWG/6U+D6G4AbFViZiStWkIOp+YzAOhio3XWlHhywdsxxlVxTFMmlhXndf+/Hdf89H9XcTE775io6sH9KU5MVVcsFLS2v69KlVT3/4rwG0bwmpg9p34FjprAOlFAynTG1yhugWAmWwGjJwWpgtBLnJjvIt+WmGXXVFFZuxMmzdQXi3Q26qze5s5K+k+vk3ILdOJAvStgnYcjAS6vZUDodV7/X1DNPP6rnnn1czz77uKKRjrKZmLIZjG0i6nU6SiWzVj4mV5pUOldVLJFTsy1tbBGuS4hlXNVK2RQ4THnajYbq9S3ValtqtZrOXGZI1jDqat/yhA0cUMjiMQNWQjgptTPsdRUZdjXsbqrf3lC7uaXhsGdhv+OTs5qc3qPy+B6lsjgvJ5XO5s0p+EpgTSqVToaANVDVcJfdhhDvi3xt1+ybAaxXg1V/fvtcv+2fLAj0e6rXG67mbbNrcNfvdvXAfXfr8Ucf0vPPPqVSIa2D+2cVGXbUbGxp/sI5y1MulfKKUV81lVClUtbk5KTm5uZMVcXZ+cL5i9rcrCsSS1pedncw1LmL81q8vKqNrZaSqYzKpbKOH3+7Dhw8osrYuBLJtDAM5lxk3llMMLU0ijNx2p5cB4Ti0tcrgDWZVITwXUKEUzshwYkg/He3wurV1e3rn8UeH42AgmohvzuA6n6P2qKUE2H5m/PSwfPOwlBoAekqIHttZ9Fo69EIjEbgRhmBEbDeKDN5c/VjBKw313zfEL29kYE1PEE7no+upI0v+2KlSg3qXJH1dmBYA6yitqLsAXktgHVxQffe9VHdc9dfa246o/17KzpyaE5zM+OanKiaA+rSck3Pn7ioVi+pfHlGs3sOa3JqnxRNKpXJqlAsbJd4MIWVcjZBCKTLp3Nhj75eqAHWwIKCrTtmo2SN3rnBdsDq+sD7FpJGTdkgB47XKSGDymr7DRTmYb+ttdXLuvPOv9YLLzxleasF6suWs1b/dEjuaqejfL6iSnVKueKE4qmS2r2otmo9ra9TyxDTnpiVPUnh3hrBwInatkFNUMJVzWUT9XqgDnmzlCRJxEXdS/Ik6U+v2zXAHfY7Fobcba6r09iwuqwozoVSSZNTcxqfnFOmMKlEuqjhEFfZvHL5ogNWQoJR69Ko10k7hrnBmrmVy32MorZFfb7vtUPrWxFYw9BqzqTdruWT4r5MyHUsEjGDLYD1sYcf0LPPPKlsKqq52XH1Og2rudvrNBWPA5AYg5G3mld1bMxcrRnbleU1LS5e1vISqnlH0XhK61tNraxvqt5iQYJw94JK5arGxia0Z+8BU1VRwDk/252eMrmsRReQR42iyZwwTzwJAbac1AglZpjLjDKptCmtXLv+fAFenfHSTm1dF+odLPI4w2N3rRghB9dOAJl+wcIrqtthwPa+XVVOxQ3yXl8JWMOv3xD/CEadGI3AaARe1wiMgPV1DdvoQ2/yCIyA9U2egNHhr30EbkpgpZYK4bIDZJ8gJNXnsHY7avMkHBgnXQPWmFqNupYXF3T3HR/RnZ/4K81MpXVgX0W3HNtnwDo+Vla/H9PGVkfPv3hJjXZMyey4pmcPamxijylS5FpS59JCEyWlMxnnZhsAazwAVnMJDtQeuzEOK6wGrEF5ntA2buadwRI86sKBA3gFWHGM7fY0HDiVleOuryzqzOkT+vCHPqgzZ06YuorrcbWSkyLUUiW8s2vOv5M48ubHFYnltAmsbrQMWB0TsL+EYpGhBv2OuTATXunULxxX42bG0zHX2p4BSCIZVyIVVzIVDXIvm9raWt8G1nZjUzx7mF6l06qOTWhsYkaVsSnF0+RB5hWLZZQGWHPksgYhwZguBcDKeMbiUStfYjmLFhLq8litPud29dnXft28WcB6tdw1Cw+3/FUcrgnPZox7arcB1pbV27XzNwqwtvXgfXfrkU8+oKefekzJ2ECTE0WD1Yh6VqKGJ9BfqZZUqZSsHBHnUK3e0OXLy1q6vGzqKjVWMVJa22xoZaOmZDqnYqmq2Zm9GhufVLU6rnJlTLl8ycyLbLGi3VGxzD7zGgx7dn7H484FmIULO/etpiqldchHdnnJgCkLGijxiVTC6qYyhz4keNskKQj73QbVcISFXUxBLngApg5cXRiw/Q6ohhRVF7bsHuE53626vvYzZ7TlaARGI3AjjsAIWG/EWb3x+zQC1ht/jm+4Ho6ANQSsZk6EcY0DVhcSzA2/A9aVxQXd+fEP6RMf/d+anEhq/76KbnvbQY1XC8qkUAuzarUjevHUkpqdhFK5cU3NHFB1fE7DCO9nVCgWXSmOSES5rFOcHLCSp+dyWN37OwrqlSHBVqgmuJH2N9RQo4NTX4fVchstDNO9Tq3Zfhf347bBZb6Q0wvPPqUnHn1Qd9/1Ua2vLWh6qqxCDgOcqAbDvj17g6Gpq5PTe5VIVdUfprS23tLGZltbW+3tWpUJwpgxsup3zHmYYybirg5qLJ5CI7OQYB6meCYAD3qCOVBD3S6hwyi2bTOx6jTr6ndaBjH5XF6VsUnlCmWlcyXFkgUlUwVlsyWl09S1BW4A1vS2uppOJwxWbzRgDQPUlaZLQCuLFM7MaHNzU81G05RV6uyiXD90/z165KH79MTjDxPMq/Ex6qsOlIxHlM2mVCrmVS4XVa1WlS/k7RpYXd/QpflFbW7UVKs11Gx1tFVraXXduTYnsyixU6Z+7993QKVS1VRvcp6BVYtcsOtqoGwuq2yWZ0rJ1E7ZGucE7N16E0rGCRlOGrxayRKroxqzz/g81Bhhu4FjsLn6Wmj8lQ/OQXOUJRTY9hKYlEUooRMAbACkOzEMhC2zyOFDiT/9K//NWLS44f7xjDo0GoEbZARGwHqDTORN1o0RsN5kE34jdPfGBlZ3k8ojHBJspV4C99wgOtbeN1Vy0DOXYAsJDnJZuTkmL3NtcVF3fPyv9LG/+UuNVaOmsL7zcw5rcrykbCapRDKjRnOo5168pHorrlRuQjNzh6xeKPVKDVgLRWdAFI/bzTtGQa9JYTUnYNcPF+roYdUk2OAd5wjslDcHL/x0wNo3tY0Q30Q8arVl77v7E7rv3k/oxPNPadhvat/eKaWS3N9TJxVghS4x35lUdWJOsXhR3X5Sa+tNbdVdzVkLzST31qCA4xN63LV8WVdSxgEr4OqemEqBD30D1HaHPFfMfhqKxmg3JXeaGnbJZZXy2ZwKhZKK5aoSqaxiiYziqZzSmaKZ+gCsqRRKdeAObKHB1GTdDaxOZQWinMJq6HdluaPXcEG/GbASdi8NNzEMrAChn3PUdIC11Wpo0CPEOmKLAA8/eK8efuh+PfbIg9KwYwstuWxS+VxahWJO5VJB5XLZlZlRRGsbG1pZXdPi8qq2NutWVxXn4U5vqG4/Ymr3xPSc8oWyyuVxTUxMKZdlMSGtLudb3zkUW4kQwt8Do7E014otzkRtnswtO4lLdiKAVJR5gNT9NEXVjJf43UGnd/r1zs9XAqsz8+Jq2QFPHx6Mm5kvdOUC7b3C6r8kXH71pwNweLHgNZwqo01GIzAagZtgBEbAehNM8g3YxRGw3oCTeqN36cYFVg9xDkp2A6tTIpEgIxoOcAh2uaEOWAmF7YhaeuRWOmBtan1pSXd87K/00b/5oKrloQ7sK+vd7zymPXMTGqsSPhkz9fGxp05psxFROjepPfuOaXJmv/rUokyisDqDIHJXMwGwmuvptsrkXIJ9yKIpklaf1EmuDlj5bF8A5wAAIABJREFU1ausvp8WDLwN4ruBlXBggBX1E7CMRQb6//73X+iOT3xYzfqG8tm49sxNmglPr4fSSb4rpWiyypfGVSxPSdGcOr24NjZbarT66nQiBhkuPxQjJUKBCT92ZlWMqyL0J2khntRmBdAJ0e12G6rX1rS1saxma1P9QVPZXEqDQVeNZl1xxZVOpFWpjKlQKCuTKxg8s79kJq9svqhisaJMOqtk0gGrh1YMgxywRhTliaJrT1dfcyck+Nqv7jcTWHebL+0OB0Zh5Qmw1mo1dTtNadBWkjKk/bYe/eQDeviT9+mRT94v9bsaq6Cm8ixpbKxiZWzIWd3YrGltbVOXV1a0iara7lk91fWNmrrdvhldTU7P6cDBY9p34Ij65FhHXCkY8k9xAqYklC9bUygUVKlUgvxsZxzGogXQSgiydwm22rnx+LZRmKuX6hyD3TkWhO8GYbzeHTgil5vsHkMNt6MNnFrq3goprMGWwSXkrrXtEHFnDMWxwqWbr/1MGX1iNAKjEbgZRmAErDfDLN94fRwB6403pzd8j0bAGgZWVL/Odi1WXGupFcqNcbfV0tbKqu78xIf1sb/5f1Uu9XVgb0nvefdxHTo4p9mZcTNdujS/qvsffFbrdSlXnNGRY+/Qnv3H1B/GzC01ny+a0sTTl7e5OrCGQhZNXQ0kVeB7W13dgdXAbslgwMEqQB6UwRngEtzRsN8TobsYGa2vLeuvP/RBPfjAXcpn4spnEyrkqD3ZtRI9lv8aQeFKK5sfU6E0oWg8r94gqa16V60uRkpyBlHc3A8ZJxxeGU+n9FIbNhp1KmsikVbSalui9nZUr2+oWV9Xs7EuRbqKxlBkUbmZg65S8Yyy6bxBaTZXUCKdtbJAsURSmWxe2Zx7ZtJAcNbq2XpgNbWOEihxjH1cbqIpchjz+BzW13llvxWAdUdF38lfRc3k2Wi01Gl1lEzGFFVfgx4LA+tWuujxRx7QM089rpdfekHZdEKz0xOqWumassaquC4PtLlV0/LqulbXNk1Rrbd6arb7arQolzNUvlCyMjV79x1QoVS1HGJKGwGszAHRA0DmhfMXtHh50dyKUW0PHTqkvXvnNDk1GairnBsop64eqi/xlEymLfd5xxwpcM4OzJb86zvvc22Ero+AQl3gfFALKgBZb07m/twJArY5Df3NpcaiyugxGoHRCIxG4NVGYASsrzZCo/ffiiMwAta34qyM2vQZR2AErAGwBnUhO52W1bHsD/pWx5JyMEBOr91WY31Dd9/xYX3sox9UqdjVvj1Ffe67j+vokX3au3daK6tbOn1mXnfc9bjWa0MVqnv09tvep0NHb9NgGDeFFcjywBouaxNWWK8os+HsYELAyr21dzT1ypGzOrZQYDNdCqA1MF8i7LnTbhmw5rJpra8t6ezZl/Wxj35ITz7+oGanqgaslJOJRnCVZS8R9YdR9QdxZbJVFQKH4GEkrXqbsFCpx2HNqIZjdg1YcZr1ylcsQg5iQrFoQtEIZUJi6nYptVLX1uaq2i1MlWpKZ1HRIlZv1amIUWXTBWUzRSung9NsLJlSIpVSIp02FRB1GjMmFNZsKmewZOpe0uVHMp7RmMuX9e7AO8CKUn2F5v6avyXebGD1sOoNl1DCd54DbW3W1G61VSkXFI/21ayv6dKlMzp7+kU9/eSjOnvqRa2vrWi8UtS+vXMqFwsqFDCuyml9Y1Pnzl/Uyuqm1jZqanUGpqTXmn3FEixcFDW3d79m5vZqambW5gnFVdTQjcYMOi3ndDjUM888oxdfPKH5+QVTbm85fos+5x236djxYwbIhMOjpprxkbk4c31guJSxueNvH667XXs1cO7dDa0710eQy+2VVsL+A2ft3RPscHUnJNx+D1aCUGRtEWb0GI3AaARGI/AqIzAC1tEpcj2OwAhYr8dZu8nbfDMDq7v5pw6LCwnGwbbdbprCCvoBrB3IjPfaHbW2tnTPXR/RJz72l8rn2tq3J6/3vvuYDuyb0dRkVatrWzp9dl4fv+NRbdSl8th+vePdX6hjt75LQ7kc10w2t6OwBnl9YYWV3y380ZxL3cPfkG/XWv00YA3cgAMHYUramMrqn8OhOq2mAWs+R4mSeb380nO6956P6dlnHtf0REm5dFzDQdtglfS9SCSuTlfarHUMWMvVaVNaY8m8mp2h2ji/9odmaGPuxAGwkh+bTACglB0BgtlvVL0eimzf8iqbzbqpfoMeDrVtFQrAZ9xMflxZk6wyyYJSyYLiyYwSlDdJ4wicUTqbViaXVpranamklT7JorDGGV8Xkgr4uPJA1N0MFNYICitGQEEJoO3r/trA9c0CVsJ/d8OqdwfGGMxB68CcgckfzmWSpl5fOP+S5Si/8NyTmj9/Ro3aurLppOZmprR/7x4Lnf7/2TvvIDfO+/w/ABa9XG888u7YqySqWKJIWaLc0ovT7PQ6yaT3NqmTP1ImvXgmZSbd4/ySOI7jxImbLFmFFMXeO3nk9YJDB3bRfvN83/cFlueTSyJSOt2Cs3N3wGLLuwtwP/s83+fL5SwtZbCwuITZuUXYTlNAlcFK6WxZpg1jm7B1+06ZUl1dkhzMzw4DySyLdahhCRHj+HB5J0+ewJmzp3Hl8mWx13d1dGLHzh3YvXs3Hty7F6NjY+js6JBjyuPImx60altUx3WNd3t/mShsiY2+ldKrew+b8KR2Ubc6nuqGhE7KhmoD1X64YLX1OTO2YNP/+PP/x7Dcov16nBuffyu9ObwR8Ebgbo6AB6x3c3S9Zd+tEfCA9W6NrLfcuzYCb25gVbinLmDdD/HKKjXPVcPKNi62XZFkYNbBVSoO7Ioj81FhdQoFAdZnPvlhxKMVrB+O46G927BpbB3WDfUhky3i5vgMPvHMESzl6kh1rcd9D+7Hlu0PoAGGykQQizEkKKL7T0YEXlWgjApiYoCRpJ+629qARXjtPpHSW7IlAGkNyYQt6aAlBauq56y0O6HC2qgiGrGwOD+Na1fP49ChT+PC+RPoSkYRjwYQZIkoW45IG5GQtC+Zns0hFu+W0CVCazjagXJVAatdq+tQGw4wLcFAyPIjokN0qOxWnQYqZdYDV6W1CW8K1GoMtCpJfaUPVcTiajx4kELBCKLRFIJWDFYgBn8gBIttTmJUVQmsYYSiQTC4JxqNIMKwpWBEEokVrDJhVgGrKGW0A8ukenyq59znw+sNrO71r6zqtUK0Wv2DVf21glTVX1d+MuiKNboAqnYBUxPXcfb0EVy5eAY3r11Ao24jFrbQ39+Nvt5e9HZ3o2I7yOcLmJmZExtwLl+C7UACtWbmc1jKVVAoOdix+37c/9DD2LpjB+KJJOYXFxHwW4jplGva25PxeEs1vXHzOq5evYILF85jcmICS0tL6O3pwfDwejzwwAPYtWsXtmzZguFh9tbta7eOYTskfh5aaqqq2eZnggFfbWBtt6lZxqL6s66BVTsPFBCb7wOlrJq6cPVs+6Rof7Ze/Wt3OazKMr6QN961b3Jvwd4IeCPweoyAB6yvx6h76/y/joAHrP/XEfTef89H4M0LrHcO5Z1YYNq/3Bm6RBsw277wJ69f2cuyUrZFsRJgLRbw/HMfE2CNRsoYHorhoQe2Ycf2jdi0cQOKRRu3bs/hE588hPklG5FEH7btfhSjW/agVmfPyTDi8aRc5LMFCy2tVJeoqhrIIrwqS62CF3URrC+w9e/uQCa1lyZsSV3cS/iOTgdu1JVFmFbcRr2KQKCJTHoGE7eu4vDh53D+7HGE/A0k4kF0dyVQr1ZQtctgLSGTgK/fnEEs2SvBUX396xFLdKHsNGBX6zIFqKRym31NWAzSsXyIcr9CQZRLFeRzeWTSGRlLx6kKmLJukfZhJgKzjQ0TWameJeMpJGIpxOMdAJhUyzYmQelfG0umEIlqu2/YJ8DKnp5hWoEDvBnAOlkFrVT8BHhawKpCeQJCq29EYDVn58qpxdIaRm5AUGVV/VYVsBJSVZiWUllrSCbiCPr9GL9xBWdOHsGLn/k4ZiZuIJ+dx/p1/Vi3bgCDg/3Sh5fLpaK6sJjGYjqLUtkRVZ3tipayJUzN5lCy6/BZIezcfR923/8gRjduRDyVQqlcQTwaQSqRkPOVN14SsRiiVMCjUVSrNjKZJVy+fBnHjx3D4UMvIZfPCVz39w9gz5778NRTT+GRt7wFe+7bo0HXB6dW1cnCClrN50HdWGp/ilVm9sqQ2PS1FVXl8m0HsLnThOlccCcrfaEm4JVg1QPWe/5fl7dCbwTeECPgAesb4jB4G/FFjoAHrF/kgHmzv/4jsBaBlRZWo7BKWxsKrQS9hgr84cV/TWpYVWsbcmLdsVHJZxWwfuI/ELTyGOxXwLp71xZs37oJxZKDmekFHDp8GrMLRdR8UYxufxDDY7uAQBjhYASJSExsrFSkQhEqgiqohsCq2nooS7CEAxm6UlfD6gLdwGsLVDWwCrSakCUFOKrVCXujNsDaXIYdUUXN5xYxO3MbJ08cxoXzJ1HOLyFoNdDdFYPFtF+wF20D2XwJE9NpBIIJJDv7pB9rItktycE+f0gSezk3raGEYm6iBOiEArACflQqZZTLJVRK7N9ZQsWutOYJhlR7G4IuIVPVn0YlQCkSTiJgMXwnIoopE4aj8QTCkTDCkRCCYdZLUmHVrVIY9hMg3BBU9RQItFqaEFZFaTUfN6Nef6GE8hp8TFWbFRcemYjall1V29PvaLXjkyAkHkcTDy39cQmu0naoLgBLKV2ssQEgn0ljYWZKwpUunTuJaxdPw9+sIhENYnRkGD293VLjWyiVsbiUlWOczRaxlMmjULRRsWvyk1O+pAKXqvUm9ux9CHsfegTDG0aQ7OiQbYqKDTgqYEkAjsdjSvWOsO9uUz472WwWt27dwqVLF3Ht6lX5PZPJyXwbNozgwQf34uFHHsHOnTtFbaVFWD5v9YYOZ+J5QtWY5xnPabX/Yvl29V5tv1ZXfVsDDHSyxOpvgFW1r/GL9ZzL500jwjbnEQu+tjPzOPF5UxtseiPzeX438Dui3S9Zvc88jPLNv1WN7p2vy6dVAtFUyx/3urhsVRKgQqeWPwwo8zW3PdyswyzX9HlulRCYk+9VzmN32yTz3uXLl3623sMbAW8EPmsEPGD1TorVOAIesK7Go7bGt/nNCqymD2Pros19nEmprbY2tM2qmjdeuDIVmEqgU63CpoW1ppJ1G7UKSrk0Xnju43jmkx8BGhn0dUfw4P1bsWf3NuzcsRXlkoPFxQzOnb2G6fkccpUm1m26HwOjO2CF4oiwRUwoIhf6rPmTECEqrG5gpaokF6wKspSH9U59WNkXSafq4lcmfX3bto8yjVfBDi+OCY8E1pDlQ6mcw1J6DhcvnMTli2cwM3UT9WoJHUmqZCGEw37kcgWkM3nMpQuScOwPRgVWk6ke6blJ224oFEdV0oI1VBEHmMYr0FuH7ZRRq9rSqqbiKGhlf1eqx9Eo61YJqQRP1vVG4INqgRMMRhEOxxAOx2U+AmskEkU4SlWaY6fa1rAvp+ntqdbLi32lrsqFvyjV7RZBPteFu4Tq3CML53JeUM5UA1JaDdT11KZDqGrFxNpf3kSptbrwqhRoQmod8DekRZHcgOHka+DS+dM4f+o4Th49jKnx63AKGazr78XohmEMDfUjEouiWC5hcnYe45PTEqxULFeRyRRRKND+a4sV3qnW0fRZqDh15IoVPPjIW/CWx/ZhcN16pDo6xV4dlpAk3jSw5CeDm3gjgRPPXR4D3phhe6hMJoMTJ07IdOrUKdy+fVta7zA9+MEHH8S73vUuPPTQQ1i/nnW1rGkldCqV1YR48TnCIkGS8xiIMp8B85qBRc4jrau0HVipqz5ZLz/XVOi5Di7PrEPNr5RbuXFVq8m6OB8fhHDuj7Lyt4HUQCSXpW5y+eQzvhKwGoXcHR7F9XC5fI+xQ5uvLDOf2TYTbGWWY8bK/N1q96PP75UUYUnxdkG6AWi5saODs9xgvXyb1vh/m97ueyPQGgEPWL2TYTWOgAesq/GorfFtfnMDa5tJTBSLHG6tuqg+rG5gVcqO9GG1bZQrjlJTAj4BVruQwYvPf0KAteYsoitlYc/OTdi2dSM2bxwVuMjnirh2bQILSyUUHT/6N+5G78h2WME4oqEYkuEo4lRYwxEEaI+VfqF3KqzqQlirLCpVRneRlEtpZYYUwFHAKr/fAawqJdi0OqEtWNKPq47UmladEirlPMZvXsGNaxdx8/pFFPOLCAZoDQ4hFguiXKlgKZvH5Owi7CrTV9kzM4FoLIVEohORKEOR4mg2A0CTUKHCd6gS03pcrdkoFvOoVAqwnZLUrVIRjMXjAgrJZErUU7+fy2VbmgiaTUInl0Hrb7QFqi1gjbDWVQGrBCsJsBJeFbyYvp0E1xbo6HpfGUY5CbgvPC90Mes9+Py3RD7TjugLAFYJA9PAyh66EiIkrYIUnPqadQRChKgayoUcZqYmcO3aZVy6eBo3rlzA/PQkrEYNQz2dWNffj/7eHjg1BxXHQaFSQTpXwEK2gHS2iEy2hGyOCjjVwyaqrImtNdD0+VFxasgVynjk0cfw2P79WDe8AalUp5yHhNRYjPXDlhwTdXNB3YxRLWssgVieE3xMTk5ifHwcFy9exMmTJ/HKK6+gUqmIhXjHjh2477778Ja3vEWCmbZt2yZAxfObIMflcTkGTg0sulOS3UqoW11UEGaUTgWi/Owb4DW/uwGY8xh44zq4XnPzg/ti5uX3g/nbDb1uNVR9XHXfZ/1eA8BuRdasjz+5XLMM1Yc20FJllwOrGz7dgGwg1K2OutVUsz4Dwu7tdMP0StB9Dz423iq8EVgVI+AB66o4TN5GLhsBD1i9U2LVjcDaA1bt/+Vl/wrAygs6Klq240jdJVVWpuY26xVUy3kcfvFTePaZj6JcnEEiCmzfMoKxkXUYHh4UiyLVqanJeWTyVZTrQfSO7kTX+q0IWHHEQjGkCKyRqNiCCayBkApbsmgJJvBpdZDwpaBKBwTpwBhT5SgXnoQY1qq6YmbUU7QB3wmsBEgqP1LLWrPRrNuYn53E5MQNXL18FovzU3DsAqKRgExMSs4VipiaX0DZrqHe8MEKhAQsw9GEKKBBK0rjoyijClZVf1mCccWmHbgo66NtlXWqtD93dHQhmepAMpGSQKUmCJ0qNEm1L1HLkWAqJgNzClNxVTW/0q+TCivt00HW/rIdilL0lMqq1VVagn2qFtgIqQKsWq1+4wBrOzRL6jTN/RQamJtM3FU22FqV4V+0wrIetwFfo4al7CIW03OYm57A7ZvXcf3aZUxN3kR6fhqBZh29HSlsGR1BV0eHqPpzCwtIZ7PIl23kyjayZRuLS3kBVlqAa1WeSf5WujRBu2zzPCjh0X2P48ATBzC8flSAlecfk5qZDMw6U944IHhSUeXEhwFWtrDhVCqVRGmdmprCmTNn8OKLLwq8Um3lce3v78eePXsEWh977DFs2LABXV1ddwCrsL7LZmuAjz8JdgbmzBexgT43ILqVRTdYGkA2yzT2XAJzy4asVXujZq4Ei2YbeNzM9rottkY5Ns8ZOObzBmzNe804cizd22q20W0dXg6WZtuWgzif57oMgLuBnMvl9iy3PK9kUV51/9l5G+yNwF0YAQ9Y78Kgeou86yPgAetdH2JvBa/1CHjAeqfCKsBaU7a+UqksoUs+hrg0HDSrRbxy+Dk8/9z/ILc0ibDlYNPYEAYHetDb2yk9QBsNHxYX8yhWALsZRvf67egc3AR/MCaW4I5wDPFoFNFIFBathhpYpYZVhwXJxeQyhVXUDyW2ytQCVl2EaxRWzicBPW5g5UUorc5VG+VSAc266rdazC9Ji5srl89hmqCTnmVnTVh+9q9siMq6mM2iwoRfNl1tEv78sKRmVPVWlfLKJmFRK6xWSNajLvKVdTOVTAmkJpIdiMUYnpRAKBgTWGUYlVFmIxGlnHIsVJLy8okgq+pWCaomXZkKtfRbFWhlOx2Cr1KoX00dupeqkXZvK3hplSMbS3Db1q3Cs9R4qlRoHS3UbIpa3WAf3URMWg+hVsELLzyLI0cO4dKFs8hmFhHw1dCoO/J6f3cnBnv7sH5gUNYrN1JmZjG/lEGuVBFg5ZQvVlCkDbhMFVEdR9PmifWzJYJtvoT9+/fjrU8+iZGRMbEE8zXWocbiMRlrHhNCKWGV4GpUO/N8KpW6QzGdn5/HzZs38fzzz+O5557Tta0Z2Vaqq4888gi+/uu/Xta7vCZTneNt6677O5HPmxpTQpckfjebSvnXr7lhzbzXAJlRNs35o25gKRXVWIz5t5mPCrKxy/I7g/BnrMBu6DTAbJ5bqc7UrIvb6bY8L99GMx+3wViTzZi4bcPL61G5birafPA4mW0yQG7GyFiuDUAbe/dr/X+PtzxvBN4MI+AB65vhKK69ffCAde0d81W/xx6w3lnDynpMCVap1VAqVVCp2GKj9TUd+Os2jh99ES89/3GkF8dh+SoY3TCA3p4UOjviogb6EEA2X0HZ8aPajKJzeAtSAxvht9hbNI5UOIZYOCJJusFIGJauYZXepRpYVfsOA1z6FHMFyLaAVehG1eiZpq0mQEqUOdaW6vYn3CdeUFfKRdRr3Kc6HLso0EqVdWb6NuZmJlAu51BzShLqU7bLSGeWpPUJaxol7IdQI+qM2kaFXb5W/Sj3QamEqu0K61P7+gbQ1dWLpFhJmfzL+r8IAv4w/IGwCkwKWojGVG0qYVRCmMT+y8Rh9TsvzhWs6oAqtgDSk7F8Bti+xt9Wj15NGXrdgFXfdGg31tE1yG6Ltw4YknsRkghMmKxJVStTmJcWZjF56xpeeP7TOHniFczPz0g7os5UDLFIEIlYBH293UjFk4hYYemZmsnkBVYXMnks5YvIamit1rh82swtoElVl+vkDY8GavW6BtYi9u8/IKm+o2Mb0dHVpUKLIgTWqFjaeVwIb4RVgqt5EJr4Gp93gyIhKZfL4erVq7hw4QJOnz4tP69cuYKhoSGpa33ve98rwEpAm52dFcClOruwsCBqLR88L/r6+jA4OIixsTH09vbeAYysmZ2enpZtomK7devWFgAb5dEoq+VyGZcuXZL5WedKcKY9eSVgNKqkgVO34uqG3eU3TdRnSBUocP38m2PBtj+EeO47VWW+Rvv08ePHZZx7enpk2/mTr5neu24btFFs3ec8t5Nga9RnN3y795vv5b4Y8DXL5fs5n1fDuur/q/d24C6NgAesd2lgvcXe1RHwgPWuDq+38LsxAm9WYJUL73a47h29GVUN62dbgtkKhoFLErYiaoQKWKnXHfgaVQR9NZw+cQiHX3oGC7PX4WuWsGFDP7o7YojHwohFo/AHmMBag10LCLB2DG1Gsn8UfouhSwpYozp4KRSNCrSyNYwCVvZCDcEiDOqUYFdXm7a11SisAjkmVEZ5h8UgrNugSHsb9urUyhKtunaFtawVsZiyLydb2OQyC1hYmMbM1C0speeRyy2hUXNQKheRziyKyiyqEhNaJaxFQaGPahxVTD/twtrabFEdZXBMSGCfwLpu3Xp0d/cjkexEqcTxBQIW7aMJRCNJsQvT3huNEUhZz6sUOzWpBGEDquZnK1hJgFW1rRFbsPxshy3xOLsv4FUZaztw5m58ppYv0yisLWtyawbdC1j3CjU3GwQ89A0HHieGZUXjBHzALmRx4dxJvPTiszh7+hhu37qGUDCAjmQMvT2d6ErF0ZlKoKOjQxTxXKaAhcUlzC8sIVu0kc6XsJjJC7DmK7YcJ+kPHIlLdXS9yvrVmvxkTbYorIWCAtaDB7Fx0yZ0dXWj1mjIcSYI8mYD7dr8ndDKya3uGYXO/DTwpA4F+x1XcOzYMRw6dAjPPPMMqMaynvXLv/zLcf/99wvY8vVPfvKTEtrEVjl8jg+uiyDH+d/xjndg7969An1cfz6fx1/+5V/i5ZdfRnd3N55++mmB4OU2YbMd6XQaH/7wh6W2ljbld7/73fi2b/u2Vg0ub/jwvDOhUOY7xNhz3ZDnrnl125Td1mA+z30njF+7dk3s0QcPHpQetfy8feITn8D73vc+AVg+9zVf8zXYvn17a3tMjarZfmOLN+swAVBch1G/zWtum7CBf95UMNtqYNYD1nvxDeGtYzWPgAesq/nord1t94B17R77Vbvnb2ZgbSUVmTpQ049Rh+5ShZTAIl0HSrBTwKrURNtRScGOU2ZfG4T8dZw5dQSvHPo0ZmeuAY0iRkf60d0Zl3RdBin5/BYKRQflWgBOM4LOoS3oGNgIK5QUhTXB1i1BlY4bicXawGqClwKqBrNlCTbQrcpZtZ6pRFV14e1OEDbdTxjwomtYdf9Oph6rGtYqqg57otqitDLFVymtGWSW5pFZWkQum4ZjV6QGtZDPyUU1wZ3jQbs0V0ug9nNbpVemuogXmOR+RZTqRtWIQUpdHUwX7kQ8kYLtELADiESpxiURiyVlr9iGJBZXibO0+hJq2opqW1Vlfavqz9muVaXK6layDLyqAdOSpgyTaNOyPpn/Hn1qlwNre7UaWFvqqs4D0wDL+uQGA4IksKqG9OIszp46hpPHX8axIy+i2bQRspro7kwimYgiFg0jHg0jIjW9fpRKNhYWsljKFtSUr2ApX8JSvowaj6GMsVawgyGBVLvMZOe6KKxU03nTJpsvYP+BAwJTGzdvRld3j9wEIbAScph0bX43dazuY6Rqk9vHyKiTHAcTnkR1kaFMhFGGclEN5cRz/IUXXsCzzz4rE5fDdRDi+DvPy8XFRVAdJbQ+8cQT+Kqv+ipRXXmu/9Iv/RI+9alPSRoxge/7vu/7WqFL5jww6iHP13/5l3/B0aNHBSK/8iu/Eu95z3sE9rgPBDuel6ZG1xxHt7LJ88oArEkfXm5BNsDM+agwc53Xr1+Xffie7/kevP3tb5dFE1j/+I//WFRj1vYS4Kn6GmDmctxjacYg45AKAAAgAElEQVSZn3NT08vlSNK5ru81yizfZ3o/G9u0W0VdyVp8jz4u3mq8EVhVI+AB66o6XN7G6hHwgNU7FVbdCKxNYFWookKXVgBWuVin2tq20TKkiMB69vQrUsc6PXkZaBQwNjKA7q44knFCKNtYBJAv2ihV/bAbYXSv24quoc0IRTpFYY0ztEiHE0WiMenFSoWVYUshYwkWS6vqPdlqxeqjKuhy/75Kb0Vlx10OrE1p08MgJQZKVR3CJ1VWBawEV8dmv9QCCvmsTOyfaldKcAirlYr0UBXF2VEJq9wYWoMDErakgJWwytRjwgsv0hcW0rI+qqyxWALRaIL5tlL/yr6q0Ugc0UhMtUCxAojFwvoiWiXCuicFQKbPqgtWXX0r3TZfUVV1wnLrQ+kq9F3+0t384JogJXcXHROURSiV2xB3QKu5kVIXGzBb2OSzaVy9cgEf/9hHcPrkK7h68QxGR4awfrgffT0psQFTmWbrnka9DtuuSW/V6Zk08iUHxUoNuZKDbLGCTK4EH5VwXXMaCobgb0IlYxeKYvelcE/bN2/YZHIFHDjwBJ56+iA2bd6Cru5uBawRAqtuT6Th1a2At63bupeqrikmSBprrIEs/jTWWAJhZ2en3GCh8vgP//APeOmllwRmH3jgAQFTtr/hOUGllYooW+Vw3Y8++ih+6Id+SFRXnof8/aMf/ahYe7/sy75MAJTgSUjj61SiGfbE85WBUP/2b/8mKi7V1i/5ki/B137t1wqwEvAMGLvrXAnXnKgKG3Dl8eQ6zPzcLz6knjuVkonKMNdx+PBh/NEf/ZEoulzOD/7gDwooc/+pOFMhpjpMUH3b296GdevWCdgacDYJwjzfeWOJVma+zvGk0qxC0KryPBXnYpFBaKoml+sg+Bu7tjtV2Bwft+X4bn5GvGV7I7BaR8AD1tV65Nb2dnvAuraP/6rc+7UCrNosq46RBpflwKr6sCoLrQo2YW9EB+VSXqAu6Gvg3OkjeOXws5i4dR6NWh5jowPo606hIxkRYGUrklyhgqLtQ6URRO/6Hegd3opwvBvRcBwxi8CqbK60Uao+rFpRXAFYfUy1lfpVVoq6VMFXAVZCmigvUruq2tuQL1mTW6urHrM1Da8EUvZntStF1JlC26iJVZgtcMrFgoAtgcn0nlRqs7JLizgtTKjSeX0B9ZMTFVJuNEOraLMWFU8n/TKwiW1rCDtMRqaVWJTUcFhaoqiUZL/8NAqQUVPVTwWuJsHVAA8Pq9v6uxKwujXVe6Wuyum2wjeDG1jbNlHdXldDZ9VxxO5rWT5Mjt/AiWMv40Mf/CfcunkZ5cISHrh/J7ZsGkFMkp1DorASurLZHMrlKhaXcrg9OQ+n7kfTH0INFkp2FYuZnNQdW9pqzbCqOhX0UllAy8c6ZR9vRoTkBsVSNof9T7wVB59+GptEYe1W4UJSw9oOWiL4GJXOHBcTCmSOoduKauzAPL9M+xvClHkva0lp5/3TP/1TUTypmjKIiQpkMpmU+QhphFmqrwQ81nj+wA/8gIQ2sa71R37kR/Df//3f2Llzp0AfQZY1sFwnoZe1sk8++aTAK4GOlmTW0lJtpaL8pV/6pbKebDYrwHz27FmZuJ3cZlp1qX4SpE0dK/eVtbasPz1//rxAN7eT28b1cV5uD1+nzfkf//EfZX1UUgnJrBVmUjL3n7DN5RGq+RzHjO8jbI6MjIgKTaDlPNw+wjb3g1BMwOU4cdsJ9NyWmZkZ2XZCuKnR3bhxo8zHbeRyjIJslOB7We+9Kv8T9TZ6TY+AB6xr+vCv2p33gHXVHrq1u+FrA1hdiayfB1hN71JV96mAtVTKo1mzwbaXZ08fwZFDz+DmtTOoORlsHBlAP0OXUurCnVZMhi4VbaBct9A/shN9w9sRTXQjEk4gEgiLdZhTiMDKHqJSu6pbtWjFkOFB6kJRw6rqydIKV1IU5Eah9mutGtYGrZ0KWGsNVZNoEk6pMAmslksoU3ESYK3LVK9VUSmXBFgbhFgqs04VTpW/qzpWM6Kmv22D/UF1qx1CJYGSY0mVjsDK52ghZu9VqrAEGdaecr54PKZSkwmjsv8KWO+0/qp51bKZBKzAVpJ0pd5XP0yvU1P8a17Q8mbrz3v8kf9saG330b0DWLXiSpWUx8TvB/y+pgQtXTp/Bv/90Q/j5rWLyKRn8MB9O7F543qEQ3652eBUyshkc2LhpcKayZUxM59FhL1zO3oRCEdRqlQxOTMjKlyr7YqcIGp9jrRxUuMLfxDFUgXz6SUcILC+7e3YvIUKa5colGxrQ1XQ2IFNYq65caBuXqjjaH5f3n/UWFTNzQlzA4TwxyAmAuRf//VfyzLY6ubrvu7rBDDdFnDaao8cOSJqJFVLWn/f9a53CbT+6I/+KP793/9d4JWARzgjHBLMuS1UXt/5zndiy5YtojR+6EMfknpZwuI3fuM34tu//dtFKWUYEy26N27ckL+5fp7DVGjZQ5bK7ubNmwUkGZZEcPzMZz4jNxC4Liqb3Edux8MPPyzwyWXRfvyRj3xEIJrfHwyZoq2ZoEyL9Ac+8AEZO8L1V3zFV8hy/v7v/16AlNBLuCWE8xwi/P7zP/+zjNXo6KhsPx9sIUTIZaAVHyaIiQos95u1v1wGx8Oo4qaG1ViDzXG7xx8bb3XeCLzhR8AD1jf8IfI2cIUR8IDVOy1W3Qi8eYHVlboksGfQ6nMrrKr+rCG1mm6Fla1gIkEfzpw+gsMvfQrXLp2AXUpj00i/AGsXE1rjDF2ykMvbKFaaKNUCGBjdhf4N2xFL9CAcSiAcCEsPVgY0BSMRUblaF4qmNlMswUpPlQtzP+3AVFp1FStrcpcprHcEC7Gfp65vU8DaRL3ZRI37pVtyVGl3tpXdt1wsSU0r26Y0qcoyWVRsw2VUKrRPVuUiV5YlBazabutX65HejQ01DycqoKKaivWZrWmioujxvbQQS91riMohL5D9ctEfj8WlpyzrT6VPJS+eGajEet4An2MSMcGHMBWQSQX7+HVtqv7o0dvaglf1mrHiutsC3UuFdaUvhVYdI3vmih2Y1nRdw2r+5njqOmO2qlmYm8bhQ5/B+bMnxRK8fftGjKwfQCRkIZdZwq3xGyhVHFSqdTjVBkqVOnLFKgaGNmDDyCaEY0nkS2VcvXYdCwvzKOQzqFYqaNbriFjsp6vOK/bbZXhYre4TO/DU7Bz2P/Eknn77O7B12zYBVvYpjseiSKbYooh1yxGBKKOomv1zt28x8KrcC6wPt1t1yu7WKjzmPKcIYFRHCXTDw8Niz6W6SkswwY3nPIGZaikThH/2Z39WwJWvf8u3fIsAGxVWQh/nJaxS4TTWY0IoVU0CImGQ4Plnf/Zn+PjHPy6q6M/8zM/gV37lVwT4uC1/8Rd/IdvF5RDOCduEZS6DEMr1UXEl9HK7CduclzBISy5BlxBKRfbAgQNyblOJ/fSnP42JiQnZJ4Ivt4dKMpXc3/zN35QbAoTTn/zJnxS19Od+7udk3BhI9f3f//3Yt2+f3IAg2P/Wb/2WqK7cnu/8zu+U5OF//dd/lUAnwjz3kWPB8eJnlZZg2pCpxlLBJrCa7xIeJ9Mj1ksJXnX/tXsbfI9GwAPWezTQ3mpe0xHwgPU1HU5vYfdiBDxgbdewEhzqDYKqglXaZ00rGF+zLtbLs6dewaGXPoVL54+ikl/Axg196OtJoisVlYtn2lzzBRsFu4mSE8Dg2C70r9+OaLwb4WAcwUAQsWgMsVhcK6zhdnARLbI6TIg2TWVrVQobLcHtECEadZXKKSx+hx1WaFYgSCBTLMH8XdmEaedVFt8q6tWqSoQVQFUJwpxYy8h2KnWxCNuo1VVyMseErXKkA6ZmVlMn2miy7lGFVXEMJOTFRyhlII8KreGbqCbz9VCEtl7aiJtiLWUIVTAQUiqrX/dYFVBVk7Ebs7ZXKYAKWLnMO9jd1f5HEozdqrRLoH4jA6uCV94gUDcVaNGOhAKwy0XcHr+GG1cv4erlc7ACrAiuou5UpO54aSktwFosO0hn8nBqPgTDCWzdsQfbtu9GsWxjdm5OlDbawHleFfNZ1B0HSd5AoRKqrcDskcvlzC0uYXxiSgHrO96B7Tt2oKunW6AvEY8hlUrKvSC+l+c/VUoCVvt4qfRmPtwpuqZGUm5OWFYrPMgoezxHafMlPBIACVrf+73fK5BG9ZAPc6OHy7p165YAKwOa2N7mO77jO2T64R/+YQk1ImBSSf3u7/5uOZepgv7d3/2dWI2petJGTBj+wz/8Q3zsYx+TECQC4s///M8LeHI7qNQSeL/1W79Vlkd7LdVOqqgEai6DoEill4BLmP2Gb/gGUYW5TtapsmbVACVhkfMwWIkwy/pUBitRNSWgUtHl+jkfl0v45rj/wR/8gaizHLdf/uVfFusy94O1vn/yJ38i+8l9oRJNBZfzcxlUgDkvx+3kyZPyGreJ0EtFl2DN42cSjjnGnsJ6L/4X9taxmkfAA9bVfPTW7rZ7wLp2j/2q3fM3O7C2c3bavUpNDasCA4KWAjxClwBrjT1KVUCRpOtWWNdXQzQUwLmzx/DyoU/j/OmXUcrNYnS4D/09CXSmokgmCawhFbpkA6VqAENjuzGwYTvC0S6Eg1EE/UEJqhFglYTVSCtlV2yR0uPUtGVRYOinPqmtwQoQ+Yxu26NpzV2fqSymrF81NayEVd1bk0nIom45oqxx3wkJVLyotNK+SLWGy2uC71eWYEIrVVlagqXGVyC5qVROv0qDUi112CtUgTdTZhmwFDaWYEImVdWQhVAkJHZXoCHgKrVzoZhAK2HUsvxqLERZbQMrFVW3wmrsz+YDaI73HXV3LTrVqruM52cj6/LnuC8rPdcScFdYxuf+Imirv+qwcYTbfVjpzFU5YErlZq2xbZdF7aaKSpW1XMxjdvo2xm9eFXidmRxHdmlRlHCeu9l8CZlcUaZgKIb+oQ3Yuft+bN22C1PTMxi/NY5rV64gGGhK+5t8Ji1W4K6kUkp5Q6DW8MOpNWVZM/OLuHFrEo8feEKAdceuXejp7ZZ6x3gsho5UUj5DPCamD6upZXWn43Iszd+ENwOcRoGV0dDKsrKrV/D8888LtH3wgx+Uus8f+7EfE+giYLpTovk+KpRURAm5tLoybZeAS2BlkBJrQAmwv/ZrvyZwTMWRvxMguS6C3zd90zfh93//90UdpQL5Ez/xE/jpn/5psdnyOcIwYZA2Y0I55yEg8if//oVf+AVRR6mKcl5CNyGa283ziFD93HPPiW2YcMhtonrL9TA8ijDObSRsssb0n/7pn+S9AwMDePzxx0UJpZLN7SEQs2b113/91wVMCbAEaqrJnI+2aALwf/3Xf0lSMpdNuzGVVAOsHFtal7/ru75Lgp5ooeZNB3NszDHhT1N7vGr/o/M23BuBuzQCHrDepYH1FntXR8AD1rs6vN7C78YI3GtgXW5l/UIu/t3pm58VrPMqgyKtaqRHKQFP451AH1GMNY9tO6vAge5XysVJ/apT04pkQ4CVKpav4eDyxVM4eeIQTh9/EfmlGYwO96KfCmtHDNFoROyr2YKNSs2PGqJYN7Ybgxu2IxTpQCgYQygQRCgcQTgS1T/5O22zYZnuTLrlhSIVVmVrJSAq1TXQAlaVfqRwUR7GTkoU0vG0/CHwWqd1V+0roYD7rYKZGtLKRFRWBivZjuw7FT6xAzeZDKzmNUqtqlllWnDbIWwOhapFtXS/VkK4akUjgUlB3ZImyFAfvX/S9sRC2KI9miqfVlUFVgm9qs9qS7WT+l6l3JnOPua8kp/mOLuA0liXG826jJFpp2IUpFZ4lLFd63HkPpljYpbhfs78vvw0vPOc1W5uDamyzZqXW7XATZ53SgnnWPP4OBX2AK6K0u1rcLtrQLMuqmhmcQ6HD7+As6eOY256ShTZRDKJm7dnMDOfRmd3N9ZvGMXWHbvQ3z+EZLITN27exPjNG7g9fhOdyShG1g2glM9J/Wtvd5fUAlN5Z5/WdLaIYqWKhXQWk9NzeHTf43jq6aex+7496OntlfpnhmQlmDQcYmBWRCZzHrtrVw34mM+u6e253H5qxpD7zpsmL774YgtYqbBSwSS4UmE14Uy0xnJ+wiDhkpBLBdMAK1VJWoppzf3mb/5m/NRP/ZSc71Q2f/d3f1cAkrbcX/3VX5XX+RwVViqwBGBOf/7nf47//M//lJpawibrPrlOhhsRlLmtfPz2b/+2AC23gyDIulPCI6253HeCMWtVuc0EQ/6khZnbRLWWyjDhlW15OD/hk38zVIk1r/yddbiEXCq77BnLPrEcGyrCVE05EWIJrLQhE9YJ0ARgqqyc+CAgU9UlVHNeKruEWQZDmc+GG1hXusFzN/4/8pbpjcBqGwEPWFfbEfO2V65bLpfzKwVCeqPjjcAbdgTuJbC+Gqy+2kW/GbTP974VX9fNL6m4qdcVXBmbKKHVXJCZ2kuBOrBuS4UT1eqs+6y3gJXBS9eunMXZU0dwisCansbo+j70dCfQkYggFiOwBpArElgDClhHd2FgeBuCkSRCwShCYpGNIizWSQ2rvNCXi/2Qqx5TwSlrWQltBFfFUqqpLGtCOam2KAZaNbDK32LcVQ89BgR4qnAC566J+yvKKW2/jrL+tvo1NlQbG2qBCqYaUg8rFuBmvVUfKjCta24FOKmm+kzNabsdjYAra1MtP/wWYVSpN1T2goGwvM/st9Suct/50wCrwLu64SCJyHJjot0WRinRpm7VKL9ypFuqM38nGHM9nwtY3a8tD6ExEHuHkuv6lLvPSWlNo8629s0FN0zz7BQ7up54Y4Hqvq3s2LxxwN65jVpVbLz8u1Gz8crLh3Dq+FFcv3oZS0sZ1GoNFAi58GN0bCM2jI5h/egYwqGonA5TUxO4fWsct25cQ0c8gpF1/bD8QChoIZVMyPoZsjQ9t4i5xSxKdg3pLFvjLODRxx7DWw8+JcDKmk0CK4OykokEYpFoC1ZN/1wTouRW5gz0mPYp7rpIA/gmaZfnJy2r7KFKOKNqSnstLa2sAeV8Jshpbm5O6j1Zv8m6VNZ00oZLCKMaSpWRfVgNsHJdrFH9vd/7PQFW1pVShaTCSnsu7b9ULA2wsq71P/7jP0SV5XZQrTRQZ8CZ+0t4JHQSWAmOBGtCNoObuE4CLsGU2001mvDL+Wg9ZsgT38vfv/qrv7oFrD/+4z8u8xFYCbYMiWJd6l/91V+JpZnKKyGU+01A5YM2YoIzl8n61d/5nd+RZXDbCdFMBOaxMP1ZH3roIezdu1f2i9vFh7Fvm/PYA9Y37H/h3oa9ziPgAevrfAC81f+vRsAD1v/VsHlvej1H4PUG1v/rhZBbWXNDglIlaZ1VlkuqVtq0Kgorocq9bs7Di2RHepWq2lWm4qo61gqaTGxtVHH96nmcO3MUp4+/hHxmBqMb+qV+NR615OLdCoWk72Wl6pM+rEMbtqNvaAuCoQSCtAQHw3JRSMWDKcECreEwgmGVnut+EFY5WQE/LIYwCaAx5VOrp1qmE46941ZZO2RKcR2tuwreVB1rTdrcGGgVWKWaKrW7tKLq1+hPNeOnw5UUWHH9CmJbTCy1trQvqyJSjr3UQwq0sl61nfpLu68AK2tYA+Jw1jZfWlIVSErolCivql0OgbWlgrra+6j6XNWGiA++X42bq7ep3KxgoFN7mNgvV4bNVQDrhk+jphpb8HJ1UO4DmJY+n88a3JaBNba2rcbqSOma4xawqrAbnoPVqpqY5iznYaMh9uBELIobV6/g4oXzOHH0FZw5fQ7nL1zB2OYxbN2xDZu3bkd3b5+EetkVtmYqo1DIYXZqApcvnEPI38RATyeGBnrR1ZmSMbbZr5PAOruI2YUMSmxpk8ljZnYRb3nsUbz1qSexaw8twT2iFiYTSXR3dkv9Me3EBlLd0OoeI6OQLx93cw7J589xVOiWZQkgMpCIbW34XlpaGUZEaDW9fvlepvqyzpSKJJdBiytBjqoqVUmqo1QmCZS07fJBYCXgUsVlGBEhk5DL+lNaZVnnS0AktL7vfe+TZbDdDWs9adMl/JleqlRKCfHGJkx7MXvDMkyMCi+tydwvqrZcH/ePdmDCJ8GYUErldfv27dI3lv1iuUzuD4HbACu3kbWsrGP927/9WwlZYlAS/yb4UlkmrDNwivZewrEBVirTtA4ThtnOxrQE4ncd1V6q4xxzLosTbd08ju3PlbrB5z28EfBG4M4R8IDVOyNW4wh4wLoaj9oa3+Z7Cayv1VC7IePVfpcLZVEhdXWlAJZS4xQ16MRdXe8pwCrqo1IXVf2qqmFlLaGvUYXVbODalXM4c+oITrzyPDLpKYwM96GnKyF9WKlcsG1Lvmyj7ACVmiXqat/gZlhWHFaQF4VBuUCMSzsQ9icNS2sbTgRWU9OnLu41rPkJW6pKlXWh9brgkrKqCny3K1j1XrVazChIVzbYBtiSRqmsKpDJ1Lka9VTBnwQruV5T6pe2FUttrK67BEN/VJKREjbZv1NvG7fMQKu0oNEtaaSVDWGVk7IEE1ipsBJsCZIKdnV/Vw3t5gaDyqG6s72PqUHmwTY1tZyPqcZSD9psiBJMNdcEV8nNDJ2m3IZuHXSlLdTLYfbVAPfVbrq01CmNqebk4xEx71kZWHmMeEwUwInSWnVkom2b6cnxaESSgednZ3CV/UHPnMWJE6ewcctmbNq6GamOLgRCYVRrtLezFrYiVuLZqUlcuXgOYcsnwNrT3YFkIi7BXzzfS+UKJmcWMEdgtauSEjy3kMZj+/bhyaeewu4WsNISHEUynpIQMQIPIctAq0kLdteomhrWlRwRHA/uL2GJ4MT3M0iI7VioJhIw+T4CI0OJGHLEdTFZl1BLYKXNlyolAZBqIUGPwEhoY4IxrbYEQiqRnJcKJUGRoEfIZf0pa1IJrKxLpdpJYGVo0//8z/9Iv1eGLlHpJaDyM0J7LreLdbVsu8MbUayDZS0tLbdUbQnZBHzadrmttN1SJX766adlHm4vbcncjve85z2ijhK2afklsBJ8CaDcFqYIc71UjWn3pTrM4CRaognyrIHlvFRSuWwGVlFJ5ncTQZUqM2tiuX8Mi+J3HbeFtcGEcJPQzLE1v5ubDq/V97e3HG8E3kwj4AHrm+lorp198YB17RzrN82erjZgfTVA/SyY0CqcAQJ5XcOrccy2VTQDbwwUMjWeddi69ygtmP5mHSEfcPXKWZw+8TKOHfkM0vMTWL+uB71drGGNI5lKCbDSllmymyhX/Rgc3ob+wU2wgkkErLC0cknEE1JvaGCVEEtY5SRKpO7FaiyxPlEyTU0qVWO2IDHW2DawtgNyxSysQmwYnATuVw2s31QAV0ddLL0m8Ec5iE2AkQFS1ryyzlXKZDWwtt+j3utWJRVA65pbAVYNrboNjQFVnwlSCjQFVhnapJZDYFUEa2pW77TeqqPYskbrT6GvqVrm8LjKsvSxlu2XFKOGtAayLGUXVg+JshJodQOr+d3sp/nbWFtXgtjlwPrZQKaOxxcOrDrdudnUNcUVGR+q4MV8XlRWUdzZdsSxkUmnBYbOnjmD/qEh9PUPoNpoimJaLrMemYp5DfmlNGYmb+PKpfOIBP0Y6utGMsEAMLZXCknYWLlsY3JmHjPzSyhXqtLTdTG9hH2PP46DTx/E7t1KYS1XKhKuFQkzbCyFeFz1YzVhSAZe3WNjgNVYrd1jauzZRmHl+wmv3C8CIwGQFmEqhbSvMrSI87CnKutWqbLSGkvoJKQSwLh81pBSqSRQEyipMNJCTGA7dOiQgCd7thKE+R7CJi3BhEACK0OTCKq0Dn/0ox8V8GXrGt50YkDZyy+/LPvM9zI9mKDMsCQug9tEwCVAcl8Il1RCCY6ES66X8Ew7Mi29HD/WkRLIqYYSbrkNXCeVVSqsVFA5VgR5bhPBlfWy3Bau/xd/8Rdln6iQ0oLM7aBqzHVzOwntXA+3jevmGFLRpXrNWlgCN5fPY2WOiQesb5r/7r0duQsj4AHrXRhUb5F3fQQ8YL3rQ+yt4LUegTc6sC4Hhy90/036r/TedLWIUZWWSmE1VmHahY2iyH6iVFc5lSs2KgwgYu0ggdUPXL9yHmdPv4KTx17A0sIUhod6kIyHpe2IKKzhMIq2g0rNB6cexIaRnVg3vA2RWAdCoajUb7LnaDQWk3pX9m2luhUMsRUMldagBBMFGT4kKivrG5nmS+hoSH/MIGsSZft90jdV6jgbjVaLG6VOKliUNqXS/UVDL1VWk0xr7L66V6ux10orHKqTLSVV1162AFdFPBlg5XAaRZtjy1RfWngJh9wWlfKr+6aKqmosvzqwSbzEakMNsFJp9cvfmjGNiuxToHyHB5rjoN3JrdpkzsEUZIYs+VjvyLpVc8uCyjsVVgWtRq02+7HSObaSitpSSV22YrdFvQ27uqbW1FUvV1j1uLI2WAUvMalaqfu0bLK2mMDFn3Ozs0gvLiKTXhRgDQYCSEmyaxOlclkAM18soyrBWirxWs6BZgNLC/OYGL+BC2dPIUxgHehBZ0dSFNZgOIRqvYFS2cbtqVmxARdLDnL5gtTHPr7/AA6+zQCrSgk2CdCdnV1IJJKyjQZ0jMJq/pZbBCoWWvaJY2csp+Y8MjeQDDDxM0m7LoGMwErlkxBGVVBaSOl2OIRcLouwStjjRHWV20hFlaFLrGHlcwQ5LpOAR3AjCBLi2EaGf1NhZegSFV1aghnGRBWWgUtUapnMS+XS7JdRKAm8VD9Zt0oYZvow10vllL1TuS+0EDO5l7DK+lr+znrU97///QKnhFDagrkc2nrPnz+P3/iN3xCIJAgTXgndXDe3ibZl1qdSXeY8bNlDYDU3DTjWVJIJ3IR6qsF8jePP/aeiS/jmtvAmAJVfjj1fNwpr67Otj90X+v3rzeeNwFoZAQ9Y18qRfnPtpwesb67juSb2ZrUA60o2ws91gBSwNrTzV9d/ytUXyxlVutKdAZUAACAASURBVKwBVqpPEibksgTzYl8prAy9qQuwBtHEjWsXcPb0UZw6/hKWFibQ39uBeDSIkOUTmy+B1WZbnEYA1WYQIyO7sH79NiSS3QhHYnLByItm2iklEdfSPUfZm1TbgiVJl7WYWjIldBFaRZmiWhmKCKyK8kmwFLikkqg4rmXPJZwLrFLJ1L1ciauEPtfgEU6VqqpstKp3q67v1HDoBjH1XjW/segqdVXdDJC2NGx3o28UKHA2Fl8FrOo1BboKqE3csAZdBMTurC6Y9caaZF0CvNnZVr4UC1Q56Vo72UgF6T4fJwZEVVuW4EYzgAbnlVpWtWA3lL4aoK70/Eqqf8sObOpxtewr261TglXroHY7F3UONiXJmcBKVU4p3Mp6nc1kcOH8OQlOmp6clJsVsUgEYyMjGFpHZbUf07PzmJlbkHOXy+B2BIK8WeDD4sw0xm9cxbnTJxEO+qR+tYPAmqRFPY5ak9Br49bENCan5lEolJHNFbCUzmD/gf04+PTT2Ll7h4BNxabCGkIkwl6sHaKwuoGVwGOgx21zN0DE8ebrcibd0UhXHWvzHMeAcHbu3DlRM6m4MkyIoMjl8jNDZZUW4QMHDuC+++4TOyyXTSijnZjAS6sw30NA5DK5HbTGcn6CLm23hGETusR6U1p1WY/KzyzrQaloEiJZdyrjGggIOHMZtPfSFszl8DWCIufndhNguT7Wm7JulUDKidtP+KXaaSaqqdxWtpnhftPSy30kXPI5Kst8H29qEIT/5m/+Rt7L9bIdzrvf/W75nuD6+D6mAXPbOXanTp1q7T/hnLZjqqpUgFnjyzHjcjlORg13H7s18R+it5PeCHyRI+AB6xc5YN7sb4gR8ID1DXEYvI34YkbgjQKsnwtIPxcQrKRocf9VLSXVSVNzqZJY5Z+4RHXirdRympAhVcMqqbiuJF7R4Zp1BBp1XL96AedOH5OU4PnZcXQk2dojhGg0pIKUwmHU4EMdFurNENav3451w1uRStGmF0coxLY2YUTCYenHKuExVgAWL/BDIQ0Xyo6ndkEBpsinPghUOIRLgR0//ISupkZFxWcSMNWy84p6TFhjgae202pANJCpuq1oe6z5qaKF0WwSerRfWJ9YBljbkGdaBakZxNLsAtbl4NpWvE0tqgZrbp9WPFV8k1JYl+mpopqqwCfTR7chicSE1UZdUb7otRaXy2VSaWXf2bLqGevzo96wQGh1A6sblFrbaPZZ25+/2H6UbkuzUYYN6BtQNi4CBaz6xonUUVdbI764sIDLly7iU5/6pNSszkxNoVGrIx6NYsvmTdi9Zw/27n1Q6k6psOaLJbnZwgFk31vaseemJnHz2mWcP3MSkRAV1j5EY2EkkglpVUOVu1xxcOPmbdyemEY2W8RSJifA+vjj+0W53L5rB7p7ulCxbcSicbEDS+p1OKxuuMgNGFWDapQ+E7ZkAJZQxAehaLnF2qisnMeMC99vVEFCHBVS1q5ybPmZIzQS9AiuVDE5v1kO5+N7TaAQbbC8YcR1U4HldvN9nJ9qqFEsCZJM+KUNl8vnMrkss11yrDTccXlchrmZwWUTigmUXDfnNeNi2v4Q7vk81WGjGnMdpkUO4das0yjOfC+fM8vj71yHqfs1x8BYeE0Ks2kTxPnuvJHib91A47ExVu3lNxEk9EwKwL2HNwLeCCwfAQ9YvXNiNY6AB6yr8ait8W1+IwDrq0GnOTTLrZfmQnaln+3DqZBOJdrqsCVCIO2pDPbRlY7qNVfIULNdw1pjexHaKh0bVbuMWqWE8etXcOXiaVw6fwzphUkk4xZSiQhSyRjCESb9htD0+VGpAaVyA8nkIJLJAYQjCYSCEQSlHylTcgOtZFUBVl7oU3HSpE24puWTj2DQDysYgBWyEIxGEIrFxEZMdTYUiCBkhZWdOMApqBOQddueVjsXXjjXlQgpuKfbwSi3qK7lVIojx0dUUUFFqnsKDluPVtlnO6RIIWK7hlVSiXVAUgvapL60rby2m7hq5Zu2Zb1sHwJttdSV7ivHSwCU0KN77VLt8lGtC6Du8Hir8Ccqi0AdlXIO5VJGJtYQB5nOHO2EFWS9Ht+nbw3oc8WAuFtNNaqVAdaV1Fg3nLZhvq3cus9z9/vdwNpS+nVKcDCozpfr167ilSNH8KEPfRBTt2+jSpUQQMiy0NnZIQrZ9u07MbR+BKmuXuQKJYFKnv9MWuYNi/mZady+cQ0Xz58RhXWgr0eCr2KxKPoGBxCwgqLMElhv3Z5GJkM7MIE1K6m7Tx58Ctt37EB3bzcqji3W9lSyQ7eXCQr8Ed44EVjdQGqgyx28xH1VYVzqBg3HwQAh/1Y3jpotJZZ/EzI5ER754LoMBBqwWv59YY6LClMzNwGMw0KBJ22ztOXSekxFkpDKXq6EVpOg625zZLbN3V7HgJ77e6l1s0bfwDHzmPOJ8xq1mNAoqnqj0Ro/9zis9D1pFFAzn1mugVauz73d7nPb7IMZL/d7zT6Y5azkLFjj/3V6u++NgIyAB6zeibAaR8AD1tV41Nb4Nr/ewLrSRdhy1WU5OLgvCM1F13J4NfnACljlMk1qRgmHhDqlGJiWNwpYaQmm9ZatbMrlitSwMlymkM+hmMuhlMtgZuImbo9fweStyygV5pGIBdCZiqO7MylA6bcCQMBCoVRFOl1CrRZCoxEmdkoCLlvUiHKpqyelZ6n0JVVJutIshhfutZrMRwyMRJSCG4lHkeruQHd/n9QcUpGNhdkHM4FYjD/jMjEIh68HgkwdDoiqWK9X0eT+KdxTSh4twNKuhuPAEaN1VPdOlV6qtPFKtWcbWLVN2Sih6tjoOtBWuxnxXSsrrytBWCm6yvKrkn51gS3VX46HX0GoLJPqJ+fVnKz66crlPhpNQoe2Beu6UNZT+pp+VCus91WQSMivNxyk5yexuDCFdHpabiokUh3oGxhFPNkNn6/d+9acS+6LenMuLgdW9zxuUHUDxPKL/DvOdVey8x3AypRmWtMFWCuIRKhcBnHm9Gk8++wz+MD7/xFLiwtIxuMIWbyx4IPj2FJDOji0Do8+/lbs3PMAShVH6q+rtarckKk3qliam8Xk+E1cvngOPE17uzvkbOCY9A8O6OClGm7eZPLsNJaW8sjIlMW+x/fjyYMHsW3HDnT1dss6YwKsKfns8Nx1q52mT+lypZTjw9e4z6ZWknBrgJWKo5nHvNeoe3yPuWFAaOWD7zVjzjHjwyiLRmXlc25lnFZhzsvt5U+qlGydQ3stX6Plmdbd9773vZLa60465r6a9biVR67LnAcGigmgK8Ez3296oBrF1H2Dw0CtWR7XacbYLM+ou+40X/NfmXmfgVW3xdd9HpvzzrzPvQ/ms+CuQV7j/1V6u++NwIoj4AGrd2KsxhHwgHU1HrU1vs2vJ7Auh9XPp7SaC7kvRGGlkkY4VDWCCljlYs/vkzpNtvqgSpPLZZHJLMnvtOalM2n5O5PJSeBMvlBALpNBqZCDUyqiZhdRdwrwo4x4BOjvSaKzI4ZUIirqndQLhsLI5suYmlnE4nwJmTR7Gyrlzwqo9ddJi1qTVCqGmpQCSlVEKcRkvmiEda+cQghFaB1mWBOB0o9gIIJwkDWxcSTiKSQTndLSJNnRgWSqQ8KdQtEI+gf60dndCR8hR6uzBGv2emEtbKPhQ512YtbGNvyi7hKGgmw/Q/iUjdXbLOWmOiCpBZ5qw00dq2JYqrPKytwKTxJgNT1wub9cF2chStNM3QZWArQ8aM8WYDWddKu6VY+uU24wATgkiqxdJJir4Cdud7mcx5XLZ3Hj5kVMTFxDIpXAwOAQdu15FP2DI/D7eTNBKazLVSUDKgZ83KrVSnBgXncDTgtatbf5s8KqltWwSs0qa1irqhVNmKq6FcClSxfx0ovP458+8H4szs8hwpsV0bCELlUqJTkerJHesuM+bN6+G4PrNiCeSIqWXrHLKJWKKCwtSejSmVPH0KzZSCVpZe2QGtZwLAofLbrw4datKUxOzorCmtXTvv0H8OTBp7FVgLUHTtVGNBJBgi1x/AHpxcrQMSqeBEG3qmfAzq3oGUut6dlqbLyEK6PGGog13wvu8Tcw6z4OBvoIWctrMc3xNfDHv40NlmPNFjIMWyIIs0cq04gZyMSWL26wM72LTfseo2xyu40F2uy725psQNG0ijEAymVTVeW8VIqXf8e5/zYgzm1wK7dcBkHfff6Zc9AAtnvsTZ/blcbXnOvcH77H7JNnCV7jFwre7r/qCHjA6p0cq3EEPGBdjUdtjW/z6w2sRjUzIUgmzMdIa/I8VdIWubQPmLqQNRKcsrq2L2AV6VAJqlQcrZhWJCymUqqgUCgik81I6Mni4rzAai6bQzqzKKmomUwWxVIJpVIZhUIOdqmEhuMgEgKS0QC6O6Po64ljsL8TnakI4tEQApZfUn7D8bgA68TEHCbG5zE9tYRyibWgVIQs6XNaq+lUX6mVVXAqF9xi3zTJtcohzETXcNiPSJjqJyGN6qvqrepr8rkgLCuCaJRKaxKJZKfAKqE1Go8jEo1ieGQD+oYGEY3HEE+lkOjoQCyVQjSRRCAYBnyWmH+rNaBWU/W9NAWHCeE6IMnU0QqUSnCSqjPVqUktS7BsvzAgw19U/a36aW4cKPswwbVVtSptdqiQ6d6uYA8a2oLbNazqeLNNT02AlZArNud6HUHuQ8OPcsERuiXIoVlDLruII0dexLlzx3Dl2ll093RjdOMm7Nv/TmwY3YaAPwwffbHaKs0tNIBF5butkNEWrRKPtdDbgmkd2dRKRW4pXCahWuygSi1W7233YZUsplafW9Yeq/rjWq0K26mAgnzAB8zOTOPkyeP44L/8P9wav4FKuYgoe/haflHja6ynrDfR2TuIwXVjuP/BhzG8YUTClAi+hUIeufQibt24hpPHX0G9WkIyFkF/fy9SHUkSvowDp8mJWUxNzyGb4Q2dokArgfWJpxSwdvZ0w6k6CIeDiMciAq7sxUrw5U0bjhN7x/Icop1W2YRjahu1Cqpyp7TrQddIKvij3Vsp5EbdcwPacvWQydl3Ai1v/LSBlZZqA44yzrwRJNZ01SZI1mNZkqDLQCXCK+tRGW5EcGVtrBv2jK2Y+2WA162Auu3NbsXebKMb/Lhu03uWzxNY3etafmPOhFSZ8XDfUCGw8mEs125l19wckM+0Hmu3cuoev+XAaizbBpbX+H+X3u57I/BZI+ABq3dSrMYR8IB1NR61Nb7Nry+wtm2e7Ysz1Z/E9McUhYB1ZwIr7bpId7CsWEzb+T3CRcVSEflcFvPzC5iemcGt27cxNT0t9WlLS1RVs8jn8igU8yiVCrDtqkrH9Ku6VfaglMAeXxONWg31Wh2NWhOJqB+dSQs9XXGZurviiMeCiIYZnGTJBXpHdzdKZQdT0wSEaUxNzMOpsHdmALFETKCkXq0KEFIO5IWz2X8uw9iDTYCu1GMGAJZkBtiihWqkBCvRWkj7MFBv+CX1lgZeQodYe6mksj7Q8iOWTCHV2Yne/j6sGxnByMZNWD86hsHhDejo7kU4moA/yF6cPjgC1HXZvkiItmI2mGlzqdsCKzWpun61VcNKQCNlaSsxU3pbFmGtdKuEXNNWRhXSCrDq/jQ+A6ytJF0FwMrQrHqr8neCO+tZg1ZYFNZK0ZF2OKFgCI26g8WFGTz7zMdw9OiLuHDhGPoHB7F1+048efDLMbZpJ/wW2wupFGM5cSgASwgWWw0xqVkFPxGT5WWea1oGbzaMHK5Dqwyyt+pw1SnLPrtsXyQ3JjTtKku0/vLRIKXaCbH3rTonCK2NupqoFt++dRP/+ZEP48Txo7h44ZxYfekiiMeisqKKQxtwA8FwHI/u249de+7H2MaNcvxsx8bMxASuXbmI06eOwddw0JVKIB4nTLIPK9sphaRt0tTUHGamFyR0KUtgzRZkeU889RQ2b9smwGpXbQSDAUTDQUkaZmsd1sISVAu5HPKFvJznPT296NZTC1h9fljSnonHSNWQKpBi+yMm4Kq2UqoOljcuPvth1EGVaG3q0GkZZrsc9R4J1dah0S3Ik3ZLkM8zb1JxneyJzLAjsRnTSm5ZEormhmOjXirl224lIhtlk9tqlFWj8JowJGOPVt9rbevwcksuX+d2cjnGTsx53M8Za7N5jss2tuKWmq/XY24OuOG0PW4qSdg8zHbJLSX9vNk++fx7bW3W+JWCt/uvNgIesHrnxmocAQ9YV+NRW+Pb/FoBq7lL/2rDKRdKOmxWxCa276iriyZzEcXaPV6sEhKoksjFWk3DHS9yLUvXRfrg44Wq1IJVUSoXRUFKLy5gaSmNpUxGWkIsLi4gm8shk81iYXFRnme9Gu2/pWJZQmmqVUeAgHDFms1IWNXEKcseFSDVz1MpeU1Ew34kYhZSqSiSiSgSibC0tYnRrhsOyoVsPJESYJ2fowVzWi7+BVgDFpIJ9qpkn1KftH4hstVqjuy3tM8ReFKpnAJHekClVamvCT9bnAik6Uhg0MbJVFSfKGxVsRobMzGkRQpBgTASlm1LINXVg66ePvQODKFvcAj96zagf3AYfYPrkUh1IhJLSvscDrYcV32MQqyLDaix4bapelzdSkfUVuX9FeWHF7imNlX/VPWpckmsbkpoYDUqO08QozSLutraD1VrbEBV9yqS9F/4WPeqxo4JwT62q6HlulaTsKpSIYuXX3oOx4+9hNOnj2BwaAhbtu3AI48+jeGRrQKsBHoplw3QlFxHpVaBU6+i2mDKroIg1pFyHU7FRrPWQAAWOpNdSMZSiIfiMv7G5q32h2oWVUK/wKqyUKuDKfq5CxZEeZV053b/W7mpUVd1rNWqjVAwgFwujTOnT+LK5UsSwsR0a5UIXROnwO1bt1EslQXcR0Y2Yuu2Hdi15wH09jINOIYb167gyuWLuHTxLPzNqtReJ5MxAV4q1Dx1nGoDS+k8FhdzWEhnkV7KIp3J4dF9+3DgrW/Fpq1bxVpOYKVFPZmIyU8ei0Iui/TCPOZmZuQmEJ0RXV09GBndiB27dovyH4qwbpQ3HTguwVYmNJOllfLZTu9m2xwCqxjBW7Z+M3bqZoGMme5jK8q1n8CpFXx9j8ukSUsdu4CXujFQrpTl70g0os9Hc2oqBVacHTr4zACr9MjVfUr5nLEwG7WV85vvDxOmZIDRfM8ZKHQDofl9ee2o+3mjnioYV3WtrwaTBnQ57/I6VLfFffn39R3npevFV3t+jf/36e2+NwJe6JJ3DqzKEfCAdVUetrW90a8FsJqLuuU/23frFZQ2yBYU2wJKSahUqjpwSMEp4ZMWXipSoVBYoIOtOwimDEqi6iGiJFN9nRoqpTKKhTxmZ6dwe2JcelSy1u/K1auYmJzA3Ny81Ge2ropFRaPtUIctNcUJKcplOEhLXkgu3mnbDfLimb1LoRVQwoEoeVTvqKSGxBIZCgUQi0eQiCtrJFvWBAIhlIoVSVedmZrFwlwadqUpgJqMs/aQ84YRYbsRP9UeB7WqmnjxbSyjLYWHip4QHi2NBGdCPZmSdYtRSRemklptNFCtsb6tnbpK1YjqkVJzeYHNHp8NOFXAikQRT3Vi/egWbNmxC3seeBgbt2zH8MgYwomEQGuxUpHeoFwhaxQ5RlJzR6uyhOfUWfgq6jGhrKmTmAmsismMbdtl31ZxV8oIzVY0bijQCmz7XbpuVVug5fxpWspOKsot61lt5HM51Kt1JBJdqDq0AmfR0ZUUkLp45hjOnnwFJ44fkvrVjZu3YdvOh9E7MAJ/KIZmwIe6v4GG1UCpWsJcZgHpXBpLxSWxH/stv9hda7aDbDqNWrmOsC+MLWPbMDo0hqGeYYHEWlW3Q9JJxgQnpfbpVjuSN6V70LZuRega3Yb6fEj/W56fDQZj1WFXeGOlJCFJVKBZr5rLZrCUXpTPQblSEtfA+bNn8PLhQ6iUWGNdRc1pYGhoPR56+HHs2LkLG0ZGceHCOVy5fAE3b16FHzWkkhH0dHeIOmpZYbnJspTJS711vuBgemYeswuLWFhawiP7HsP+tx7Aps2b0NmVgl2tiLLaxeCmuoNMeg6Xzp8Ry/HE+E0BbR7WeDyJ3XsewMG3vRMbN+9A38AwimUbjlNDreFDmBZ6qrtyM8onnwXTS5jfAzyXVXCaGkOjwgrk677B6ixTNxZUj9/2d7opEjCJ26pPkrnLoudzpVCr4gN6BnQP4LX934O3994IeCPweUbAU1i9U2Q1joAHrKvxqK3xbX4tgFWxlK4yXfazDa1+gVVzockekUzgVS1dCDu0tbKFjCNWwXAorAU6BZeEBadcwfzsLOZmZzA9OYmZ6Smp7VtcnEN6cR7p9CIymQxyhZxc2LMdTc0oMAadtGpIBuOmEhgJAwy2YeoqgYxqFtVDijEEMypZqu9nQ+y6VNuoyjDBNSzgSguhaj+iWub4pW62kC8gs5hFLptHrcqaSx9Clkrf5URwDQcJX0p5FHVJoNTVZkeIWz2UY1UZcM1VPbdHwnI4flSkJSglKL1QOVGh5phq9hYiohJL2y8DlpqwEAhHEUt2orNvENt27sbO+x6QaXD9CHzBECrVGkq2rXrGSqAN1WIfItJyRSnFDN4RFYaCrNRCanhtbasLXLUtlsBKg7Op69RuYPWOdviwDm7Sdlq5hxAQSGaN6sLiFCanruPWrZsol8oYGtyA4XXrMbxuWBTvUjGLw88/g4vnTmJi/Co6OrswMLQBm7btxeCGzejsG0Dd3xRQnVmawcT8JG5MjyNdWELBLqDWrKLhq0vtaqNaQ61swy7YCNQCGBkaw46NO3H/zgfR1zWAZKxDQJMPCtQ8h3gMVCoyzw0FrKrlj6EqQrtWWF3Aypsq6vNgw6mqWlZp0WOrmzS0u/N84zx0Ddwav4lL58/h+pVLmLx5A/lcAclkN7Zu34MH9j6Mnbt2YWLiNq6IJfg4/P4aeruT6O/rQUcyKfXCjl1HuWyjVK4jkyvh1sQU5hbSWMrn8PCjj2Df/scxtmlMgpqY1MzPTNDyYer2TcxO30Z6YUYUbbtUUP1H6w34rSBGxrZg78P7sHP3A9gwuoWfItQbrJfm5ykg9le255FxadZFvafDghPPetZ7C0TSdSBA6u5z1P7uMSqg+mwTcqlA6vfo7yX5ELl/1x8sHSsmn3I5fvqGgot91/j/FN7ueyPgjcBKI+ABq3derMYR8IB1NR61Nb7NrxWwLofWOy3COkRIMwuBhzVqtBWaUA+pT5R+qEx8VcmoBJBysajSfBmENL+I8Zs3cHv8BsbHb2JmagLzczMoFvMSQkP1kdeZBE0ryDAVBgjREtvQ4Kr0PpWGq+vJNAgSSCR1V6cLE8jEEix9UWlhNPWIlrSMocUyGmM6bwShEMFE1dGZYBcqSJWyjXKxJCFPvHiXwBetJBMkqRgTfgnKkmqs230QOlm3K9teIyzrgBoBXT+CtEsTannhrZOFCauqt2pTElu53LAVkvVx3QFaFQnour9lVY4BW/gQRh3YtSaqCGB00xbs2H0/3vL4E9j5wINYN7oRVfhQoEorLW8UmBLGuN1Um1nLaOnkX9lWQrsGVgPaxh7cUrdUAxtdGar4WynfJhVYpwurLjhtqzCPnWRO0Qrr4OLlkzh67Hlcv34VpWIJoyObcd+eB/DII4/Ie5YW5vCpj38UN69dQqWYRSyRQGd3P8a23of1Y9sxODoGB1WkC2lcGr+MS7eu4OrEdWQrOVT1v1qjKuDoqzdhNX2o5MpoVpoY6BjCnm3348l9B7F5ZCuGeoclfZo7IWMSsFrKswJWrQCaAmx9G8IEjtUNsOq6RdX+pCotiWgHVy2XyiiXS1KjHRQF0ieKNxXX6anbOH74JZw9cUxqtwEL3b3DePChR7B374MolUsYv3UDLx9+AX5fDQN9ndKLNRlPCBTKVG3CdpoSGnZ9/BZm5uaRzubwyGOP4PEDj2PT5o3o6Eyh5pRhl4so5/O4euk85qZvo9GwYfl5/gXkvOVNGt7s6O6jDfs+PPzofmm54/NHUGcLIp6XvLEi4Mt+rKruWT6LAqeUlWl1V6UDYq12B6u5vrtNTTDHss4bMfL54I2VgCxPnW3tmz93fO0L/6rvqJYi67pJtMb/i/B23xsBbwQ+xwh4wOqdHqtxBDxgXY1HbY1v82sJrAZa3WEibnBlWI1cUDqEsKZYLaWmzAdUbVsuKi32VWw2UHMcXL54EZcuXMTFCxcwPTmFhbk5LC7MIZdJw7FLoIdSyg8DTQklImRaFkGVsKn6elLJdWoMcakLtFJdJBgwrEgCi6Te0bgEVe0aN4kXz1S1WhZDnepE9ZLAylrQWCIuoTUhixfTrCdUNYVi52Stm1OHw16Y1Zqq39UBMwTZSsVGjTWXUAnADAkKBkMaqBvSC5YqlbxXakC5T0DQ70fIH5D1iFVSoE/1UzUaptibqQIHQ+ysKtAq79OQadJ1Ta4ybahlu4pcsQQrHEeioxsjm7Zi76OP451f+TVIdPVIwxmmEQe4/6GwahsDBQSEV9WzVdGlXPwrctX1r3JmtBOd5TNnspHVOUEwMbZNdf5oeGilDFOFVCm6dYcg76BeK+OFFz+Bj/zX/0MmQ4tsE0MD67Fzxx48+ODDaNZqSM/P4tlPfQILc9Ni247FE0h19mLj9vswvGkrBkdHUbBLmF6awcUbl3B18gYm0tNw4CAQCaDhb6Bad1AplUTZjloh2LkKaqUaEsEUdm3ajXe89V3YNrYTw70bxJpcq9ak7UyYx9Ti+cyxUqDPGkulsIqLWI2E7C9v1rRrMgmqtHOLuq8Dpmr1miisBFS7UtH9QVm/DAk7KhcLOHr4eZw8egRTU1PIZPKoVIHt23fh/vv3oqe3G9nsEl5++UU06zZ6uxLo6elELBIRez0BkzdzAlYUttPA1es3cWtyClMzc3h8/z4cfPpJbN+5DYlEFItzs5i5fQsz4+NYnJ0WZTUYdiF8aAAAIABJREFU9CEcsRCOssUQQ6CqmF9cQiTeifVj2/CuL/tqPPb4W2FXeQOJY8D+w37pl8vPLpGRUM5xUiCr+giLRVpCpf0CoiqYS6GlgKy2WatQNpOcpSA00GqhRCu5OgfbleFaxr9TsNW3EdSx8RTWNf4fpLf73gh8nhHwgNU7RVbjCHjAuhqP2hrf5rsJrMvBVdVRkjMZGqRssBIyBAJrBaVSScKT5udmMTs1iQvnzuPy5UsYv34D6cVFgYGqXUazUUUkHEA0EkI8wnYyytob8Ctw5d9s/8JAnlq92mr5wYtxmeo6oKhKlbEpE6+DFbwqlU93lmnbDwXEqNwyPTaIZColdY2JZByWxX1xVD2ntHJhLR7DWZTKatsMdlKBOpxsprlWHDg2VTP2g1TJpExOFQVYVFiqayowydgUxb6sw5paai4ty6b1i+4cQ4Bk/9Sg3xJgpbIaYqBUMIB4jK1QeJHPbSXUc8wsUbtKBGmnjmrdh1C8Ezvufwhf983fipHNW5Ho7BXA8FshhKJRpRw2+V4/LG1xFmDVLUNa8KCtr9LWZtmjhbA6dVfzmw5Y0lZZXe1KlVsCuKg4VpnabKNWK+PTz34UH/y3v0exmJP96e4awMj6MWzevA3lfAELszM4efyonDObN44KsEbiSSR7BpHqG0TX0ADSpSwmFyZxe3EKc7kF5GolNINAIEqrdQP1Zh01xxZlOx6OwslV4BSqsKoWtmzYiqf3vx27t9yHkcGNyGfzqNtVDatBWP4gggR9vwpekhsgrkRiA6wEtXZtNW3brFet6KJv3mjhTRdHgoJ4E4TptHLDQlTpduby6RNHcPrEUVy9chmzc4soVaoYWrcBY2Ob0NPTLWFIZ86cRCxiYcNwP1KJuCjldrki5ykV92AoiloduH7zFm5PTGNiehaPvOUhHHhiH7Zs2yy9Yadu38Lc7QksTk6jWXXksxeLh6VPsBW2UK7YKBTLmE9nkEj1YOPW3Xjq4DvxwEOPyjlGSzBTrAmrVKMVxHNflCVYAStTi3UvXg37KghJn7tGsTY9lg2OShKwunmiUqwVdsqtFHXvRz0jFGwCwPTNA32OGkf6Gv/vwdt9bwS8EfCA1TsH3oQj4AHrm/Cgvtl36X8LrO42CGaM3HWs7nRLc1Herr9k0FANjl1pqXNs88LwmHNnz+Do0SM4cewobt8ax+LCAmpOVdQ1XmxGIxYSsTA6OuKSzMvgonrdFoBpStovk3YJYgRHZTNWAp5qo8LqtEaDtX+QOk7CKsNyJGG3yhAbBhexjlSX3Apg64AXAqvlQzAcQEdHJ1IdKXR0JOAP8AKc+0KrrLrYJmwSVgv5IoqFosAroZiyGkGD9XtVR7XkUEJk+8JZyjRp5TXBMlpPInhKixsdgtqSgFrtUXRpK+fjdTl/srVHHaJEc6zYiicWpeWaal5Vxoh1uIEg7aX/n703/ZLjuq8Eb66Re+1VqMJKAMRKgIS4b6JkWW631XZ3j+e054vP6E/xV3/2B0/PnGPPsWe6Z3xstXpst03JokiKBDdxAcEFBIl9r70q18jIZc69v/cyE5Rki+ACE4iSgrVmZsSLiMS7725pVGtNrG/UsVbtYGHnXvzef/qfcfTBR7F73yFEZMVSGQSFokKwvMSV7CpBq0Jv1CPrzrQHDQ6s3uQ9dBfNKIy9ic1yv+AYcLyY5EwQb4CVMtk2er0WfvazZ/HDH/4XVKtriDodlIoTGKtMYrwyaX7na9dx9fJFzM1M4onHH0GhWOSqA1ZrIdqJFLJjJSxWl3F55QqaiRCdbB/pUoBELoV+JiFZKRI9LRQUsjmUc0W0q6FY1mgzwvaZHXjyoadw9MAD2LtjH1q1FnrtnnpgyapyC7I5Y1pdd63A2cg5VP6xAKuTlBMg078asVrJWH4CVHYIM0CLX1N6TEAbtiNdQ5TU5oMszpx+H6c+eBdvvfVz3Li+iH4ijUKpglKpItUAF4R4X21bmMOR+w6Yp5p3TdRBs95EtVZDKp1V2jQ9rNeuLeLajRUcvm8/Hjh2H7btWNBFdvHcOTRXN9GrtzAxNobxcdYmFZHKJNFL9LG4soqVtXVs1lvyDB+9/1EcPHQU23fukfy8r9RvsvUmKbex4YoLZcImCSabbz5WU2IwxMp6Wn1Nksn2R99/JK92PnKFgAnMD5lSsdwjIV+jMuDR9/qYWb3T/+WLjy8egS9mBGKG9YsZx/hZvtoRiAHrVzve8at9ASPweQDrL3t5D1Q/XdPAv223WpLFFooFq37odnD9ymVcOn8OH536EB+fPo2zZ84pTGl1eRHNBrsc2wpBsv7LPrIZymeTyAUZMYUEYn3JJilaZd0KPXAEABZcNCRbpCl0klUm07LyxSSYxrwm9JkyXXrmBCjp6aP/lfJhC8O1MJ1MCpWxcYwJsJa1H0DkfIv04iXFVhGorq2uY9Mlr/K1eBxDLse+NqAyzIIRMySltFFBFsRkLDD9ofTyDTtSDFD5D2FDn8bsfpXk4xmUlExgfCxApRygWAysFsb1mpL1I0hoR9ZBu1ELMbVlO771W/8Wjz75DI4++BiqzTZaUR+JdFayYHplKQkmOPMhVYT5ZIrVn+loah6LjsYsijd/uOFQ1Qa12oQn8g0bM8ZjZ7CQgVWrr7HoZy5IRHj77Vfx/PP/gI3NdY3hzPQCZmfmMTe9RWm6i9eu4eSJtxCFDWyZnVIPblDIo5/JA0EOKGRxYfkSPrl6BmE6Qi+fQHa8KIa1k+BrMJArjXK+gAx7blsdpDpJpDtJJMIk5sbmcGjPfdi36wB2bb2HDxJIzaQ4NkyBps+XCwImCfaVP7oO9H8upHhJsPXrEpBZxZPJYzl+lAGzhomglZJjjkOj2VRwGYEtz20+l8G1y2dx5uMP8cLzz+HCxUvo9VNIZwPkcnnMzs6q25Q9qVQnjFdKqFc3EbWaks5yfPk6ZNJ5L9TqDbRZQdNPYGpmEtOzk0rE5ulhvU+31UWi3cf8/Dy2bNmCmYUZpLNpge1qoyGZeSKVxtT0PHbt2odiaQK5XJFFtwon0/i46iiCVd5bVFwoiI1BYi5Bmsw6w8WCXOCk5HZeBrVBI0FMkqPrgrNU7E97UnUlumvuZijrWphipPoF/KsSP0U8AnfPCMSA9e4513fSkcaA9U46m3fJsXyRgHVUAuzZIv+Zw8kAIjJkpVJJsr56rYYTb72Jn7/6Ct547RWc/ug0lpdWNGknBsxmofRdMqmc2BKwEpCKK+UEV5xp16X59kGyJZnk7yjv5aTfJsHyV5KWtDnsoN9zlHlVWq1qWVJiW1vtDsI2ezA7aDOQyIFWTZQzCYxVxlCpjAm0MnQplWDQTloBMuyRJfu1uVHDyvIK1lc3VGtDQEUGVgSbfLJW/UJgYh2cNs/mRJwAUL2U6q+1Y6FkmYxZIhXYz3WNdlwX6bC9R4WaXSJdINmnj49BRTZmxUJSgLVSKcjny6TdFitI6B9mXLJCmYDNWguViVl849Gn8dS3vovHnv4NrNdD1MMuon5SgDWfzyPrEl5Z9yOcScBK5iydtTtI/kIb+38WsNJfHJEhp6Sbj7GaHC48yA+siiMCNS5KpAbn+uy5Uzj53pvY3NzQ4M3N7MDc7AK2zM6pEmb5xjX87MXncPniWXTCBspjJYxNTKA8OY1MuYx+Po3TVz/Bexc+QDPVRjefQH6qhF66ry5WAs5cJsBkeQzJCGhvNFDJFlHJlhH0A0wUJlVrs21uB+anF5BNBsimjVGlJ5kJuASr9Gr6c6vk2pHeWtUV+coiBXcZ2+oBK8fEA1ZJgQna+33UCQpbDflZxZRnklhevIQLZ0/jJ//0LM6eO2cLLUiqJurIkaNYWNiGTCotdYMk0wwtq1UlC1Y0kfTwlEKbrJY1TcVSUSC0HTGxmOFbCZQLJaCbQr+TxLbtO7Fj107s3LtL/u52hx22vPhSKJXHUK5MYqwyjbDVQbvV0YIGGXouBMj2nKTKoCd2noBXKddpKifsmqc6gVJ8Xm/m5zbtu1U72SLAIKVaCyPm6/0VEUvushwiUznXfxmyvUv+DYgPMx6BeARufQRiwHrrYxc/8vaNQAxYb9/Yx698iyPwRQDWXyYF9uX03C39np5VMma9HlqNKs6fPYt33nwDL790HG+/+RaqG2vodVrypgp4oqe6GAIh5d+KcSLLZsE7nI1afyrkqWNaLcWDnOwzVZUfnMjahNYBP4IfpR8R+Gm2qyAXfu4zyIgFsQn6OftohZFAKzcCViaoknEVBksmUCyWUC6VUK6wm5STbKuqkY8TCYStNur1JjZW11HdZK1NT8dP5ugm8S+Z4L4FNSn0l/vsEosFWN2YEYATSPd5lGQvHTNHWS9lknxO+Xi92rSfUNgP2U+CkWI+J6a61w2piBVDbYC1i2ZIwNoT4FZNTiKFzWoTueIY9h44gief+U2B1l4qjyiRkaQzkcogmyMws7FX0rGCqriRBeZxelbbgPkvBazuuuU1QobPAKvrkRXDasCNYFbAnsmylNpqjPqoNzexubmsJOl2u4tsuoiMACN9o31srC3j+eeexcenTmJ1+QoWFuaxbccOlCdnUJiYQDBZxgeXT+OtM29jtb2BVjpCbqqERIZNpUxXTiCDNIqZPIrJHIqJAAsTWzA3PouxYAylTBn5dBHFoIxiUEImRcAaCNAzQZrVR7qsnG9V55csuXpqfeqSVa0oVMoBVi1SOK837xky9vKYRm0LHmL7rBjXJlqtpiTxCbRx9eInuHDmFN47+TYuX76CeqOFMOogE+Twe7/3H/Hoo09gfmEbGptV3Lh8BY16TcC+14m0gEKAms8XkM0yyZfXPNO827h0+RIuXbqA9Y1V7WelPIZmo4t6tY25+Xns3L0bR75xP3LFPJrtlu4pMruVyjhSySw6YQ9dVil1+xIEMMG6VCwoHIySYCJGVSRRIpw1Bp+p1KxIEtueZNpvSgsrnnXv9jrgZt5gS9kma6vFKeeLvgm0mnF18E7pZfgMg/sFYjVmWm/xX5T4YfEI3F0jEAPWu+t83ylHGwPWO+VM3kXH8UUD1qEPjxJWJ1V1dAfngLXqJk6++448qq8dP46PP/oIV69cRpBOIh+kUS5mJO0l8CSoIthkYqoPGSJgIWAV04Y+MinWaGSsXkUAz/yAnAALi7qQG05OvUxYoJOT3DTTmaRDJE+rrc2O0qjnwGpXPleyVCYNNo8hwSLBSD6fQ6FQQCZLgMbn9G2OCaUSt5oRGrUGWk0GRZHhZP1N2iXCOmOsPLYWBiMhrAOsBmjMfSfZMo/bgVqC7UFvKzteJIUmgGfPq/W0CsAC6rekdLdCKWxgzJpY0AyBk0lRxbD2XcWIpLwp1OoEHQHGp7fg2MNP4LGnvo2ZrfegODEjhrXPips0x902snsErQQfPlxIQMMxdZK2jqqhP3WP+QUOPwaWNuy6ZbVQEVnoEitO+iYXtiAneoOdnzMkA5syT3JEdrSLzY1lvPyzf8KZ0yexsnwJ09NTmN0yj9LYnHpnp3cu4PSNM3j73AkstVbQTIbITdHnmhCriHYfyU4CQS+D6cIEtk1swfzEPLaMz2EsP4ZCqohUn9de4MBqTswq066zATt6GRxkQUsmYyW4oiTWjw1pf6MDzZ9pkmCTgJus3fpYyfazXofeXfs7hjC12+xNJeisot2q4sr5j3D14sdYXryqftZGK8TGZg1h1MUzz3wH3/jGw9i56170oy5qaxtacFDHbLetfaSUO1fIiwWt1mtYW1/H0vIyzp0/i4uXLqDVqus4uGCztlbH4uIGMrkCFrZvxxPPPIWJ6QldeM0wFDtK8MtU59pmHd2oix6rlJotBOkMJsfHlbKdy2V0vyYYFMb7OGC/cR5BYFsmW9D3+VxBvlYuqvCdxft8qRDn9UA2m6CV0nZBUIWn+YQlC3UaUqlOcu8imX6BYY0B6130r2B8qPEI3PoIxID11scufuTtG4EYsN6+sY9f+RZH4FYB64A5HdRymKzRT7L97z37yglh2Gzi4vmz+C//9/+F4y+/jI9OfYRcGijn0/LfUZGqcJ2IIUodBGIBCVi7lkYrCSHlfpSPthW+04s6YvXIxObY3+pkuT0CmX7HAcmhcY2PJRtDtoaTX0qAydkxUCjs9LBZb6IRdgRa2wKqolRdijBZL98Vm0E2m9Y+UtLI1+N/BYYFMl11TruLXqfngIq9rjHFDDzyHaOUN1K66wKLXDiP8T58bQtnIhvq+nHEHkpOyaRepgeTbc6mkCN47pPNpc+PjGMKuSCLgpPvEuQQ6HFSzxk9zxelngKCLiyJ+KneYMhPF2EngXv2H8aRbzyCBx//JnbtP4xEtiDAalLTrAOsCYU68bU80DawQGBmUmOB1k9fp79Ct2kuVbOrGrPqAGvHnQP12trCBv3LlG5zkaDbTSpFl6xhp1PHxtp1vP3WcVy98jGa9UUb53SAQnEOs1t3YfeRQ7hSu4YPrn6I5fYqmskW8pMFMJu5xWusFqHf6CHdSWHbxAKO7DqEqeIkxnPjKGaKyKUKyCbZe0t5dE4BS6pm4rXq2H1eJ5RbG5A3wKqxHlSuGLvuA4VsccYWHRg4xeMnO0nvKiXBdn+0dX1HEQHrJqqbq9hcX8SNi6exev0C0gwdc97hK9cWwa1SmcTMzDy2bb0HU+NTqJTGMTc7h/GxMS12MImYCdbJdEq+2EtXruDipUu4cPECFhdvSHZdLHGhJtAxXr22gvMXrmF5rYbx6Sn81ve+i5337MDYxBiu0oe+uqprP2yFaFYbuv/DehObq+ti/udmp1GplPScuncohc/Qq5pHLl9EuTSGUnkcpdI4pqZmMTe3oO/zxTLSQaCCGoZORW4hw/qbybLy2rZrje8b5ol2qzg3pVWbgmFwTWotyl2QA6B7i2+s8cPiEYhH4K4YgRiw3hWn+Y47yBiw3nGn9M4/oC8SsHqw6pnVmzpY0cebr7+GV196Cf/042dx7swZ1dRUilmUCwFNlkj0yRZ6UGaAzJg2etxcYI2j6RjYRJaV6TCCdQkm4VKOahPUFGtJSNxYzpKAnZpKxboYWDC/KhBGfTTbQCPsK3CoRfkv/XNKHKX/1WSJ6ldl1UyHYMB8sQTKnOT2BK+8t87YQbFklPGy29Izp3xN9cJ2tM+jATDGGg67JQ3k+Y5YsrDm200leshmEto4OWfvKr2+TFDOZ9NKS+536XVsC/CTfZZUMpF0bLX19gzYKO6IFhu4ENAV+Gu1IjRaXTTCnpjIhZ334Lv/7n/C0YefQK48DqQDBfPkC2TIAhC+cizIdhMM+05WG2tpYgdJyDeB1k8BVgVMDRKSbQnAGluHQJX9tky15ThaTyk/M0m3i1q1KRkrz0Am3UG9tozXXv0pLp7/ANWNa2g0Gzrnk5O7sP2e/Tj04DdwI1zC6aXTWG6toIYGkvmkZK21Wg2ZKIN8P4fJ3AS2T27Fni17UE4XkU8SqAbIZfLIB0UBVQLWFMc6m1FAEKXNvBZt/O2a42IJ5a2Uohv7PEidssUegVVeM7YwooRkFbRyMYf9vCHa7RbarbrulagTot7YwPrqdazcuITq8mWE1SVJ5Xn/0Pu8vlnX1u+Tfcwh56TLmWRW0t4iVQIZXpeRanNYq0QZMJnVarVqVTptLmp0UCzlkeWTJ5LYrIVYWavj1MfnEXY7OHz/QWzdNo/puRmsra1ic4M1VKHOVYILDe1I/cqdVoggk8bE+Jh6W+lZDqMQHYakiWX1oV5UBRQR5IooFioolsawsHUn5rftwNz8VhTpK85ktajB82+SYAZepQeyewsDG6Z9yQM7oPqtUmt4PY5cjMMb887/RyA+wngE4hG45RGIAestD138wNs4AjFgvY2DH7/0rY3ArQLWUd8qX3kUrA6kwG6XCC7JKP7l//nn+Nv/9gOc+fgjtJp1FHMBSsUc8tkUWvWafHRM3PWsCCfIFMyKVR0wuf44TX7Lqhf3S4EaokPCnCCXQZAnk2VSXQu24e+NauGjCbjIIjaaHdSaAFWw7Q4QkVnlQxQIQ/DrJJxMFiZgjbr+aVzFjOdWbS4sebDbTbPMWoiSZ3ooWWWFzihgdU0bA9ZVvxOecSFNDswyjCqd7COfZVJyUgxvgX20+QCFXMZqftpMkm2iHbUsNTmdcsSs9XlKWowEAib9BoFYUn7wuFSV0grl1yWQbzAsKp1FUCrhP/wv/ysef+a3MD4zj2Q2pzEqlUso5AP2FKn6hcDHWG6CGsewUiPq2WOv0HTn03oxnatXQNWDNPM+G8AYYgzzQIdKYN5Y3xDDSlBeyJcEWpZX1rWoQFazXEojbG3g5Z/9CB+ffgfLi+ewtrGOZquDbVsPYs/+IzjyyMNY6a7h7NpZLDWWsB5toJPsqP5lY20DlfQYpvJT2DWzAwtjC5grzSHbD5DpZ5AC5dZ5lIoVq67JZGUizvCcFClltYUCsqtcTLEFCYJV81kStNpV7EKX3PErJViBQ57R7ynFlyCWkuCwVZcPnHLoTjdEvb6G5cXLuH75DBLtDWR6DWRTXIDooNkmELTu4bANNLkIUQvRbLQRNiOkGGClzlOGHEVoNhuIyLR2uGDR1O/K5TKy8pqaooD7TtDfT2QR9VJ48513ceX6dRQreUxNT2FuftaxwXydBhK9HnJcMOlTLdxHNsVrl6w/WVIuDrXRYHgU/blsTpUHmj5tstK0BfD6TKHXT2DX7v3Yu+8g9h86goXtOzE+PQMk2F9swUsesLp3DKTldZZRQNe4vOtuG8qG9Ru3MOLZ2BFW9tbeWuNHxSMQj8BdMAIxYL0LTvIdeIgxYL0DT+qdfkhbMznkFWzy6398urrG5KUEc8Z6UcJIEESgye/XVpdx49pV/Nn//p/xj3//t+i2m8gk2amaVQ8kgQ66kdhDdi0aq0g2KZJ/j6yL9zR6lygnoGQcxZAIhBoD6YSkSGeTqp/RRNWFPnlQaEdqgJXpv/SptiOg2U6g3iC7RO8kwNpR4SlRvQ6EutcyDyIn17avZML0N46yGQBWl1Y6rLNxna7sX3VDrq5NN482360FKKnigwDQ1cYI9PI1mKKc7EsGzCAlJSkHlFQnOK1HRJASUTLKvyNjlRmmJmufCVIs0IZjJ8aXHknWlCQIAPuSZSKZRrPdQ63VRbML/Pbv/Sc8/q3vYufeA8gWimhFXQHWfC6HVN9XCiXk2xQI9jVCPXo4DaARePFDixrOD6xxUH0PZdXOd6irgeengw6DpbpdpDMEL0lcv3odH7z3Pp577qcCyNu3bcVDDz2Cbdt2YH29LtBN6XMhn0I7rOKtN4/jow/fxoWz7wuwsrpnz95j2HvwKA48cBTVZBWXa5dxafUSVuor6KW6CJstNKoNTBdmsKW8BffM7sJ4MIGgl0MWAbIJSwPOBXkUGFIU5BQWpPNFhjVvAI9bLgjEsBNs0h/MnlOlB6cZ8GWJwFxm0XWvlGZefBwUPobnhrU1utAQtVsImzW06ptIJunnbmGzuoLF6xdw9eJpzI0FmK4E6HWaqNU3sLSyrLRrgtZMugggo8WSTtRHt83XtPOh0CuGW9EvTsWASnzN00ogbvc8z5ktePDeQTKHHrI4d+Eyrt1YRLVRRS4fYHJyAoVCXgtPjVoVnbCta7aQy6EQ0OtrCzi81/uJHrroaiGF95BlgJsUnrU2btUInR6TusnAZlEem8R9DzyEQ0eOaUMyM+hO5j1JQOyBqu4Z936ihaqEdbwmXPiZZ/NdSbJbY/G868jqir9XB+zsr/9+Gf9lPALxCNy5IxAD1jv33N7JRxYD1jv57N6hx3argHU0XIkTwOGE10CrDw/iBPLG9as4+8lp/Nl//t/wk2f/B8qFjABWLptBgpPgHt2QPfOiEvwqDIjhR5zEMkDJ0JwqaSQR5hcmBfbfDb4WenX+PTIr8jh6AHDzSSTzqe5VSmEpKY3o3TSWVc0wfJge6lCnUxOaBNkYUwPX/P2wC9XrDH/Brzn4gfPNOV+nfJXMflLK8ChgJbtLwMrJvXWdiikWvdXV2JGRZq0Ox5JjyG4cAiP6Ha1Gx7y/luvjZcAWTEOJKVlV1qJ02lxoYIAVA6VSKBSLAgLVeoR6u4uwl8K3f/s/4JGnfwO79x1EtlBCM+qoooiANZ3oqxOXr6fwG4JLgQICj38GsA7qRHjO6Rw1ylwyYljwkXWS0r8ZSqb77jsncfz4K/jRs8+iXCnh8KGD+Le//Ts4fPiI2FOl6bZayOdSaLdrePfEG3j/5Js49cHbWF9fF3g7cPAh7D10BHvuO4h6qo4brWu4uHQRq/VVJNKUcvfQa/cwU5jFltIcFiYWUEgU0W8C2WQeubSFAHELcjkBdPo6yaqKWc2mxPJyLPICrCn5Q3lM6XTWjU9SgFzJ1cKndp2TWeXFzrGjd7XbpsQ5gX6X4JXnqolOWEc6ReDYxPraDVy++AnOfXwSu+ansGNuHP1eiFp9E4vsMyZj3mXqdhmpZCAmus+ta/UvWpYZYXfJElvFDP3ZvLfpI+drm39Wi1I96hky6PYyWFxcwfXFJVy9cV33brFYwNTUJIqFvM4DlRP9bhfFfF5p1bxOTO5vDDpBq/hN3Ut2R/Mzwap977zM/R6W1zbR6acEWI89+BgeefybQCpA2DYJNUW+gbysTMimZN9k2Uw2tgUUY29Nsm49zP69TL5v5x8fFQr7NGFbkPqFu/oO/ZchPqx4BOIR+HVGIAasv84oxX/zr20EYsD6r+2MxPvzL47ArQBW/6SfTgT23ZGc0BJYEMiNj49jZekGPvn4FP7yz/4PvPBP/4iSpKusW0lrMusntGJYUyZRJKsqP6NSf53q1wFWT00OWEl1sg5ZSk36xXoaWDXAagBX0lT3mZ+cDdZCknoMniFIoiSYYNZ6IH3QkpGCvqJnKGVlWBIZNHve/sA361/GKWNHQoeMnSV7pceReSSb6vy3mkt+iqHMAAAgAElEQVSz+4PP5Td2VcoXS0xKLy1BABcG6NWkvJeyZfPqkpGjz1a9roQ9TBB2naAErwL9vb4AoFJnGQqVYGhTEjn6YBmAlQnQavdwY7mGZFBUDcw3v/s9PPDwU9iybSdSQR6tThfFYlGAlRJU+hLJJvoPgVZXkzMIGXIhNzaOVueiVGfCFHouux20wtB8xmT30iZB5YGfPXsGJ0+exN/+3d/j9Vdfx6VLl7GwsAVHjx7Gd7/7Wzhy31Ek2VGrqwEo5tOI2nW8/eZreOft13Hi7dexubmpkK2D9z2E3QcOY9eBPainGlhs3cD1jeuohpsCm6xdyaUDTGanMJGdQDldRrqbAcIEcpkiirkSSsWSddEGOQFQBgbZxkoXk0YzBIjSawvbcossdoK1j10uqEg57Sh2Boq5ECGev3QyLU8mWUoy59wS/Uie4WyWEu8mlhYv4eOPTuLEW69i59wUds7PoFigTLaLaqOmxF6GEwFpA4EEq0xa1tdWN8X9lmSd1xt7cCVhpwzXErIZ9sQanS57YLl/PSBsUzLew/LqOhYXl3H5yhXV7rBzdmZmGhPj40qoVuURmX76S9nXq95VB1i5RKFr3cl17U4W8ORnXhRaaOFY5jK4eOU6Nhsh7j1wP4488AgeeexpIJVDO5KYWBJssrismaLiQLU5bkHNFeEOQsD0tuDUEXaf2UKUvUP8IjCNweq/+M9J/AfxCNx1IxAD1rvulN8RBxwD1jviNN5dB3GrgHU0UEkppk7ayNHj78hk8WfT09O4cvkiTrz1c/z1f/1LvPLicyjnM8i7KhoGBBF89RiUo2qVpDyX3HzXKIGjgOtNc0jnbaR7zXWPGg6wiT/9bnqcA0XGgNqk1CpWnG/S+Qf594KESg1OGsPqAasLwBEAvFlXrItFXJhLFR08v/bFhUUNbHM+KXc4Kfb7QqmssdJ8LgOqXt7sfbnm6eSEnimuZLsiSZ6J55gQTMDLzfddsq7Wm23lC3Sg2rpNuXXE1AaZhGTFxUJWjBSZbna+NsMe1qsRJmYXsHXXXjz4xDPYe+h+FMemkMwEAvalUlEJxATNPKf5XN7YMqYXq2KE0mPHlLnkW0ERJ7M2cs+ChngeuUjR4Y47zyvZsM2NDVy4cB4vv/wSXnrpJZw6dQrra+solys4fPggHnnkIRw9ej+2bdtmUlddjz2UCoG8vO+8+Tp+/vpxvPrKi6hWa2KODx19CHsPHsaOA3vQzrax1lvDemsDjU5d+0/AWswWUEIJBeSR6WTkXc0mcshlC8gHBR03wSiZSB6rUmoJkAJ21FrdDxcKUgkuTFi3rMnIXTew4TE711pEYBqyqQqUCNyip5uVQVk0600lHzMduBuF6ixuNDZQra5gZeUarlw6i3NnPkIpm8FYIY/J8bLCkbryuRJg8vrnPqQEyjJpAsmcW2SxO02pxjz/Gbv/eD8YWO2g2WxqYyWNFkS67O+l/zvCyhqrb1Zx9dp1sci8BwhYpycnUamUxaxKAeBCxOw+peTY4ULnFbfx4b1BMD2snVFaNOF3oo+zFy5jvdbE/kPHcOzBx/HEU99GIpmXKoJPyEUCSo8JVnkfkfHXQpC85WRXKSu34CtVCfV7YvHtHDjlhAetN2Uwxczq3fUvY3y08Qj8eiMQA9Zfb5ziv/rXNQIxYP3XdT7ivfk1RuBWAKuvr/FdoR6wjkqB2QHJ7ycmJnD61If42fM/wT/+7Q9x4uevolLIShJM9kWeOIJWgi/5ICGGxmpATAaspFTL+HUBNUOQw1mniCHPsDpJX1/xLi5siF5XJ7vkxNS6WT3JZRJUkxvT92oJqBb+Y8m5lkJqab9uJ27iX3zu05BRHendHAGrcqASsBDiOubKGC6rtdGE3jGiTghpU3UyxZTF8oXIymayCqghOCCTyuOnLJhsHtk4m4hLHezYNN/lah5FD+iYzkoJcKWcQrkUoFQoIKGk4A5qjVBe3h5y2L7nAPbfdwx7Dz+Aue33KCE4kTK5KCXBTJll/6sF6RRcfI2BUoJVMXUK/rFQLJNAuyRhjolScc2DLK+rqyXheW9HEU6fPo2fPvcc/u7v/g7PP/88SsUCdmzfjoceegiPP/4YnnjycUxNTSEIckqmJbCiLJiBXgR3XCx59fjP8OLzP0a11lCtzeH7KQk+jJ3796BXAhqpBlqJEGEvVC9tJpFGMVNApp1Gqp0GmkA+lUclP6aApSATIMu+VTKT8hgT5LGSJZCPM8jn1MNKYGi9sXZN26IET6MxgGQCfR+u6mqiUFc5QWGz3kAmxfqkLGrVqmph6OVtNWuo1dZw6dJZXL92CRubq6hurqFW3UCrWkOvHWF6agqlUkFMLxlqbQTOZDkzGZ2ncqGse41nmWw7ASt9uATdDBqjSsH6hNuo1+to1BsOOLfkL2+222iGbaxubGBldR1LS6v6Oa/h6elJbZOTrM8pSQps6mOnQHCSCIFksbkeLBqQ1LXgFA1MLW5EIarNBj45dwHr1SYOH30YDz/6NL717X+DhBjWIWAl682x1T1EZYULHiP4V0dumt24tiDmlRhmhLeANwL6lFqMfxnPam+qowt2/m02ZmB/jX9w4j+JR+AOG4EYsN5hJ/QuOZwYsN4lJ/pOOsxbAaz++L0kmN8TnFI2OJoWzJ8xAOf4Sy/iv//gr/HReyexeOUCygVLtS3mciYPZClMN7KKEqMxjXUThmRvpkloTR7s+15Nmuu9rAPg6lgayyOl/86DzEGcsMCqV2UOLGkjKkBvebVAFnXbuMn2KDtr/lWLsHUj4j5LUujSif3fjDY+6us+QSTBqGOBpXseRs7YdNolSlE2SraX35K1zAZod1hpwq5Z9rAmFb5EQEQmjxJfAlluXs6szlKF2pDFBtKZBIrFAMVCIK8npZqSE4cdpcc2211kgjJmFnZh596DuGffYUwv7EBxfBodSjbJ0AU5VMplBezw8ZR4U4Lp/asKDyJUU+KrnS4BES5KUPYtttgqdXSeXMctj4mAolav49XXXhWr+sILL+D8+fPYWF/H0SNH8OjDj+CZZ57Bzp07MD0zNUg6rtZqaLWaks7SO9put/Deibfx+isv4cXnf6LOzly+hN33HsKue/dh54G96JcTCDMhkEugk+gqKTfZTyBgOm29j0QrgUwvg3wqJylwVuxkVuyqemhdyBQ/K3U5F+hnA5lwwlKm6eNk520rbKDXaaPfYxdvD71OiHbIfWa6c1vMbNoxsl6i2qg1dH8xEbnRqGFjfRXvv38S58+fQb1ZVXXO+HgFzWod7UYo9pdgmnJbY3QtzMwAGVOV8ygWirYwlGRCNAOhWAVl54ULOGRRKU9mXRABNDf6aRWE1e1q0YRdtZvVKmr1hoAtGXVKxCuVikuQLkgmznEyBnVYNWXfGLPpq3ysCordxbZpcaXXR6vbQbMT4cyFS9isNXHk6MOSAz/zrd8CElm0Wkzupp87QLlcNKY7PZTZi9nmooISmoe1Sz59fFB/pYWjfx6w/jKwyp+NKjfupH8j4mOJRyAegV89AjFgja+Or+MIxID163jW7vJ9/ryA1VfYEJyS2bJuTAa8BGg0Gvjwww/x42f/Ef/tb/4atdUVdJp1lAppA6yUkhJokVRhQmzPejUli2T9St/CkziBV7iRYzY8aLUkISf1dZZSL82V/FGg1at4nWdypCbFPGtOHix06CbL8s5a0cWgv8aDUff3o5NTgVJ1Pd784WCu/dAoXH1pgNX9WIfQR19gjUFK9ldMTh5M8L2Xl49jYEw2QNTrCTR4KS0ZPoERskYEqq4vls9J8E+go2qVVF9sbL6QQrGQQz4fmBSX0s9WhA4TkqME+skMKpNzuGf/fdh6z73Ysn03gtIYkkFBXt9MNkC+WEJZDKsBVrGMyaSFEAksuuCnDOuFXA8rz6kLrxkAVht6pVxxv6MoUrrtmbNn8Pf/8D/w8svH8f7776FSGcP27dvxzJNP48knnsBjjz2mHljKowls6J9stgjsPPBjrU0T7737Dt545ThefP45vU6pPIZduw9gx957sXP/bvRLSbQyITLFDPppCPCS3Uv3U+hssgumj3wyhzyDloK8sZ7cAqYE2xjyeidIskoWssQcawOKjqIXSG21GqjXqwpOIlBNJNkpGyJs1tFpt1QtQ0krn5cKBII1JgU3Gy2BR0peWyGTgat498QJfHLmE1RrmyhXyti5Yzt67KhtdySt530SdSK3QOMXWIzJJogsMACJrG/KLZ7IR+zUBc7bSQ+31MSO7ewP6na6aLabaIRNLUpxYYQMJkEwa3DIdpPNNKBolTNerq+wJV8k07eeWYJUgVMGOmnzX1NZ0EfUB9r9Ps5fuiL2/+jRh/DwI0/im898R/2yrRYTpg2wMrma159CryRLNwDufdQesJoCYHif2SITuXBjWW2R6eaPXwZWbTEmBqx3+T+l8eHfpSMQA9a79MR/zQ87Bqxf8xN4N+7+rQJWH2bkWVayPwSsnHRy0kdZ3rVr1/A3f/M3eO4nP8Frx4+jH1lYTCGbtM5QTvSzabGDrFJJiG1lzUdHntYuGVeCrREwaLjSyYMl9RVtZ2SNj0vR907zK8w5NKNZAqn725vAp4EmA+D++f1X5qE1tOlA58hMVizxLwBWxxr6i0qpp/4bAw/yd5I57jr2U8FQJg1ODzytfuLs0lOZ2ppKyVtItrDbJattDKyqUAaVKM7bm+yLUS2XcygWyX5aqnA2IICw41UnZ9hFhyRjUEaxOIny+DSmtmzDwj33Ymx2AcWJafWxIpVVjyhrb0wOTA8rU3IzAqs8yFyONS9MbjXWTj5OJQZzDOhXNc+qQXM/ngYUyKrxWvrrv/kb/Pf/74d47/33sbyyLCD49NPfxG9+5zdx7P77sXvXPRgbG5dUOwxbAplhu6VOT8/UM0W32ajh5Im38drxl/HCc89pfYOA9eChB7B73wHs3LcbUa6HeqKOVCGFZJrgTRwyMv0UWmsN9BpdlDIFFOhbDQpIJ7jIYmPA65xsJQEZj4ngrRm20GjzXqD8OkJ1Y1XdqUxSRo+LAiHQN3Y1lyE46qEvxpVGzD7yQc5Y1lRGgUn1RgutpnXjpthvS01CP4FPzpzD+QsXcO36Df18bnYWY2XKb/NauGBVDM+BgTVec04a3zfgSwm399PyWjStAzl4d7UTtMn7bKyrnR+y9sa8rm2sYnV9ReeWrOrk+IQWFci6q/qGiyCRSdC5+OQVC/KGO6BqAVNWhaW/02b3g60X8X9JdBMJdJDC1Ws30GxFuO++Y3jowUfw5FPPIJFIox2ys5lSc1YKkV02XzGPk75cSfElx6ZHfiiNVuezZNH2wftBDCuPW9frZ/tXIZYFf7bxiv86HoGv+wjEgPXrfgbvzv2PAevded6/1kd9K4B1tIfVS4BHJcEcEAbQ0Hv4J3/yJ3jt1Vdx6eIFJDpdJPs9ZFMJgVQyIFmmBWeS5sHMkKUbTqytksZ8j8KKApqj1OQQsLrZrf2ePlXXkTp6cqwewwCrB0tiVJx39GY2ZQiKB7B19A8GX5tHzkKSPKYd4VZHXsv91v/VIDXYUoy9xNn2h8nDYnnIADmwa4CCmwVCKZXZy6i9pLgPPZaVHhpfN7aFAgEWfZaUZHKMzJ/YbhNUcCfZnVrG+PgWTE0uoDI5g8rUHErTswjKY0gXStSLIpmm3DWHHIFagbUurHcJkMsFYlg5rplMIMBAsKJezCBracgMw+o62feA8TKvIBm1WrUm2e97J0/ix//0Yxx/5Tiq9ZqCu44dO4Ynn3wKjz7yKHZs246xypglODtGttGoI2TdS69tlT+UwiZ6aNSreP/dd/D6K6/iZ88/L38uAfWePQex+9592HNwP1BKoJlqoZ/pAUnzDHOIUr0Emqs1dOsRCpk8sqks0gmrCNJx0hOZtnAlgi1KZplCXKvXUG/V0em2ldQbZJLIBykU81mdjxSvFe1jVz3EqURPPaVSFTD52XWxEsw1Gk3UGwTjDDrieXM9rtkcrt1YwpUrizh/4apku0wtnp2pYHqyJMaX4IxjZAFWTLK2xGhez1Q2cL8lqef1kgnUASsgqcMjQ2zVRHweS6YmC99GOzT/dLW2IXa3UCxgrFLGzNQ0ivmCpNIE7u0wQqdn/aq8ViUxJjCl1F7ecB/+RYZ1dCHD3Z1eP8wO2x7Qivq4sbiMMOxg394DuP/o/Xjs0ceQyxWRZJhUmiCVHbeB0qn1vQvEIs0sv6wDrWR9+R5l3mOTplsAuL13aDHplzCso+8nnwanMVj9Wv9TGO98PAK3NAIxYL2lYYsfdJtHIAast/kExC//2Ufg8wBWnww86mUdBbBvvfUW/uiP/ggffPC+koC7YRu9iJ2SpqBluq1n/PJBGjmyroF5z+Sp1MSek9uuAJ38j76n0wM8eV0dKypWxvghPbcRKwOA6AGrr8lhxYdxfD69leBhKJ0clf9JwjgCWO1r74v1MNJAq0ld3d87KbD9zMei2i5x/EZfw8JifanGUI4o9lTjYOFPnPRbLYgBeH3pQldTrKfJJDWOJSf5ZU0NEh3bkpSJEnCEaDS7CNtAMp1DsTyF6ZltmNtyD+bmdqI4NimQ2k1l0CewSWeQZthQroCCulfzA2+i5KUFk4ASOKi7U32iXQEEA08WgkOvJM9nmvUmAkQETVCgz4VzF/Dss/+IP//zP8O161fRaDYwOTWJJ558Et///vdx7957MTe7BblcToNbrzXE4hFoNJt1hGET3R5Di7pIJHtaHCFg/eC9d/HmG6/j+IsvodVsKXxobm4rdt2zB4cfOILsRIBO0EXUb6HTb6suKNHpIdHtobGyiajWQpAK+LSSOUcRu4ZdZZLah/poMUW33sDa2ho2a5tohk300FW40sH9e7Br51ZMjZdRKpKVzYpNFTAmYKRMum/BR+zEJdijnL5araLOoCP25LIzl8xkD8hk88gXKwqQWlrawEcfX8XGekMM+8J8EQtbypiYHEchXxTjaN2jFspl0nECVALWtCT8vIoo4+aVxL7WngOKBHvGribE8DbqTdSqddsnJgYzJKobYWJiHJMT45iZmpL3losC9VoNYYuSZwanmf88jCLJvb1eQR2rTtXv74MBoCSwlLSaBcVpNNsdbNZbWF5aQ9iKsHP7dhzafxAPfuMYJsYnUSqVkS+UkMnmpABQKJgAa1bAlT5qLf6MpHcbiLfALC9PF2BVzZSTMI+8pY4CUv/1L/vZZ38Xjh8Rj0A8Al/XEYgB69f1zN3d+x0D1rv7/H8tj/6LAqwevHppHyemJ06cwB//8R+rO7NerymBVhJeTY19KielsTCQmkkiyDAAiJNIyvISyChQiKE1ZBopDrTHiiQU3+invwQujpG1Yhr93uotZVaVtNArZj1L5uszNJnlngkA+f0bUa16deAQKTqoaD5YL4e1i8CQbZ9evREZsGdxPE+sQCQnjXUhpQ7AyjDozLfu84BYpt+V40UvakJ1IWRSA3Vd0qfK7k5uZACtC5QTcgIo8zOm0OdGf28yQDJTRL5MCfAsJqYWUKrMIF+aRILptvQOZ7NiqdLZLHL5IvKFIvJk0Rg0lMkIjOboZ80TsGbETNlZsTGg5JJMloZNMlA7L/w5AVg76mJpaQlnPjmD53/6PN54/XW8+eabSAcpzG+dx/d+53t47PHHsX//ftXY5LJ5Mc8EZxw/SUo7jKNS8Qm6vTaiThPtdgP16iaWF2/g/ZPv4uQ7J/DuOyfQabM+iUxvEtOzMzh8/0FMzI8hNxmgizZ6/TZNvFIDcCNY7bc6yCTIEltND9nOsO1AK4OsmCjN79ttAVcuCDDsiH2srLgZn6hYvUshj0ALMpSwtiRlJltJGSxHTKwjw4xCyn8ppTUvN7eBH5ZsaDbQwkErbKNWbeD6jXW0GqFGfGa6iNnpEiYnJ3Se2L1KYMjrXv5u+bTd9UXZsDznBGkZhEyHbrbQYudq1EE/aY9jV2zY4rExHIqSZsr2e8gVKDMvKCWayc3lYpEnxUB3oyFwapJcokQX4kSQTiDKO1mXNkGr9QJLuaHANScFpmSdI6MQqIzqiK5dvY7VlVVkEsBEpYKt81swMTaO8bEJzMxuweTkDEpjk6hMTKE8PoV8qYKgUEA6CKx6KMPEakro/bVoaoZU0q5dS7W2lO+R1a5fCFTyHvYYsH4t/9mLdzoegS9sBGLA+oUNZfxEX+EIxID1Kxzs+KW+mBH4IgErJ6icAHPj5JN9mX/6p3+KN954A1euXHHeMFc3MWAnHXB1dTOq+iDIIfORTAiIFYIAaXWImi+TLCJllepWdP5VBbkQyZEGE2PFAKOOQK8mn+wC5SRZHa0jtRQu5IiTVO4SA1/knzORoEv7dWG2ruOVz2HJweKKXf+pJeH6D0qZVcYjoOkn4Q6HOm+cr8xxUNlUzQJAI4ytjtOSXVWHoql+EkGWftMECrks8qoISg/Aqmeibf/likWDYCPqik1NZzmBLyFbHEOuOIHC+CyKlWkUxqaRyhaRSOcFJrmSkM1lEbitWKogny9aMq46Rs27SMDKgCDzDWZMtqyH05tMtorgxKS2Jp+2RQR2oi6trGpB443X38CPnn1W1wl7SHfv3Y0HH/4G/vAP/xBHjhwx0MXu2E4PDP7h+JMV4/kio0dpOWXAYcRQI/aTrmFp8QauXr6ED957Dx+f+gjnzpzVY7mtrmwgX8xj/6E9mNsxg4n5CpKpLpKJDpIEVdy6PSSiPlIdjjv9kJaM3Gp3BOoYhiTwxw8udDgPJveDMlOlBuey1h+stGvrYyWD12y20Gw0UavVBywnARN/b6wne2wZWMT+UAaP8fVNvspxZriQZLYRZcNtjQPHtlLKYqySx8T4GLLZHLodellNQs4PAmKCZD5OwVzq46XfFKg1WljfrKFab6BOVhdkdSnl7VhKcMTeXvN3cizGxsfE5Or7VApBJi3veZvsazuUvDmTtdAj3oNWTuXqjj4FWK02ysmEKRXmIoA+G2hNp3MIghKuX7+OxevXUFtble83l02jXCxhvDKO+S1bMT07j8rEDCZn5zE9t4CxqRlUJiZRLFdQKBdRLBWd393f67aIJsCadBJo7a+dMzmtB751H9A07HEe9AmP/N0X884cP0s8AvEIfB1GIAasX4ezFO/jp0cgBqzxNfG1G4FbAayCYEzudABV3sReT8yQ2KEoUlLo4uIifvCDH+DHP/4xXnzxxaE/zNVNMLnWKk181yi/JrxyrKVLyyXLSokvMaXYQ8/IqsfSABH9afRlGiAyOah4RHpiJWt0+mABVmNzTNJrr2cJppbWK8A7AqgtodhLG70Q2IUgWauqQKQPFRZY7Vt4lO+s9YSpSSANHCtkaiQsipBaQFn4uq9jS5N1HgDEJHLs0JQnlJNsB9qt8Me8vkoFdsfmQHW/T6BDX2kemaCEoDiOfGkCudIEssVxIF1AP5VDJ5FGIp1DMpOTlJKAq1AwuS8Z1EKB3sicxorpsqywoWeREl0Dp2mxqb43SGDVMVUEq2S2fL0KWcMzZ87irXdO4B/+4R9w/PhxLC8tYXZ2Fg8cewDf/o1v4fEnH8e27dsU7kRgSB8lQQ0lvWRJyeZTJ81zTb9q1G5iZW0RyyvXsbR0HYs3ruPa1Sv45OOPcfXyZSzfWDI/cA9YXdtAKp3Clq3TmF2YwtT8BHL5FHKUplMuS4Y6kVSVTS6ZUeK0JQCnJW3l5mXBipMiKy/wZ/VMSFCWbJ5JWoQN+PH6tF5aq4uJwBoeAl8ufNBbS6m1ATy7PiTdzaaQkcebn6lA4GKBsb3aOB7yZ5M5bCOZ6Op88TlbTTK0dv3K09phbU8LETt8Iy7wJAVmyRhXqw2sblQFWButliTwluNFNpLPkEAQ0LvMJOCKeZNTKUsJ7nTMd22rLtYd3OcCgKuhUlWRAVexujyXPoiMl61s3MP0YAn93euLYe2zUzmFerUm5rxZXVeqcrLf1eIW+4eDoCCmOOolkSuUxbBu2boNW7Ztx/y2bdi2Ywd27NyBsbEx+W55PPKBd9y1pXGy6igmPlv3lb2ljzKqo1/HgPVr909evMPxCHyhIxAD1i90OOMn+4pGIAasX9FAxy/zxY3ArQBWD8K8/Jd7w0kowSoTXglYCTLq9brknS+++AKee+6nSg1eX1/THJBAUj2JDEJxYTzqXuxRrGoyPXkzbSY7yJPlHFIsq5g7hqNwEmyAVWBVScN9JbJKiejDi1S+6k2oDhhqGm9BNI48HciBJT32Ol0nYlZg0yAv2B4ki6okja57VafGQnUIIATI/f6bMnkAyNNpsskuFdiBOw/yVENDwCqpNOs5jHEmaCGTZYDaGCv5W30Dj2bXBOfcCB7J/GbkeQzyFaQyBWRyJWTyFWTzZaSyBfSSWXQTadevSgY2py5RpjiXnIyVKcAMWSJgJUihrJX7RYaVbJ+F1xiA8mWb8qk65tp8ziYFpr/x7NmzeP2NN/Czl1/WNXL16lWB0wceuB9PP/00Hn7kIew/cGCYAO0YVqbUGs/smPooRD9sYnN9BasrN3B98QpW1pawsbkm/2qtuomVlWVs0Fu6vqlrtNkIsbKyJoA0NlnBxPQYxqc4Phmx1ZRZ5ximlM4gn8khYDqyzpqNOD3EPB5KoBXcw1CiKEIvYtIvz7mFPvmwrna3rxoipvzKMa00ZdYPddU1G4as5emjVCybFzPPxQWGURnLaosyXKhJqFuViwUWGGRy73SSCb/miW5R+h2FSJHt7PbRbBJYG+C08KSevKW8Ry3Rm+nGCQVkNZttNCgJpteUkmihZvNiW7I2E58pR86hQLlxwipwWLPTiSKT6ZuYwRZPtBlrqvRd3quJhJhahSzJe22LN1pi8bJ3588237jdZySdOxFTn5to1etoN+uqCZJuwqskEpT7Aq2QXm32FedQqlRQmZzExPQ05rduFWjdunUrZufmMA8Ipn4AACAASURBVD4+IYk7JdZckOA2KMlyqgyeKwOoTio8+Hr485vDllzXrO7DX/U+PQxoc3D4i3tDj58pHoF4BL7SEYgB61c63PGLfUEjEAPWL2gg46f56kbgVgCrElE5QXWJm6NA1bOuBDX8u/X1dZw69SHeeutNvPDCC3j33XfFKJERy2aBQs7kpJx8MuyGM84MgRln6JQFdvpKsjV2zTMxxvx4jtRPbMV5OvDJ+X5mSJBY3qf7nUmJLfRJYNWFQDmLn1ghSTHd730wDMlXh58FIDSfV4cl/Xnu7ynbdVJl7qCPWuJrZdIMRAKCNCWelDtbpQ/BKCWflPUGTmpLWbQ/FgbyWBWMMbeUzPoAKLJPBKUJsoApBsxkxZAm03kkMgUkUzltxcokgkKFUB5dt/UJZpNpBSrxcZy4Z3P0WeaRJmjLBfIlegCiChcmA6s/l54/sqqUh5LxM/DG752iWt8TsA7ZbJMJMwmYdUc/+tGPxLwT6BKs/vv/+O/x1NNP4cEHH0SlUtF1QT8oz2uQyaIbUZraUTAQz2chm0G3vonmyiJOf/guzn5yCleuX0IzrKOf6iu9mBtlqQx7oo96aWkZN24s4friinyahWJRbFu+kBMYVOovzwtlzkw7djJeYyIpobXQIC4cTE1OyrvJv281agjrNYUo2bm22iBeO2Gnh0geTdeSQobaJSoz3ZiMJ1nKSrkiEMVOVXqEbS3CvNkyLuuatUAgHwqkxSP1l3YRdbuS8jaZpJVg9RHvncjkvER8TllgC0NWH8MUYPKiTPIVmKaf04UUjQYPEZgO+lK5+MB7wepZBYb5P+9P1/l2B+vP/ag0fjSkzRYehtVGg3c+3zTj5Lh8H4jaXVQ3a6jXCFYjENKrEos1NAnaCAxE8jXbUQetMMJmrYpG2KJRAPliEZWJcdx77z7svXc/9h04iK07dmF2yzxyeaoH8hq3dqejdGa+CVB+bb5We2777DqP1ePq6poGRdF8XxgugnnQ+gv9rYNU8X8pi/ir+7cgfqV4BOIR+OwjEAPWzz5m8SNu/wjEgPX2n4N4Dz7jCNwKYJWMzvWtGmPiuhbZ6cm01GbTJrfsFU0ksLy8hEuXLuH111/Hu++ekExzZWUJmxsr4jU4eWeIkOo/KEUVa5SUbJETcYl2XTiL95+aVNEmyppMe1An3+iwJmYQ5uvGZRScej+sB62ac7LZhIAzZYCW4FMsk3tKsUEO7CrAVJvJPD3jK2ZUzK4DxgIoUIUJj5GbQqboa1TgizHOlM8KjDgpqfd6mqDT+DrWdWQCVpAoX1bhST2yqcmMdaSmAiQyeflQBVpTOW3JDL8PXNiSY16VppoWQEnLnxmIQWWQUlqVOKxscUxeOoUiwV3BJMAWpDSsCRkFrfLmOgaSx0BGjcCL7Psrr7yijRLgixcvYnV1FQ8cO4aHH3lYYHXvvXsxOzerBGJeF6ztURVOxOvA/secaYYb1daWsXTxDK6fOYXVxcvYWFtEI6yhl+whTemsfJ8MhsrKF82FCHp5q3VKhzdRb4ZK3VXVClN/nWw2mwmQzWQFXimX5e/bURubmzWsrG6AocnlUg47tm/F3NwMJsbGFNRkElXzH/Ps+PuECwM9BQclBz9zlbQaE+/5JrtaLpWt01bBRJSv83k4BsbWi7jzXmpJbxk81bHKmE4P9VaIZhjpwqQiQMcmRpjyXIcC3b0p1pOAi/5u53G1c2qAzEtfDTg7aa8LJVPPqnymw6rSIaFoyoVRinGUbPSA1QNbH7jk3zP8vSwg7ICvuls7faVJtxot3ai8dwhY/SsRtHqcq5otyra7NjZkuBNUMaSzKI+NoTI+gYmpGUzPbhFgXdi2A1u37dDXxfIYkpmsHh+GDCqzRQJeS2qK7vaQliw7o0Ue7iIl3imXxiwlsbv/fxlglfCZahAP1Ad7/RnfvOM/j0cgHoHbPgIxYL3tpyDegVsYgRiw3sKgxQ+5vSNwK4DVswWj0mBfB0EZMLsoybryZwQ4nDyypuP06Y9w+qNTOHXqA5w98wkuXjiLsGnhLEGmB1bblApkrMiaAK1GUxPyHKspCMrUlWiTdmNX3X8HzCMTT8lCmi+NE1wvvpNC04NWJ8t14cFOomu/JGDlzyXBJJD0M2DvePUsrUCmbUrpFcggO0UwavJdefoc6KWck8dFOa/Se9OpQckNgZQBEdd/OehgJWjwqaUyNSLNDtRiWSBVWcj9pPs6LcDaT2aBdE5eVAJVJAMxr1GP4MfYIYJUMqryP0ray8l3VsCOHZr0JirgR+wbfYtZ5HK/yK6OgppRptUDEmNbe2IPeU0wMOcv/uIv8NOf/hSXL1+Wz3nHjh343r/7Hp751rewZ88esYvEVQzyIXAn0I3aIVq1OjJpA9XdfgKrays4+9F7OPf+Wzj//s+R7DYUmJTJE9CnkWGVjySq9AAbW1xgHU4ypTFjRcpmvYnNah2bG3UFQBHw2d+TWbXUWIYrtVoh6s06lpZWcfnyIoIAmBgvYO/e3di5fSvmt8wiQ0m6D/tSDRO9owSRHUtcZj2QpK2mTvCdn/LBUuScTOleKeTyGjMlVYstNMCqsCl3bY8CPL0GwbJAdx+NMEKL1VFWuDtgP8mF8nwItPoe1J7/2UhvsIeZLizM3zOeIaXEwOS7FqylRSMfSmRXsfu/3SgeqA6/cqyxApaMHRZDrP3vuHRkW0DQz9xYmLo4KTkz05h9MjcXIuSZ1UKBK47SwpM9ntc2F5TMQ8zFBwZzRWgroTuBfLGEiclp7Nt/EPsPHsa9+w9gYccuTMzO6Vzx3LNah/cJFzEInMlWp9VHzP7hnBQFrDvytUHmXXapzG4AbmKaXQ/VLxZY3d5/C+JXj0cgHoHPPgIxYP3sYxY/4vaPQAxYb/85iPfgM47ArQBW/xKcjHt2lT8j60Z2leCEwJW/54ROEr12W+zI+to6Llw4h8uXLuDy5fNYWV7C2uoyqpsraDWq6mtlAjAZSkqEybQSaJA94YdAIFlJJQknjTnT5NCFNwm89swnKFbL9tYwoQFcAVWf8euez/yq1qlpgNUYT9XpOJpWk84BYHXMqOTLtvnEYvk2RcUOu2M5ieW+Skrr/IcWmmNhPj5hl0wnJ8P8TOZTGwFmKo1+IoWon0Srl0SnT7CasE11PTxW9p+yroaBMZQJB+6zgVt6P30wEl+PmySwAqyUwRKwZo3h8z7JNIGsMa/yTTpmlZ89q8pjMMBtg+0lqzz//np4/vnnFa50+vRp3LhxQ2CC0t/f+Z3fwbFjx7Bv/z4Ui6VhBY6SlQlW22jTG90KLZE4lxOLePXaJZx85zVcP/8B1q6cRj7bQT5IIFektNn232TkXDjgdWJMMZOiO+xtDbuoNkNsbFYFWuvVpgAUgWNOPl2OX0qS2lCgtYVN+mFX17SIwTAqVqpsmZvB9NSEnX/0dN1ycYJBYV4laqFLQMcDxS4DtSg1teenzJlJxxxPMtrq5yUaFLNvPcQCqY4Z9QtFA0ZywJj20RbIIxNvmvUBS0nASom22ymT+DKUzLGp7u7QXeKAqF3Cw7qZgdHUrQL5BQ9/a9nfWlXTKKj2LKn0EOqSNTmy2GMHTHn8BIL0whpjTJDu2GHVTHE804MUb6u9Mh+7yZtpJzDfuYK+nCmWCxDyofotkbLQLL4fNdkJzFskhZmZOWyZX8CWhW3YsXsPdu8/gG07dmJufgGpICd2nNJqjafeEyj55n1JPzHl8OwTdrnh/L1bsPLVOIOuaMt5c2DeuOFfaXX9jO/l8Z/HIxCPwFc/AjFg/erHPH7Fzz8CMWD9/GMYP8NXPAK3ClgJTghCvaSRu03AQ2aVYLVWq+l3BDacgHLCzx5LTkIJUldXl7G6uqSgnOXlG1i8cRVrK0uobq6j2wkFVlkTQtbKUlgtxEWwi12USWMyWXuTIXglw+WCiFifwUkotwFgHdTU+Eml968OQake7wArQ5yGgNUDUNKvNtn0vzMm1UKe5H11NTom2yQwtok190UA0bF3BKQMsCEgTTAgRt5TgtQskvSipjzodAFKhEOJFFqdBOrtvgFWMayujZaSaTPVoq/JufO1ugk7Aa96RMXucj8MHBlgtQAlD1ytu5XgNKMaF+4zGVjvWeZnAh0PWm/yUzrWjse/trYmKfiHH36opGhufMzk5KR6VZ966il85zvfwfz8vLybHqQRVBHUcPHC0mwj+Ve5z3z8enUDly6dw8kTr6G5cQWpaAWFHD2rCQQ5JvlSTssUIpOSM0WX5yHRJ9MGsWurm3VsVGsCq7V6E81GS+wqjyWgB5jsciIplk2yUoaKsZ80NNafCyaUAlcqJZRLBV0DPBO8FnlNShXgAsHoX7WNTKDxgDz3VA3UWSFTb2oxh8fGoCdxmD7J2sne/fcChU5yPQCTI7JcYzzpwbZFBIJ2SWwJpnlMXMjRc5sf2wPWUV/poIV45HmHydNDZMtrhKz3AKgyJdkxmz6QzX/2z0/GVOeToFwMK/3pZjEwRtozqw7UOoaVY8ZQJGOe+26hyharCFbJ0hIs8x7U/SZ21/pdfdCV1QalxdrS78seWy0YRJFjSwsolMqYnV/Azr33Yv+h+7Dv4CFMzMzp5wqhcub2TofjavJp3h85pjLrtdyC14jv1ZbKnFVhECTlrtFfEE9/xf8AxC8Xj0A8Ap9rBGLA+rmGL37wbRqBGLDepoGPX/bWR+DzAFZO9PzGiSQn3Jx0EqgSoHowS/DK8CVfRxIxBIX1H30mCzdQb2xieek6VpZvYGV5EbXqBhqNGiIGyNRqqG6sSxbaZ3AMuzx7xmRlU0nJbLll0pzO+qlhF6lMEqkM/Z0OYw6IDcewDvyXJt3TBNexWYIUnJsOJp32vA6rSncov5zqdqzKgxymWF/ui2MvGVwkiW02p2TVIJ9HkLdUUm5BroBUhh44PVqAkwA06kGJstqiHtqUkTJ0hiwdA5MSWcIPsaZWt2PSYQXAcHOsrZhZ51HkYoIPSiIgNWmykyeLaSUAtfRfJf7Ks5dVCJNnG0cZVc+mjoJXYUQHRHjumQTMUKW/+qu/wpkzZ7CxsYF77rkHjz/+OL7//e8LtI6Pj5tXUqm55nnma3c6BlTJnpEGI8AiGIqiNpZXl3Hlynmc+fhdlII25meyyGW6SKdZD2OeVy6MpJMZZJJZZNMBkkjzV4i6fdRaIT45fxE3lpZRZ+qsAy5iupME6gTnrgZpcN2YX5f7ZqoCSkBN2k3Pct/V2WSTFqAlDy79lbyQ0vSwJiRLJcNLAJ1KZZUMvLqyhrXVdWxsbCroqcBAq2zG5MDqY/WVKi4KV7J1CyBzUExMqhZKdB04pYBwKX2fDkT2u4OgJl3N+jNK2O04eb6859yn4tKEbc+p2F+nGnB8oOqFTGKs7mBJbrs6Z3pPcGypPruNQFHvDyFtACaFHjztcKcG+2bA3d7byITyUpD30ykgLN3b/NLWwcw7wrObHGcLRPOsrrG0XCygioELReZHpT9ZwXFhW4FeKQLQ0hju2Xsv9h06hIOHj2DX7nsxt3WrErTppm622pIX897OuAooSxzndcIFLavb8veJQP0g19vfs8auDqHrrb+Px4+MRyAegdszAjFgvT3jHr/q5xuBGLB+vvGLH30bRuBWAatNIi1YhhNUfuaHlwn7tGD+nIB1Y31d8kzWkoStFjodBt7Qe8canBD1RhX1OrdNtJoNtFoNtAlYGw00qpua5HZZmdO2z/1OpN5L8w1y64qVFVjpMSjFyBALOHHeNs3ROdF2KZ5O8msVOq6OwlfPKADJwpQ4AbWJqAMGrBdxwTRk0SiZLRQYajRkMCXxFRDk5DiLFNlTx6CmUkzlZeARfY30eRLMEJBBTFyHbFzXejuVTCwZpU3Hk0mysJZmSvDjAYVAqjaTGROImJTYgLUH0ZxIG9ByVTkOoJrcN2UBWOq1HTKsBMGcbFOOS+DrvakEOZ5p5Rjwg+ed/btMAmYqNAOW3nrrLY3Rtm3b8MQTT+Cxxx7Do48+ipmZGT0nn4dAxgCQJdV2OpSGsibGRTNrwm89p9duXMPZs6dw4u1XMTsV4L79WzFWYWcsWWyyah102xGUCKR0riT6nT66IZk11rB0cHVpCSvrG9hkryd7R5tNS9MiiKMcWCDNpde69FwL1mL6tXmldV1w8UL3Qke+SaZbc2zpmxXo5JJClv5iSpEJrgigkoiirup1Fq8zfKyKZquFscoYJsYnNFZ8bo6BJV9bZZOXCIsddV5SA7QutdaBRykRHMYkIJP0VpVCBNDeVGlYkMw/j1WyYweqBjUtA62q9ZWa3Nd83vxPFHYQtejHNbmysaQeoNrX5rH1wU8mF1Y1ke+wcRr7wUjrCw/0huPP46XH2IzJBlR5cslqe1bTOph94JFdR1yxEmClYsPixJ2E186lLYSMgmoGSZnMPiiUURqbwM57dmPfwYN44MGHMb99B8anZtBotbWQlNQCR1rqCS30qGLLVBV8j9B4e4Xy0JRgEeP+uvKLIrfh/T9+yXgE4hH4fCMQA9bPN37xo2/PCMSA9faMe/yqn2MEbhWw+lAYvrQPl/FglQDE++z4e4LO6mYVnXZXPrBGvYZmqyF5ZQ9kWthZ6ipb+pzkcgIZWacrWY92yz63QrQadYTNBqImf8YAFr+10PHfE+j0yU754g3Pjhpd4+WCluZpEmNOHvlzdV5KUsveSwOgltxrYE6TUTGp5l8jg1aojGFsckoglJuvd2HwDaW5HlxSDqpNbkerwiE41dYlmOrpayWiGtTRDgooC5RQMhogny2K2VIgE710BM9uP/XaDnwyAMrLUr3/lM9lqczuuBybaqxq2smr3e+UhMpEYgNeBJcGpgi4IgVpeVkwf87zTzk4q4sIVH/wgx/g1KlTAg4PPPAAnnnmGXzve9/DfffdNwDRfBzZeF5DBMOesRNg7UYms3RycPMrdnDx4nm8997beOGFH2P7/Dgee/gwtmwZx/RUBcVyTrwzO1F1fei6idBuRmg3+Jwc9z7q7TaqjQbWNzaxsbmJarWKTmQ9wAOw6nt3hZEc2+j9kQ4YCSQJQZok1XejMgVaizkE4lmmc9FvzPPMehYu4tDPvYHrVxfRqDd1/c3NzmHL3JzGmYC1HYXWLewBq0vrJejjNTIAmDz/rtqlp47Trph/pQy7yhku1Hj5r19sUlAapfPO36mfyzvsvKiOOdX1KPDJxSBbqCLSq2/WUd2ouY6pYd/qp721A8+tA6m8l3xisR9rn0js2V37ufdFW38sry/7cL5esaoEja7PeUiKOzA47HlVUjITjulZdcoJO26zEgwSkblQ0O2h2epgZb2G9c0GKhNj2Lt/P77z3d/G0Ycexr7Dh9HuWIgTZcFeSi51gqqc7B4TYKVVgeFhLsvYamftey02+R7omzKVP8cbevzQeATiEfhKRyAGrF/pcMcv9gWNQAxYv6CBjJ/mqxuBWwWso3s49J9ZCJNnV708lIxqs9EUs8JwFettbSFsh+rZbHdCfU1pXtSl1M6YGW6cGJu0r4de1EU3aquDkXJJelw5g1btCZNSO5H6XLsdyhvJqPDxBlqNXTEvn6aJLvzEZL7e/+q7azipTQzAqSbYA/aEYM5YS26ksvoM82Hoyogc1zOfBKeqwhBRaBJFq+Qh4rGqE2vuMK7IEqHsecXuCiDTe2eT/GwqixwlrgSwbtKrfRErys2zq+579zvrSR2Cbx6DhSOlNbE2VtbkwF4SrO/ZQylv7NDv6JOafXUNd5uAjzU1H3zwgSprXnvtNSwvLyv5dt++ffjmN78pwLpz506MjY1pMYIfnqHlOSAbqIUDVRqF6BCwsTmW0m91qYao1zZx4p23cPz4y/jxj55FuZTGwf1bsXPHPLZv24K5LdOolPPqtE3R70ipahih7UArZbgCYAn2o0aoNRq6NlmTQwaP++AZTLGK8ouahlZjS+bcsetDrylDkYwJtg5OLiSY2oABP1G/g6hnoUKUeXeivjyztWody0srqk6hFJlglaCVoVe8QKk8GABW1yksQOkTdh0jSo7XXjOp4+W1Lb+q6yT1SdkmUbUFJr8pjMgVEBuTTx8pJb3mHx69n319jo0LBgyrMdPOd+vTu3VNm6TX53qbCpmhVAx/GpXLOjbUIOpNzLb/3vt1ta8E/rzXWffTpxTc5OxaoNGvRyLBXS2Ol52PAmPLZTI5swfCtkDE+y4r2S8rkKqNFnLFEvbcux9HH3wIxx55DLPzW1WLw6RgrqmwuskWhYb9xNbha6DYp7UpUVkLQDFg/er+lYtfKR6BL28EYsD65Y1t/Mxf3gjEgPXLG9v4mb+kEfiiAKvvnPRsqwetYl3bkfnWVDVjtR5kjwhawii0zQNYTvBdd6IxOQQ1DMwxL5qMbJQ8ugRe88DR52hJodZZaWBV/kdVXgxZI/5cYNVNqG9K6CTLSxAsls2YEZN9WsroQBIsxtPRs+yh7VuQj4Ue2UR0MEH1jOqwGtb1p/L5jaG113JMqWNxTd7rJIb+d0ggm0wjR2kxo6hc/Y2Ba25DBlig2ifAJpPWp5oZphL7JF/PHqtGxjHKxiQ7makDvJx8D8eR4VIGeHl+KfmmR/Wdd94RWD1x4oQkwbt378bRo0clAX744Yf1tU8UHvVMctLP128phZUyz4SYcy5OMEwrlbTeytXlRVy7eglvvP4aXn3lVbz00iuqspmbG8OObXPYvm0OCwtzmJysoFIqoBDQq5tCgiwjgWrbwKiAE9naBBlt87vy2vT9sQStthHY2c957amPU521Bkp8zYwWU+jJlPzWd4cyGTtCK2wh7HXQ7jCZlosqBIR9RGEk0Lq2ti5ml2FLBKyzM7NKvpX8udM2ObsCr50Ze8Cy+h5iDo1j212ADwOmPGC1TlPbJ14nBGgCnkzljaKBx/Lm4CMLU2tzEUmfbTGI+64aGrG7jvgm8v8UO6i1mE+/X/kfOEBo7KJ3ho8C1cEf/tI4IkvgBjoRZeS837u6runL9oDcAKg6jaw6Svvj6nYcYORzWGWQO1+OWeaz8z4I6FXt9dXFuriyrrqgXKGEHXvuxYEjR3Hf/cew78BhzC9s1QmqKTTL6qEsOXiotPB+aAtiG92MYWWFV5wU/CX9Axc/bTwCX/IIxID1Sx7g+Om/lBGIAeuXMqzxk36ZI3CrgHXA3lCe6IJ2RgNGBEpdirA+h5xgGmAdToZDS2AlMJAU2BJZ9VhV5riNEmMBGVGTzv/mfHD61novfVKoJqxOsjmo2XAyR7EvXibpGSrvp3NePEfH2rD7LkmX+utrKkY9jvZiQ8+jZ5IG/lIvueQkXSwXJ6pkXo3mHbCo6YxjdzyQdWdeoNeOPZtKIx9QMmpA14Cjq/gYyIIdCzzCBN80gXbMqq/UkTfTs8hOIiz22EkvVbeSzQ58yqOSSnarEpwSqFIGzM9k0CuVCn73d38X3/72t1VfMzU1NejkJXgaTRYW08ywKQby8JwzAIhgqt9Bjsxqu4m1tWV8+P5JnHz3Hbz/7rs4/dHHuHDhmlhLhmtNTuQxOV7ExMQ4xseKYlknxgoYKxdQyucQMGgnlXUeQ4bedNj8g3RgtT5krs0jCqtTUVotr8mh/NYAbd9VE6UEaEz+SsaPwLcjgEMwyGudqoFmK1RqM+20YdgWi2ueyp7uiY21Db0O9292ZgYz01MOYFJiTEBpCWAetJov1j48043+8NobSMXJ/Msval2wvK90CVFay0Uhx55SBs/98UFSOh4d/4ivcwBUPfg1gDlUETiT5k0s6wjLOWhMdpU5LkTLezgHz0V46QCdMaJDn6extazmMTaZDLBnic2PTSmuKSUIYsVpJhM6t/y50ovJHjvVhu48hUqNsrveZEqZtwFX3huNsI16s4WNWhO9ZBqZfBFPPP2MtseffEpAdm1jA9kMw9R8HZUDrI5xtbFyr+Ve195bXODbl/kmHz93PALxCHxpIxAD1i9taOMn/hJHIAasX+Lgxk/95YzArQJWvzdKIhXrMqxt4O8+7Wv1TCtBqLFMnDQTsHaN5fK1FgSskk6SBbLJtvoPRelYuIv1UfrXNO8gWVbPrHgWzVUxDjx53pvnaz188IsHAFZrIyjgNvfJxwO7ntEhH2IckfkHGb3jxI+aDZM1NSZW4NJVnBjQdL2Q7m8MeBpoNCbXgp6Gk2mb2PKDzFlWFTP2ew9Yh2m9Q7A6eD6XvDtkVc3n6kOEPPC4ydun5zb84MGuX5jg9/Sdkll944038Oabb+LnP/+5UoGXlpZw6NAhPPTQQ3jyySdx5MgR7NixQyDPexk9YPVeR8mh1SlroU1hs6le0zQrS6ImLl88hzfffB0n3z2B06dOoVndRG2jivX1usBE2Okin0sjl88onTcfMKU3hUo5h3IpQLmYRyGXF9AnE5fJpIBkRwFN2Ry7ZwP1z+rceNTqLgoPSk0qbMyi94LyGtUijAKHHHPZIetnCxG8tttRF8k0wXDKJT/bgkyj1kCtWsXa2qpgWaVcxtaFeczNzqCrEDPzYAu/qSrJvNfSvI4AVrtcyZyaBNfAtjGMlshrbClf04AyZfUGRvm3dswG0nkf6dldILHvT/W63uH3BlgleNCxOvDsKngGrK6rcrFbVy2s7vbynk47ELu2h1JZD+R8CJaFFlnolknb04MqHB6H79i1BbOe1WGJmbbgNHlIXfCUVfzYeRx0pLrz6sOjeD6YQs4kcN6PHBX6yxthB5sNSoRD7Nm3H0ePPYTvfPffqLe1PD6hxQ3rdTUWXvJgbQambTHB+XKdx9hOqfl14494BOIR+PqNQAxYv37nLN5jIAas8VXwtRuBWwWsvyp06dPA1YMUTpRbrVAskwe0THz1lRdWhWF1GJxwS37oUohlDxwEwBj7xUAeC4Gh/Nd8qh5X8vk5Z2coisO5YmGHjJRnad2EeQBEnfzSf++Rr9E11uvoGSCbpesJTRy7BgAAIABJREFUOLFNu35Lm1q7EKcRFtSYVQdCrY/DQoYYZTzi3Ps0eJRU19freK/qSMfjaP2OB6Rexmwspk2G/XNIZqwEYIJi27y/z6ezmkTZpNhBYGm33HiueB74vASm586dww9/+EP85Cc/0dcEP0wC/oM/+AP8/u//PmZnZ1EqlVwaq7GRXhLMr/259yE0TEwm+0fAWi7lEKSB5etX8NorP8P/8//+V3z04UdYurGIHfNzqBQLCNtd1BotbNSbA3m1X7wgOxsECQHXYiGLYj6HQr6AXJBBEBCw95HOUipN9phSTnpTyVSbh1cbgZHrCuVCC8fAFgEMNJJJjggQR3tRnY+VydAEqXRMp9jrmsyi10+i1WZPcQ3LS0tYXlzC2uqy/Lbzs7O4Z9cOLCzMo91q6tqmf9UCwhScOwQ7DiAyxEnXtEQDDADqKwir1Wjq52RRmT7MxQXuqyTLAta26OMXDuSz7BtwsjqW4Rj4a2qweDJo12EoVMd5kf195iXRVEx49tkDfecj57WoShnfB+vAtlM7DBeZjO52wb4DwMpAKspu+QsfxEQ/t86LHkL5N4G4AVbZAjh8DD9iKJPAq++hNaZbIN6x3kwaZ8dzIciqS4eAXKCT9VS5PFY3qri+tMqDwNzCNgUxPfb0M3joiadQrdbVqcsOZSaCW+eyXxyyblhbBLqZ2TU1Q/wRj0A8Al/HEYgB69fxrMX7HAPW+Br42o3AtmweeQeaPsvOjwLWX5UKOkgHdZNjyiUJSDkRlUTvU9JDSinJvNokcjjh9eDVPGe2EajyOeRbJRjlrN1PcDV5t4Aj71U1dsgzPO7rQbXG8MhHJYKebbqpgFXo0vOdQq2aiPo+VgeBDSh6VkUMmQeslp5jyaIWyuKfzwfnGJA08GAJwS6gRlU9Fqokpk0vMWRx/3/2zgNMrrO632d626Lem6vkIhdcZQw2odhgCElI7yEhIb1X0gshPYQUEocSUoA0iCFgQhKCC8UYOzgJ1ViWZckq22ent//znvOdO3fHK3t3LVnynxk986x255bvfvfOvd/7/X7nnP46HnubMlslCZMC+FpcrkHJoNrr+/E+YMAP2NLvWnYmmZRarSaPPvqo2n9vv/12efDBBxVeV69eLRdddJHceOONcumll8qePXukQE3RTCbq3Lhl3OHXYp9NpSQ7K32ZI3lOryHl6WNy950fko999C65595PqFU1n81KTuulAigpKdfqMj1fVaUV6MhoHCGleRKSyWIJTUouG0r1JEQK+azk8zmNE/XYX4c0kntxHjULtFujQ6ylQk9Qqi1HkWXFRQXULM2ehCs2+dHpWk3dar0r87WWzJWrMjk1LRPUf63UVP0s5nuyaf1q2bVzu2zasF5WrRoT6hRzXatdVwHMyvloMrJg1bX6pmZxtbhSK11Tr9a1bJRPVPRVbYsHd1jTkwKkBljqIm/Hvg82RxNqDYfrVK/hgchS6woveePOhACabhEOMO0TRh7T6XZqA/5+MimvEesXjmXWtczZng2bOF1VYIllj+zDdl4sfCBMJoXzbGWBbCKmH4ttEQYK+1H2Yyoii2S07w3sUUrTAGsuL/V2R+bVHlyVVDYvuy/cK9c990a5+ZaXSy+ZllY3oRmEyQ6eyxckraWs7HtO8jC+T5pIi2PBsu+x8ANRrP5dGbwnex+e6PPl3MOHyw57YNgDT70HhsD61PtwuIWnvweGwPr09/lwj0+xB1YKrPHd+iDK1dXFAJZldMAdqaYBPIM90WMALbFLPxmKW4sj+2iIRe0ovFrSFYDVB+z9wSiD2RAnGgNZk2w8CVPwfXpG0wAlkSUxKJ/9mNS+lbGv5lrtRysj4uVzAoRGCZX6sBov10GZGgMGi2NTpUvVogCrwU4cWUEZ6BKvmklb2CLAqsmXAljEasVaPdN+PUtNpBRBc6ymrNoeY4mlIgXZatWyDmofCjhK3eHDh+Wee+6RD37wg/Le975XFaQ1a9bI1VdfrbB600036e9kB44DanwiIJ6gK660MoGRTSellM/I7ORhOfDgZ+S973mX3H//J+XI8WOyds1q2bBunTQrqIU9zdA632gqsB6fnpFKralld3jnc1nJ5VIKq1kgQbheWlLM56VQsBhg7degYtrkgJ2DdIBW+1s4HyFLMv3o1m+znfK5nUeOkUkUYFITijU7Um92ZGquIdOzNZmamZWpySmZmJjUmsQou1s3j8qu7Zvk7F07ZGy0pIo2CitKcwKIUlil/ynvZNZekiDxfxI5ofxq7WHiyCmjQ4KkVtvimiMl3ev16mzLgrhNi0XHwm/qa/Q9ClZfs5336/kaHLIVy97MxEF8sshzCvWvNbfz9mNu9TsQQFHt1Dpp0YvtH+i0O4zb9TsJ3Ysxqtt1Az5rEjW3cvNfbbsDK9+lcLcKzmObuDLbtgrUwVIdAsW1rnOyX3A2JCPLaHwqmcA7iYQcn5yRWqsjq9dtlCuu3ic33/LlsmrdJsmPrpIG8J9Iq8KqtZkpF5VOSzaDnT9t5bZCdmOD91jN3zDhsRiQRg4RP5zY5MhTfAwMVx/2wLAHVtgDQ2BdYccNVzutPTAE1tPa/cOdr6QHTiawxmMU49DqEKmwGlRSj32Nq6waC6vJbvrA6kDj23Ao7oQswBGwBpXHlrMkMCqA6ag3DFCDwhRBa4hZ9fIbrnyqsqrSkY9w3bPbjx/sDyjJvmqC54K8TKFOalxZNYAMFuAILi0Bk8W6hpqOAKt+7hAb4vsUWBOSILgzZI1NxIFVFd0AnzFgZft9RTXEvurnscQzkc3YM6ra57SOPgeU7r//frnrrrsUVL/whS/IzMyMKqkoqjfffLP+xBKMqgqwaMbfoEr6tdFXb5NqCbaEXHVV1jNANQm02g359Kfukf++9265956PyOHDhzRx0UipJKViUTrNDj2mClajIzLXaMpDjzwqRyenpNejBE5OSqWCjIwUZKSIFRhrph6JFAsFKRbykXrt5X343Guokpk4ijmMssx6/HAm0sIsgtlAjOOoNxpa03V2dlamZ2alXK5KudyQ2Qp1PQ08pdsSkZaUigUZHx+RLZvXyuaN61RdZb+9blsq82WpVarSqDeirNWoqOpK4GewzFv5J4NVvgcAq018BMiOJdCy7Lp2/cYtqY6fZrkPtVQ123Gw8vpNZYGrwICVSRpiPYF+yw1lpZS0zEws4zSTLJY5uL9/24KJunov0EzLIRZYj9HuAw60BqpeEiqUy9F1KeNjuq8hqJepspPDZJbeCML1bvaG8PUORGzf/7ADJp00O3lXrf4co8W7muKsZY2yWalUmwqm6VxJNm/fKeft2SsXXnaFnL37IimMjEsindXM4erySCSkWCxIPovtXKN/FVj92lNbvrpc+gmghsC6kqfZcJ1hDzz9PTAE1qe/z4d7fOo9MATWp96Hwy08zT1wMoDVmNAUjbjKGgdYPlMLrw+EQ9yfDcD7dSHV3qh2YFNBPYYwXp6D/xv8WqKYvrrq8XIh3atmA+7Hmjr0emIlq80apYLpq0+xQfqCBEt9Xo3UQx2sh1w4Zju0gbnDqcGBK1z205dxS66roQabDp0kfbHfbRs2plYxJqqD0d+2K4YLt2kraCZSV1gXAEuA7FAr0gfJcWWUc/PY4cc0odKdd96pWYDvu+8+VVZ37dol119/vVxzzTUKq5s3bxZiDP16cGDVWNAQs+rA5CVxUG0p3wIk5DNpadcrUpmZkPs//mG5/xN3y/4vfk7mynOSKRStsZyvNupeRkojY1Jr92S6WpcHDxyUoxPTYJRkcjkpFvMaG5rLpDVmNZO2bMoorMV8Ti8BtTynUpLJon5ZHKsmmAr1SjWFj16HZnnl/KAoagx1yAjcapFYyYG1KZVqJXrXa9hz25LLjkomXdC80OkU767k8xkplXKyetWIKqskhsIxQDkfYlyBVVTkfh2eYG93ey0liHsGsT3ewXmgsbexuGc97wE2/bsQP89mOybpksWC29fYgNAFvAWAG5IGKaBGOaD6ZaAie7XX/A2x21GpVk94ZL6CCJ71c+1vu4cA4AasITQAqA1vLz/E95/7gEmvfTXW5psMj8MdYAGsR7dYTwS1IEubHb/XstXzHcrnsC1U1mw+L221eyek2UtKMluQbHFMrtz3XLnsqn2y4+zzFFophUO2c45h1diY2tGTCvdcS2TKtmsSBdvuCyYFx90I8cfBUGF9mh+Ow90Ne2AJPTAE1iV00nCRM64HhsB6xp2SYYOerAdOFrA6pPQtuQE4VWLwuDEb+MfV0r491AamphZ5EpeQHIXkSV4aQ0GVwWsffhfahd3maypJJOPEoDoC19jf4v3UVze8pqp9Glc9Qm7UoFL64N7g1eJGzU5qg3IfiJp11yHYIVNtl8G+60qtqatmNdYBdFBwTfSNK7398jZmDQ5JlKJyHQatUYzlggFx2G7YqdpDg5WSPQBm1Wpd7vjwHaqq3n333aqsstzll18uL3nJS1RZpWzNYi+gjhcgyHnVTLVhYoP28DsxsZmkSCaZkEI6JZXZCTl28CF54BN3yWceuFemp49Lo9WSJPbfSlXK8/MKrNTJHF+9Tsr1lhydLsuBw0dlcq6isYbpHPGGOWk369JtNxUUiVnNpFOqrpJJuEWNUwBEgdZsxLy9nqdfs54YSq/LUGsVEK1UazI3Py/zlaZUq9jdDbaUO1IkrOppluNMKinn7TxbNq5dr7WDKb9EuZqe0DdtSSdRoYm5xM5LUjJLkARuFfNFVUtNeeuf16AjYnJWO26COM5wAuIKu4JqSG7EMv0JG7t67bpD7OtYUiYUWrWjm7JvNXotEZXHU6cA/2CntsvQsveGDS5Ub4P66t95Bc1Q65iu0GRJGpNNYiKr/RuHY21vULHJGI4VWqFVEyRZwjWN4Q224n6CNTcSk+E6a4m+4m4J367G1od3KJel12f4PmZSGZ3QwI7daZO5uaPAmsvnJZXJCTo/19/kbEWOTM7KldfdIPue83y56rrrZd3GLVJrdqRab2i5pnVr16iqrnZjYDXZUyXayztZVi238Pdji4fA+mRPsOHnwx44vT0wBNbT2//Dva+sB4bAurJ+G651GntgpcAan+1fAHKxgbEv0x8oW0kJjyG1ZCfBChjVtOyXD4nKYfBZBL2uvAZ7cdifK7tR4hgdjFqGUA+Ei7fHgeSJun5hrdXFgDUqGxkSKRkAWrbdWNxqTElyeNWlPKY0FlcYtxdbplNXbENLYypvPB7RYg0tnnWBQhPi4+LAarASMYbzT1CkrMMApkOHDsmdd9wtd9xxh9x1190av4qCSm3Vffv2yVVXXaUW4HXr1kXJe+hj3xfnxI/TJyMWJlsyZV2tkr22VKaOy/GDD8ujX/yMTB89IOWpx6TRqCqwNnsilbqBYq1S0xjQQmlUjk6VZf+ho/LY8TmZq7Ukh/WyWJBcoaCwCiCq3dfjUjXRTUIhRFVTtbCGOp6qQpuabe31WqTWTo3x7PQ0RlRLL1F+RgGHTMN5yeXyUigVpaBtoPZrRvLptIzlClJIZ0Q0Aza1WLFAN6TTaUi325RuBxgKWa/bJFcCYEkYlQuTHkw6MPkRP2lBqU+S9MuuEVdSFyioGqcZEpKF5GdevsadAcR8asws4n1IOIXKbBmCsacHSNXP+vZydzcYWIapjqhusaue/URpPrGk11+4CN2BoN+FKElZTGUMtUqx+atTNxgmzHHh94BuLCux3Ss4L1pfVmPi7Xr2+sdRaZnoKxWwOEym2D5CxmRiuFtNKzPExIAnosrkNMlSvSMyMTMvB49Oyubt58j5F10uL3jxS+Wc3RdKrjgijVZHgXXV+LgUCjmDVQVW0RhmTaAWWSf68cVLUVkXsw2fxkfJcNfDHviS7IEhsH5JnvZn/EEPgfUZfwq/9A7gZANrHAQfr2T2A0tVlwkZPU156duAF64XbJlqJVz49lIe8b/roDLEtlld1rgtMPCrlwN50tPdjynrx/85A4d4vDD6VgAMKugCkFwAq/E4QssU7BmCfRBtqlgfhDXZcCy2LQ7gcTCJrMdeS9RjBoM0G2Ua9vZG6Wxod1+R6hsrE/K///u/8uY3v0Xuvusj8ulPf0ZL1FxyySXyqle9SpMsUV8VaANCXSniXHgplEELo8d6Eu/JOh7fSqKlRqUsD3/6U3Lowc/KkYc/J8V0R0pZYLCryYXKjabUW21pNFsyOzMrzUZbkumcHDh0TD7z4CNydLIu842u5Et5yY8UFRwTxAkmepLNms0X+Ndrjdq/HbPAKsgE27WfWQMxs9tq7GhQ8YyETCHXRFuaiTgj+UJeSqWSjJRGZWRsTIojIwrN+UxWsqm0tOYr0qbUjPZVQ9otyuE0YuCKgtdUxdS8rYqfQXGzGGdV4CKTq6X38hhkm+QwZVStvFHmXLt2bJKo72zg/1Yyx9az7wt9hUXa+kqzJJOtWdXGEM/symuANnU6BOv+AmgN3yv7XtJ/ffcEfcu2Xc2Pf9ejhE4hA7YpuT75A7B7mSaLm7WA1VChNVilNeY1yvxLmZ+alt/ROPEwkeSZeT3mHIgMKByAWHP49m3FHZwBHe0HvXbaHS1bk0jnpJvMyMRsRR45MiHdZF7Wbd4pL/3Kr5HLr7pGNm/bKe0e9Xi7UiwVJJfLapwysMo+SQyW1iRMarBeMNk0aM+P36r8ezUE1ie9gQ8XGPbAKe+BIbCe8i4e7uAU9MAQWE9Bpw43eWp7YCXA6oPMJxpUDYKr/q4SiZtp4+UlArw+Tp19PKRGNkHUItvJgjIVUVxqiOnz3vPkOIsN/E7cwzZQ78exujIZS8YUWYXDsrEYv348a4BZXzYMtAOKBtANUXdep1GzDnsMarBvakNt3y602jK+b18npNLxETlr+PZ0E/0sqrbFhb97f3z2s5+Td7z9nfKpTz0gjz56SK677jp9A6ubNm1StdUts6yDSuZlbAbVbFeTsQADrHxOHVpsuPMzk/Lo/gfl7g++TyYP7ZdMuyrbNozKprUjkkj2FFjn6g0FEd5VLQnTUkvm/gNH5H8/vV8eOVKWybmGdNNJyeazUihlNW41k0lq7VWys5q91pJyKWCHck4e/6l9EeKEvWam2WOtf3PprNp0sRZj57QarllVygA9FG6yV2um4JaVoOk0WzI/OyfNSlXjdLH+ckzsGuA1AZz+70R1VmkXqiAW2Lj6Zo4Di+tsKyj2awt7PGkSq22Uddpibq3CUl+9A3BNSSVOOl4+yazArjKHAq9qGVZFk1jZ2LdB7cZkCfZyOQO2eb+OLOaUN44H7NxZ3Y9NUlnCKHdI9O3F1maP7+acYZjAGq3Aqbu2GO8o4xlbRx0P8ay0C1hk33b/idV8dRtxtP9+GzgmraPLd0s3BvCijCYtuVa9Hmqt5iRTGJG5WlMtwcem65LKj8sLX3KLXHv9c+Xiy69QsNWkwVir0ynNAk0IejLRVYDlGupnC4/Vao4s/QudHfH76hBYT+2zcbj1YQ8spQeGwLqUXhouc6b1wBBYz7QzMmzPk/bAUwFWG+DHM38+fncLwGVA2XSIHLQO91UXA6nI7htUVnMVL8z8a6DaT77C525J1UHeAiuttXNQAXyizlo4OIyDbIBXVDFXWEMWUsue6jAZ4gyddWMgbNsOam7wafZhtf+Zo6opbpGTt5+e2PcVDkS3G+B0ocVwMWANK3nSHRF57LEj8tGPflweeeQRmZqa1uRKF198sWzcuFFB0/u4f34WZqD1PnbVFWidn5/XQb+BXlYB99MP3C//fc/dcscH3ifJxpzs2bVJtm8Ykw2riyK9ljQ7bam2OtJGOeO8uTW3K3L4yLQ89PAR+eKB4/LosRktc9NLJSSbT2s91iw1WDVrbUg+5KVq0tkoxjjIkpapGZDLJHUdL0Wi6yeTavEtZKnhGuI8Q4ynJi4K9WQbzYZmCwZqmo2GlplpVKvSajRV+URZA1Y1k27GauoCXqaqO1Qm1c7app5nsHp7Qh6P1yR2M4qrDRe/lppJJLSGqNaU1bIzdkyegVqTemlNUPtcY1S9tFHYf5RQ2DN6RyqzJTnzBEdWsiVjtUxdaY1lP/IJJUucxqRURyda8rl8iCu1mFatsKoJ0oJ1OVyzfWeB2YE7raCIB2C1ckyh34KlmC+hqc/2bVEXhzbEYTXUttVjwzbsoBqsy5aOS+uo6v2hi80/KNKS0Nq59VpNkumMpDJ5yRZKMl9vy/FpbMEz0uim5cp9z5Z9z7lBrrvheVIaG5dEKqMWcs5DsVQUQmq5DgB3gJU+7CvJjy87NAimtGsIq0/6aBsuMOyBp6UHhsD6tHTzcCcnuQeGwHqSO3S4uVPfAycLWOPwulirF9h2Yws8Ls51AUgGG6Naew2ybDuKQlG4ahxW3elqdkVPBhMAdYndOQiyg4PD/u8x+uyZGmTSJ0NmzxgcVNmgqrp1eGFTXCW18h9mE3braX8fntCJgXxkUQ56qwO5J8KJtq+bHhzgDgBr3BEc61esj7VaXSGzUqlofdXR0VGN+VRLZ1DLHbQAUZYDRFFf4+fcLcOUwkGVZTvAKgB22z//g3zwX/9FHvjYR2THhlXy8pueI2tHUlJMUXO0Km2ggnhB4kY7HU2cREKcTichlWpbZssN+cwXHpYHDxyWI1MzUsNurCoZMZgxS2yXRDeARiYkMUJ9DNDmgJrNSDaXkVyWd1YzDaPOkjxJz0iIuVarcLulb2CkTW3UVvg/caiaHdbisz1JESVrzKYekhuRQTftNXG9WKidOVOrSRhkmYs9Lpg+1czaak21GFubMDD1NptKShYgDbWBDVbdWtuHYkvqZfvm1Y839mRMfn49S7LFhPYdEglJ0ZfpTJTJ18pRWXZfm8ywdTXbb6gTy6ULsDIZ4JZmn+ix3/1iDBM8YSKo3e5Jq0mJmrjFX/3PNnkTEkxFceFqjU+GbOJc//Z7tFzYqc8buWehmzBVlnOJks3xamZf2kZMLPHUjaYqpyReAlrLtaYcny7LYSZMmh3ZcfZuuWLfs+WFL36prN24SfKlEanVGgqsY6vGbJIiAGsmnZF0kutxYfyqn5cTxbIu8VY2XGzYA8MeOMU9MATWU9zBw82fkh4YAusp6dbhRk9lD5wsYH2iGf8+lD7+SNziawNhA1J9xSjU/hZsfSHDp5WjMek0JgpGUqrXe42D2+L9uIDWgnLbXzKy3nqWothGXMXxDKT9PvBBdFBBdd0AsB5754eoo21FlEgVMh8yv0cfRp5iQ9mFwGoj9tCwAMwLinwEYO2LzANycwgHtG5f2B+APyBKFlkg1GusOjA5vKIoehkblolbg1nWt10ul3W5sbEx3eb09LT81Ztuldtve5dMHjool+7eJd/4FTfLSKYlqQ7lXeakl0hIrjgqrU5Xmp2WFLJZVQ4B6l4vLd1eSh565LDsP/iYHDh6XKbLVak1WwrOACpwBigClgY3TAz0Sw1F9UND3CZAEcVxetZcy8SkgGoKL8CK7dfiYTUhUzSxEvo3TGCouqkd0M9K6zZuYNaTDTngR+WAFFYzCncaU6qxn8FdEGoaq9oWbN1AUCmflkIurbG7Nvdh154DpMeKG/nZRAafAWn2u9lXVfHzbMAKf2EiRa+VhJ4T3UMiKe2Q3dvBVOFUw2b70OoJl1grl7VszKb2UnLJyzeFyi7Bzh/PKK5W4FSmPwkSFF0PCbDmxWsMW69YSRothhqVjrGJpXh8un+BOC5UX6znAdRRrTU5WnB6AONMfGRyIsm0NNs9mSnX5PjUnEzN16Ta7El+dJVceMnl8qJbXiY7zj5X1q7fKLVmU7Mgj60a1zJKqNvZDLZ1s6rbdEgsEdsAwJ7KZ8Bw28MeGPbAyntgCKwr77vhmqevB4bAevr6frjnFfbAUwHWJ7MDDwJQv/jGwsb2az/awFoRVIPlFoKqrxVpMLpYgAPn3PC71aYMCusT9o1n9jUQCJGxtkYM5OJAPmgPDngaYk4NEBwJw1A/Aofog7CDPh5akhePe3ULaBwfo6Q0sY34fhZYnkMimuggtCyOV6a0wXk/CjaaC1jAuFGXqeLUVoUMYHIFS+uQBmsvy87NzelnKKeRykWSmqhUUVfVQMCWfiaB09TUlOx/aL/82RteLx94z22S7bXluiv2yje/4hYZSdcl0ZqVWmVGlanS+ForZ9TpqJ012bPtkUk3lyvK0ckZOXR0UvYfOiKHJ6bk+PSsZNKAUU4TI7FPLYuix9IN6Zf7Mb+e/KqfOGuBv1x7XGsEU5pHa3/SFoOXCPLVhhtKtdBX+qaojimOfj2b/dWucYvTNMuuXn8Bhq26CtZd1F2zJ6MY9+HXlHuvJevJfMZGczJSxGKK4mr7sARSALslDDKF1gHb7LwG/z7RYsozMbl2POk+vPr3CxjUWNquKuBsT0vMBDVVJ3Hcuh/Fmdv3EcXaAJyMw2ZNNgUZiDRrMG02u25H4TGdyUq+UAoWX9Te0PcaFts/B2ZksO3QAK0v606LANieItu/pXbcBuB6Xviu4NvVbXTNUaB1pNs6WZRKphVYO72EzM5VZHJ2XiamZqXeSUitnZBKvS1nnbdHY1kv2HuJbN91tiYMQ9kfHR+3mOdM2n4CrOK1cuNxxgvjWVd4ex+uNuyBYQ+c4h4YAusp7uDh5k9JDwyB9ZR063Cjp7IHVgKsgyB6InU1rtZFcVeLKJWRqBdXV3XE7uUv+ti2EFYNvoz9gtIaOmvpwGqWWT+m5QOr46mragvTIpnOY5/1D90OTPvHj1ktiwuVOT/vfsxRPGzsg8cDaziWiLb7fbcwVVNMZV0oqkaXmwJUBANWroaXK6acd7enWqyllTyxY7XBt6p3KJGxbLssR+wesbEPPPCA/NWb3iQf+uC/SU56cvXePfKKlz5fdm4syZqSyPzcpLTbLUlmclHcHtZaq62adKFQP6fu5aPHpuTBhw/KZx98SGo1rLnip1ksAAAgAElEQVQ9yReKqvgCYYqKHK8Gato5ALxcAbRyKQ5AnrHXExkZ1ihkxmKOo3MQS/YTP3fEbrLfSO1UC66de016pEBqSjDLWGylWWlpJnGpCpCugAf1D3UW8KMvidfNZBIyOpKTUimrCquVRQrgqMDVLzGjxxjmc/gZ9YFbeUMJGT8Oa67HfIbswIpztq5v2/uOGqualTcckx67J1wL2ZnVKh2VyuH/xN76RJWfh1BtVvcfbNPBeWDTDYmFOcT8OxVcGWrjXnDPCedds5THEr+FGFctU0Q/M4Gg36FudG64RoB3rNqJVFqarY4cn5yWqZmyQmsinZdWLy3HJudly46z5Pk3vUAuu/IqOXf3hdLkXKbTUiyNaC3XNAm7QtKlTApFfCGgxid9hvGqp/IJONz2sAeeWg8MgfWp9d9w7dPTA0NgPT39PtzrU+iBpwtYoyYuAqw2QowdxAJbqqlRDgUzs7NqI52YmJT5SkWaraaaZAGSsdExWbturWzcsFEth5F9MgDI4vFgBic6sA8KS2RfDOqXrWftswF5AIGY0olFUkEtHIsPMh1KUdFo+4EDB3RbhUJRNm3aKKOjY0GRtVo2bitVOIz1lStybN4sriGplNfgBMY8EZV3ZaxcjcMjEMT/Ue4iYMOyq8dkllNNXBMG/qpTBatoBC9ku0VNTKc0ng9ljXhP2uylilgWENNamC0rYwO0ohoCmgAaZXM+9J//Kbe9+11y78c+JqVkQi7dfY686MZr5JLd22TnpjGZn52Qeq2isausw3lutRqaIRfVEZglrnCE5DbprEyVa/LwI4fkM59/UI5PzMjcXFUz2aZQslDKFKCSkgB2IwXYy64EoIvipL3giEGPJzLip8WFDpTEsRw9lhE3lr2arMEOrH5dqJIaRFdNfKTqqSmNphhaWzgdXmcVhHKYRXlUYCVWF2spCabIiFxISy4LKIayNREw9r9fbhU21T2UywkJrezatyRJEeASL6uxqFbmR1XUoBK7B8Iul5hfgLqxQTm2n74fU8n1+lCbb8hMrAmg+gl/E0lLsKTXaMLU7BZJqIIE7mWaXFG1pEohxp1sxKEtGnusGa36rnmPf9eq0CGewI3VqkgHmGWigQkMrhuvcWyJptLSaLelWqvLxPSMVKoNqamCWpBWNymHj87I+k1b5TnPe65ccfU+ueCiS6SNqJ/OSL5YlEw2J+mQdEwzTZN4CVtwOFeLweqThVz4hGB8ObeWx//WV9H7EzZ+b1hsG0/h0bIgxt3vNYu1JbpdnejZ8FQa8STrDvaHt3OwTYstF192wf0+NkkS/04MJx5O4Yk8jZseAutp7PzhrlfcA0NgXXHXDVc8XT2wUmB9utprSpPWs1Bo+O///m/55Cc/KR/+8IfloYceUlsptjpiIslge/31z5Gbb75JVq9erXDjNTR98OYKoLdfVcSu2f5cQQSuyPbKINIS93j9R9RFEt10QgxeKJMS74wwcHc4dlBj+/fff7+89S1vVSjctn27vPSlL5WLLrooAKGpRewXyEN98fb4QNxj8WiT1z91ZdMTGHnyHPu7QTgv9smgv1av6XEVCgXtT/rHbLqiMZ8MzNmvQ0U6nYxsvbYds71aNlaDD1OezNaoENi2v9Emzh9QS/yo2jNFVBUsFot6Dv/2r/9a7v34x+XAg1+QVfmsnL9zi1x1yYWy78oL5cJzt0qlPCXVeazBZSkVS1IaKUmtWpNWu6WlTfjZbDYkW8hLOpsTSaRldq4qxyam5MCBQ3Lo8FGZnJ6VOqV0SDSkcappSWasrI0BC7DjFlZiVfuqOZqsJwWyCioB8aLsy67gBdU8qpfaV7A1MVKPREvB+hlUVLfPar1XnQRwZdrOl59DTZCkCpzHhRJLa/KonQ8gyiy2XQGyAGSgzZKVaWZiLWVjx29Zk81iDDTyNyvLYwomfYKL1qy+ltyp1bFEUnzgkzZWpzYkkAoTAdH3CvVVfeqWKRuLuyU9sokVK71jkGaTM2bI1Tf/Twb12bP/9sj4G/uiudqqDabNCS0ppGEAoY184NZjg3N3Uyy0FFg/Wz/opEuwSHPN8tZ451RGsiQSk4S0uh2ZmJqW6dlZqTYakspmpTQ2JjjNa42WHD02LavXbZQrr96nb4CVOGvqBlMfOJstSCaXV1sw8ayWKdj6Im67HwScEwEP1w7nRrM/p/sTUdwjBv/W/15bFmSHVHUadDqRSyIOWn6dLfeeb7HMVpc5DqwOyIPZxR3Ulwt5fgzLbZ8fc3RPC5Nz8Xuo38dtsq2fpMyPZxBk+8nL/LvUt6v78S23nWfK8oPXxEqvi1NxPMu9Zk5mG4bAejJ7c7itp6sHhsD6dPX0cD8nrQfOeGANQEmynsnJSXnXu96loHPw4EGFNgcvOoQBwTnnnCPPec5z5Nprr5VLL700GijFBxbEXjKwANB88BSHMZZlAOgDFF+G/fnf4oMrH9T4IMbXZaDmai0Dno997GPyxje+Udu5a9cu+dqv/Vptow+GWN4HeQw8HaZ9X/HlHFh9MMh+XKGLVDxXQkM73JbLcsCkZ5m19ps11QGbzx3iXe3zgaEqpwok/TjI+GAMiAFU+ZsmO2qGrLmq5Jo1lm1/4Pbb5S9vvVW++PnPydzUhJy1cYOsHS3ISC4h1zzrIrl8725Zu3pUEr2WzE4fVwDr1wm1kj20gdhCLLP6TmTUqlklcyuxrBPTMjk9I7NkOq7VtORMg/PvuZwjGy806LZsq/Vp8G7Zn+2nK4CRrjhgDXBhzycKDFqBarX3Bjiz82OfRYppgEv7Ytv2NbIy2r8pulF5Fi8jE4vjVjw0OTasHTISa9KtYBEGcD1DcIhrNnuzW1INKr19GlHqii9W3kipNBjlzQSIZhwOSibnmLhTFFqNlaWkjUKklZYxazv4avu04zK5WScI1MosGrsLcGpJonB+3YkRd/5GAK2WZWYbQswwkyNAuboPPC7WM47b/cLfBop9YKWOrirN2qdptQCTGbjZbkulVpdjExMyU55T5bk4MiKr162XRrMl5UpNjh6flPUbtsg1+54jlz/rGtm95yJpd0kulZVcoSi5fFGy+YLGVutb1X+L4XVg9cmD+I3+RMAaB6/4JNfgJJ3fT/xe58Dq95D4/eVkAIADabxNgw+uBaq8fn/72ceXCkRPBVifTIWO30u9v/wYBgF0sM88fj9+X34mq6xDYF182DUE1pM2HB1u6GnsgSGwPo2dPdzVyemBMx1YHQIBVCykb3jDG+S//uu/ZNOmTXLuueeqQglkAbMf//jHNRHQ2WefLa985Svlm7/5mxfUYvVtzc7O6nIk/qGeqCuxPJCBWAMJUy1cQeQn6wDIrOeDMX+IO+SqOovqkkrptk21TEq1WtX2vfWtb9XPdu7cKa94xSvkwgsv1M/4m+/bt+WAyT5pI/t3hcRn8vmM5Wu1mi5DJl9VxFotVU7Zt2+X/9MmXmyHcjW0lURJDqv8jW2tWrVKVVCHVgZaceVBs83GkloBLR6XGyXECUmENJtuiGFFmMTOSvvec9tt8sY/e6NMHjsiyU5LLttzvkizKgcf+qxccvFuufqKS+SqKy+T1eNFmTx+RMqzU1KvVmRsbEQKOWJagRurYQpgaN/0QB7LAtxotKXWaMrc/LxMzczKsclpmZyckumZaVXCSEKkUBJssBYjCRiaYqmqY1AuDWawscaTgQUwUoWv/3/PGebf0KaWSDGFxu2xlmjIlHtTIL1kk9uSu6oY2qDdEjBZ5t5UBHxAWwfrbkh0BCCm0hYfaXKiASBxmMjGloRJo05NhTT/svYBiq2BpCWLwqJsNlWzT9ugO2TzDdZVy6TsZXOCoh/Yk+PFKt5u2bm275LtK0QA67HFIrcH1GCrhZtFDabkEIma0hk9LLcfW9kclFfs1WbvXVDPVURhECDGOt4O7TDAMcs613f/Gg8x2kFhTQKp7JPsxIkUvSaVal0nPyampqRcndfkTCRSWrdhg1TqdZktz8vRY1OyafN2ueHGF8jeS6+Qc87ZI031BKPSFjWmOlcs2L1HM1mbTX65wDqo7i0GVH4NxmHDAdf/Fi9T5ZNvvq34ZNxKnjjx++PgNk+0r5MBy8tpq4O8t2cQKr3dDqDePu63cfXYJw0durkfce37cs9kWF3sOlrqhMJyzsVKl326r5l4O4fAutKzNlzvdPbAEFhPZ+8P972iHjjTgdXB8XOf+5wC39/8zd/IF77wBXnxi18s11xzjdqAGRQcOXJE3ve+98nDDz+sg4hv/dZvla//+q8X1sM2rPbUntVRJI6UeqAA2VlnnaXQi6XY1VqA9vDhw/LZz35Wt8cLSN28ebPs3r1bzj///AXwxr6/+MUv6r5Yj4HJxo0bFZxZdvv27Tpg/9SnPiV///d/r+3btm2bPP/5z5d169bJpz/9aYUth032/+CDDyok8DlQy0+OG3B/7LHHZO3atbJ161a54IILZMOGDcG2zMC8rdZj1j927Ji2neNEyaUt4+Pj2gccP9uamJhQOGW948ePaz8SI8yx0jdsn/qrbCM+IO5rgP0ESxr/BxCp0tVPtmQZdc1eitoFOLD/f/rHf5Q3/NEbpNesy2g+I3vPO0u69Yo8/ODnZP361XLOuTvkuc+9Ts49b5eMlrIyX56S+dkpSSc6gsYLPPawJJP9tmXwCb0mk4BmWqEVDCOTLeoXtTDnK1Upz1dkenZO5iu18Pe6flZvNKXZaGmJlygc0+PqUKBVmTbLpVldXWmNhnNRDLMvAzRqHVmUP1U6DfCAL4Mli19kN1Zyxmq3qnLsvweoVMBToCTLLu0wK7PZds26q/SOSmXubDMoB4U1Mjo7CHsiZOdYR0gF41BASRVbL7lkEGzar8V9YzN2kEUl9ERKFmMaeilkVdaERmGfZtDthYRJqOSWEbjXIQuz2Zm13bofkVw+JyOlYj+W3Ig8dLPbr+1vfTN2+E370WNvwU6z36tl3m3sQbHWzMdMTrXbkisUpFAkMzGTHy2ZLZf12plXS3pbOj2RFLbefF5jU4HaerMlh48cl81bd8rzX/QS2XPBXtm+82xpEdWQSku2YMBa0FjWrCqsljXZrovlKKwOWvw8kd00DmNxpdPV1LjN1SfD4pB6olCKpTxs3C3iYKOOi5gNWb9FwXHxRDB3qkFvsE0OnHGwj1utfflBR4v/3c+H970vt5Q+W2yZOIwtdRunss8G23Mq97XU4x0C61J7arjcsAesB4bAOrwSnnE98EwAVgDrf/7nf+TOO++Uf/zHf1TQQp189rOfLXv37lUFEWXwjjvuUBhFibzpppvk+uuvl9tvv11B0me/OUFAJYosywGDWIgBMwAQxfHzn/+8fOQjH1FFF2BlsIIKCRheffXVct111ynE8XfgDhC9++67NaYWSHTQBPjY9pVXXqnA+3//93/yt3/7t7oeEAuwAqn//u//ru3x2XiOhTYz4GO/l19+uWzZskXbAhjzZv/Yim+++WbtAwCWbezfv18+9KEPyWc+8xlVbl2Vpc20HTinfSzLMQLLxPvyojTNoUOH9BiAWPqG7WOzXr9+fZT51weaJKeJVAkxpUsHwia12r7b/G6KrpWhyUir2VQwfvvb3y5/+Ad/IKVsStaPj8jF5+wQaTfkyMFHpNluSXG0KFfve5Y861kXy8UX75ZUoi2tRlmalRnpNCqS6LSk22xLp9GWXhtIDn5VVQZTQhYfFMlkGvWXwbLVbm002zI1Y8BaqzekWqlpAi+S6FRrDS1/owAIZGNr1bIwpgyS1TaOR/6F9zjXYNoNT4Sgxobauz0tNWOWWxJIaQxjOmvlbzwBlNtovWRMy5JKtVrWFvqWmNU062FVBcq1pIw5AqKET6Er+lhntmC1ZAfU03MXS7qkcbz2KOvDYASrhueeiIikV27d9fI6UcbfUILHyvAEq3G8RJRn92U3mqrX7LrdDtbplnS1ri3laNqaXIvPc/msjIxY3LXlXQptDz89GVOUOTiC2Vgm7sDLZgUIluxQc1UnVPRc9zRGFRs39t18qSTNRlsq81U5PjEp1VpNms22ZFQdzWmpmi6x4F2RdK4g7Z7I4ceOy9YdZ8mLXvwyOfu8PbJxyzYtgZPMmCUYWGVyLJ0lhjUr+WC/1+Rbwf78ZJZghyOHzMHY/GgKJRabGg9j8JjXuEIYB1Zf1sMbHNiW84Bzd4pD8SCwumLpx/xE2z6VUDSoTMf7zr5TFj6ioRCxEkrxeNW4dVgnlgbszStt/0pg1ScIlnOulrvsmQStp7stQ4V1uVfPcPkzoQeGwHomnIVhG5bVA2c6sPoAAbC666675O/+7u806RIK5Z49e+Syyy5TJRCgY5AA4AFvQBgDir/8y79UgANSS6WSgheDRWAOgOR3tvF1X/d1qtgePXpU/u3f/k1uvfVWHaCgvLIeywOMwOHznvc8edGLXqT7wp4McP7nf/6nKqrsm2WBP5RdwPmFL3yhgiLQ/Zu/+Zuq9qJ2fuM3fqMqnsTl3nPPParoAqGAMcvQZsCTZdgux8gACqhEoWQQ9e3f/u3yghe8QOGSNqDgArQsB4QDpmyDY6C/vuM7vkPtyNiFOcZ/+Zd/UThln/Qp6i7AivK6Y8cOtVVfcQW2xnOiQZsqEEFnM7yx36PkL2pzFYV/TeSSMFVVY47zeWk2GvLoo4/quQRYx/JZ2bh6VC46d7uMFjLSblRl/4EjcmxyRtZtGpUrrrhYXvYywHm7rF8/KuXjh2R++qjUZmek12hJsq1GXq2/STtanbZgw21gAVUrLqCJoklpGyAvpVlbW+2e2oIBVDIZN1sk2enoT323W9KoNzXmVbfXbEmj0YyQrg+rnohpQWLnKFkTYAI0W0Skq3uWJAm1FFhVGAy1UdVOq+0yeznnql43kLYsz9iVM2pXpSYoR28waVZ2fdusQlSj1CzsIXuuQqvFjmq8aqykUkiaq0BncGiA7QNubMoWu0y/Wryp1Ts2+/ICtdXhK9B8IuwXddhikbE5WyKrhGrhIWmS2qtpK0l7gtqatH0Zr/brlUb24iiNt4fWmnqryah0P1Zb1hNtaSkfj7M1U4AldaLusHSl1eWiMot4Zb4m5XJFZqZnQ4KxtIyMjkkuX9BlmACZr9UllS1IWxJy5NikbNt5jtx0y5drDdY16zdJIp3WREuFUknyhYLkC3mNW+V7XiSeVc/l0oHVz7PDSRwG/br0vzlY8XeHLgdWP69xe65v08MAVmoL9rCJwfV9n17LmT5wB8wTwcdKoe+JHohxy3K8T13tdmClfd6fvj3/LA7k8XvCoOq3kvafCKaf7CG/0nMWh/X4PgbbPqgmr+TYnuwYlvJ5/PzF+/7pbM8QWJdypobLnGk9cNqAVb+08ZqOUc/0Z6PjJTLOtI4btuf09cCZDqwMIlDqgCjU03e84x0KifwOhAFZ2FeJaQXqgEbsr/zOi5hXVFaUR4ANVZblUTHf//73q0KK3fX7v//7FUSpC/qBD3xAYQpV8oYbbtD9oJ7edtttCqnA4atf/WpVOd/85jcrSKOIkkQJFZMYUJbHmss2UHqxLn/iE5+Qn/qpn9LYNX5/1atepUBMXOtHP/pRVXZf9rKX6TaAVP6GBRoVFni85ZZbFC4BVtRRjgnoRQW96qqr5J//+Z/lz/7sz3TwB5QCywDofffdp3COSvIDP/AD2g+8/uRP/kRhGRi95JJLtK0ktwLMUYzZDsdE++lT2hHF2TqwhoSrDqwOqEAIsEUZFACDc8jvpUJBwRUY51y+/vV/KLmkyJqxouw9f6dsWDMqhWxa9j9yRB559KjUGlXZtn2j3Pjca+SqK/fKxRedKxmpSqJVlWa1LN1aQ3r1psVCKoBY/G6jZZmJAVat0atQSAbYIOrx/x52YUq4YFe2MjNelobfUVixgtJ2yifxf45hYQUmM8jqIF/LpIR6wAo/9onXIo3K7IbSLA4G/IwPABU+g9LqwFqrObSiPrKfkGQqKKT9HLvB+Otu2Vh5HSDTyczjYi2pkyd0spIuISNVZJe1wa+v6uVumIiwBE5WuzbE8LoVOcS79hMxBftnL8SVBmBVSAvWYsramKU4gC8xuHocBrCAfBymLEw3GLND7VpPYmXJl0gIZcfnYK7Ua8WCrFiWdoRljAZoUeWZ8Kg0qqq+M1FQrdSlWac0k5VWyuX4HuQ1CRPXS7PdkXqrI/VmRyrNtsxV6nLWebvl5lteLpu27ZDx1Ws1kzBZhlFX88WC5Is5nbDAcVDMFwOw9jMVL0VhHYyjj9t73Y4av8a0J+mXmALIOoPZfON9HIeA5Tyl4qDlFlt3ufixLQVYB9t/MkHELb9xWI/bfYF77iV6T4tNJng/eL8NHh+/x5Vr3yZ/W277TwewnkjVjbf9TADWeDsXswQvt6+Xc33Hlx0C60p7brje6eyBpxVYid3iaakP5gVDqBN1gRWfN5tcKMB+OntruO8zogfOdGAFFoAoQAlwBLDe+973qgoK9PiABrgC8p71rGcp2O3bt09tt3/0R3+kwApAvvzlL5cf/MEfVJhD/fzzP/9ztRmj3v70T/+0fNmXfZnCKtZiFM+f+ZmfkR/90R9VUAMQf/3Xf10eeeQRbctrX/taVWd/6Zd+SUGTAc1v/MZvqFLLwIzyOwAxAA0g8hPQ/t7v/V7dHu0EkoHlP/iDP9DladOv/uqvKiRiIcY+/MM//MORLfhnf/ZnFS4BSmATgAZWsRY/97nPVYstgI4iyrEQx8uAC8syx4qC+13f9V2qvHIMb3nLW+Q//uM/FMrZztd8zdcowAPtqK/0L0ryjTfeqKBPWz1pUz97bB/fopitoLCyb1RDwAGVEJAvFYsKiEw4/MM//IP88R//sbTqFRnJp+WSC8+W7Zs3yNo1YzI5OSuPHj4un/38I9JuNWT7lnH5shuuleffuE/O3bVBNqwtSSrZlXZlXpqzc8iTGs/aaTel1QFWLaOzwV9PFdNavam2X0DE4ZQ4RCuLYnVo7Z021RigDQmjPKMyP/u1R0P9VuBSk1CJWkoDK+m1SZ+QJRlrtA/UXbmKYlYD7DkYeswbPxW+Gw3tu2q1LnXAtUHZpX4SI4U03VdCqBNKrCQg6qWgFgBxSLbkg3RTREXSxBdq1uVA7RxPgF6DVTvPnqSKwXo6mZZMMm2Kbsgk7PGtg4NbhSvtGFP53DKptWTTvCm3Qw3ZjGRzaclm7XeN7UxRZskmIuKKoCUW7sdHE8usCb742cXK2dHP7fxay5ikMKXVbNXUsKUmajpjtVFJolRr1mRyZsoSdE3NSqvR1jhjJqu4fgv5otaEbfOm7wHedE4eOzYhEzNzIum87LnoErn5lpfJ+s1bZGR8laSxEOfykivmpFAkNjavx7YQWC3Z14liHhcbgLvVnvukJ13jPPF3vnO84nbWSqWifcj9xUGL5Tg/8fPSvz4en7l3qQ8uv2Y4nsEERN5GzqknvlpMLVsMmBfrh5VYZ30ylOOm7xbbLt89v+7iifEGod6/pw6rnmyP5fQ+OFA6bal96N/d5Sw/CPnLWdevicH9xhXbBZNrIX56sQmWJ9vvSs7Ziba5GLA+2f6X8vlSoHcIrEvpyeEyZ1oPnHJg1ayO1DYLkMqgqpBKSz6dlnKzIa1eVzbmS1JMZ2SqUZPZVkNK6Yxkkimpkb0Um5MN8TXzIw/nofJ6pl1GT297znRg9UGFz3CjZJJQCLWV5ENYV1EcefM7QIUa+S3f8i0KYYAdEIpNFvssgAl4AWPYZ7HRUm7mx37sxzTeFBhGXSR+FVUR5ZGBCjGXKJUM+Bjs/e7v/q4CK1CLjRg4/vEf/3GtrUpbSWDksaYkTGKwCzg7pAKs3/d936fwyrZQY7Hvvu51r5Nv+IZvUNsy6irAyvpA6E/8xE/ofki+hNUZIAYoUUDZ3jvf+U750z/9U7X3shwJogAs4BAo54XFF3UXpfZtb3ubQjSwy3a+8iu/Uq3GWJcBSWKF6UOHVvrWy+0onKqiGFTEYMk00LMMtBrDFkrcAFy882Qp7vVU4aY//uqv/koOHXxEGtVZOW/nJtm+ZYNs2bRBAaLR7MiDX3hYjhw5KtXKvOzcvl52n7tV9l5wtpx/znbZsXWDjOTSkiFBT4841qa0msQY1qXVagRVxGy3NJM4T7f7qu1WM0F3pd2y2roGY32A9WPwWLzIbqtwyrFbzKPW7cRiGv7Pz5B7SveLWsu2Flhrg6rbVrAyG6/HgqoSozZWMjNbwiDL/NxWW7Bak5v8ThZSIM2ORWMwffrSrb4ha68CbQBb1RdDiR2SJgGL+XxO/6bAqopmSKulsaeWhMomJEKJGkrVoEq3+5/pOhqv66WAvNRQLBFSsN3GQURtwaE9Bq9YY029NdtyKBfEpEKohRmVG1LF1GYcDIrtmjPV1/qNCRIDVlPZee4BrJaYi7jEhMUAc32021Kt12RmblYaDa6jpsYZ5zJ5vW9kUoBN2jIg0wfaOynpJlLyyGMTMlWuyroNG+WSy58lz3vBTbJ63QYte4PCqiVsclkplPJSKlnm71yWbec0iRb27qUCq0ND3MYah4zBgXa8dI1fz34OPEuwK6CDSuBSBu2LPbXiai77BKrj9a4drDx0gHvhiWJxByFsMYvqcp+cPsHmCeHibfP4Wp9YcZUVEPXP4v0WJZULKqovw99Zx5ddbl+uRGFdMKmzzE55ImCNb+pMUFjj1/vjnkMeIrDM4x9cfCnnawisT7GTh6uflh44dcDKw7YNqJq9Dgittls6Y3zu2Gp9iB+ulKXcbsr20pgC62S9JhONqmwslGRVNi+VdksercxJJmS7rHeA1yG4npYr5Qza6ZkOrP5Q8rhQLK7MWKO2Ao9AKgCH5RULLeojiiygR7zmm970JvngBz+o8IiNFyDkBeACp8As0MryWGJRLQFYwBiLMVDqAzgf0KHkAo8MRPhJvCqqJQCKDZdBDu1FMSWBJI0AACAASURBVAVUAVwGLOwPSy4wOgiswDDwDbx+0zd9k4I3QEm7sDdjE0btJY4VpRQrMiozMImaTIwsAI4lGJsxQIplmbZ4rBUgS/uI+aX//vqv/1rVZBRU4myBbYAVhfX1r3+9qslkY37JS16icbLx8hcGAFZKxGpoBmspakpQJXUZIKrdUVhFyaGmJsDEgP+jH/mIxtDe98l75bGDB2T7xnHZtnm97Ni6RdauWyf5XF4OPXpYHj7wqOx/6FGRXl1K+YRccP7ZcuGec+TiC86VbZvXyaa145JJoqa1pAOsAq2NmmWxTQJkGU1shB3UlFWzDrc7BqothT8SLYW6oe0QB6q2XMturMfh8aEaw9mHN0TkdseA1aHVbLsAoCX4CVGjeu3RZSiGltnXSt6oXTfEc2piJ0uxG5JaWW0bHWB3uv042whaOZaOtKh5C9jqtqxWru5PbdC2bqR6payUCmBI5mMFVk0oFaDT5jWDQum+b2uDboMYYPbfbCmj+gRGWM2AO/Z2ALfjsHYYE9t1pPZeYmJTBqgWq2qIybJYf5Ni9XH1nGrbQxywljbq14UN9W2ESF4vp2P6KkGw6jfWDNKdXlKara7UGy1V3ilZYzbgutSbNSFXVy6XllJxVPK5gmRSWU2u1G4F+7iifVJaXZFGuysHj07LfKMju/fslsuuuFLrsI6tWq01V9Oh5moqk5IiwDpiZW1ymaxCsJZQWgawuh3YoZDrhUkyJpl48f1m0sqze8dtr9yXuE96kjfi5rlf0M8+MeiAOAgCy3l0eRs5T66w+jURh1lCG5gQ5L7o2c/9XvNEADGo4i+nbf5coR30B8+ReJIotk1bCR9hwjCefIplmfCMgz1t93s92+ZeznOBZxTb8NwJy01etRJg9XO3FNharH/jauViymVcCdfvpk4qxXNzL+1MrGSdwS0vpso/FWAfAuvSzt1wqWd+D5wSYMXmBqxqGQFJyM7RcckmU3K4Oi/lVkO2FkdlJJOViXpVJhs12VQYkfFsTo5U51VhdYA9XqvKVLMmG/IlWZ3Ly1yzIY/V5kOvJySRwUY2tAo/8y/D5R3BMwVYAUhiQBksMFBAFQTegEYGBQAo8InFl6RMxHZicSWukxhToBbV9Rd+4Rd0cMYgBThFpQT8fuiHfkgVVlQ/yucAwJTF+eqv/uoIOD1Riau4gONrXvMaHWwxKMFWDPShGDAgxIqL2suAEHikfSisDFpQbt3u+4d/+IfaZpTQOLAS28ryxOkCpQArmYyxIGPxpe3EvNJuVFMswSiswDAJpLAKMwDkoe7WO/qM9tFmVFoUVoAU8AVaGWhhT2Y79CkKq3/us+862Ay1QeMDKle/3D7L8prBNtha1XpIKAP1MTMZTQZ11513ygfe/z759AOfkk2rRmTz+tWyddN6GR8flaLGuzZldq4sR49NyLGjEzI9OavlTdatWSU7tm2SSy85T65+1h4ZH82orZh42G67Kc16VdrNunTaLd2f2kCpu5mhtmZKur22klyUZChYapXFtLapq5rELlLqBrBF2WyYUqnQG6AVWNV1eAfbrEZsAGch0Y+W9DAFM66+GFBZDVnVrEONUJZRKyIqI3AW4E/v0cHCzGmwGqxmTUVVrLdaGlNJzK7WV0VFbpFIqhXA3BRdK0sjkgxlaegj/d33h8KpCYtSktLBe7Dx8pOYV1ASRZMkUKH+qaqabg/maGwew6zJoXarDm5DMG8fXKNaNxazGoqtan8EC3O31ZNOqyOphCVRYuIjlU5o4iJLXuXldUKupLAdBWWCY7VOcIq0Q9IiNrnVkUqtJXPzNZkrV/VNyaN6vSvJRFeKhZ6MjRZlbHREiiXqFGek2eiorbxeb0kqk9NESmT/rdTqMj1XkblqQ9L5klx57bWy99LL5fzdF0i+MKKxrrkQ/53JpqVYzCq0oq5qaRsSaK0AWB363IXynve8R+PheRE6QIw8Lot4bWkm0pjYw9kAUDG5xcTetddeq3A7mFgoHou5vCdL30YeV+0cJrjePT4bJwn3Mn7HLYLbhUlBB6+lQkQcrpbSVr579AfhH9z3ce1w/6MPeEYwUfjlX/7lOqHnlmH6mok+2qwZ0RMJ7V/yGpBH4LzzztPvDc8hnlkklyM3AiEVXlZsKW3zZVYKrCux6Po+TwSSJ4LD5fb7k+3nifrnRMr6YmD9VCc0lgriQ4V1OVf0cNkzpQdOOrD2WtSk60ouyQCrp5ZfB9RKqyWPVudUPUVFLbeacrhafhywnjO6WuOTHi7PSrPbkbNHV+nvx2oVmW7W1VLc1Bisrlml0l5n8Ezp1mE7TmUPnOnA6g9sVD/gCmhFQQWwKPfCAAGrGQD27ne/Wz784Q8rcBG/STwpqiMqIgor6uIrX/lKHYiwDZZ3OCUZEoDHPngz4MCaC/hSUxV4IA4W2GQww35RIH/7t39bwYvPiY8F+lATsdWSnRhbMXZeBivEwf7Ij/zIAmBFCfn93/99tRujkBDPisLKoIcYUxRZgJcBD/AKcHIsKKn/+q//qnG5tBtAJeaVGFYGqQAusbAM/FBNAXQGW7SbFwMztkEMK9ALmNJ2oBl7Mp8x2OLvxATzM7LEdruREhO3JvoA01VJBVbAq9G0xEVNBvt1hTKO+9GDB+V/HnhA/v7tb5eP3XWnjBeysm58RDauWy3FQlbfo6MlHRSigB0+PCGPPTZJuKr+LZdNy9m7tshFF+6SHVtXy/bNa2TzujUyks9JJmXg2lXltGmlaXrE6QEwPY2L7fXaCkgKs8QhBphC19NjBQbVYmoKqKqxbeLRYupqm7qdXekAVG2AFWspaqbZiz2xk2WkNSuxKU9m0VVrsf5u9+DIagwgt5oRwHo8qmf2NQXWY3QtWZI+I4LSasAa4nebwUocMh4zgWCWWTLvmjJpWX+JLwVUkwEEA5yqPdkVU5RA+z1NchlgdqD2qcJ8OBaHKmu/wSsvVWSDYj2YZdiyAGurIjVXOglhjkH3pW0JSmyyZyyqyY4tHle5NOxLbZ6U16FubShtBGCWqw2Zma3KbLkm5QrWX1O8JZGRYi4tq8ZJhpSVfA6ozEuvl9LY4Wq9KTUyU6ezaidudjoyO1+Vyek5yRZLsmHzVnn2DTfI+bupnbxRs1NjP+Z6J3Y1hyW4kJVCEZsocbpkyDWr/XIUVu8//8n95y/+4i/kF3/xF7V/ue/81m/9lk5exWGL7x9g+/M///N6T0A9JPae77jXoY7OWUjO9FSfP3EVzu8XPqnFPeHXfu3XdPKMtnE/IxyBdp0IbBYDqpVAk8f5Asvcawmb8DraZJlncpB7LhOXnoCJyVHu0UwyOrDSv9xvuUcC/libcY7ce++9Cq08h7jH4sLh2bGc10qBdamwtVhbBhVKb0McWH37fo9fzjENgXUlvTVcZ9gDJ7cHTiqwdpstVQDGFUiLAqAeqpYll0yrysrroblpHTDsGl0ljU5HHp6fkdXZvCquWIKx/Z43vkYTgjw4NyWjmZxsKY5ovNP+8ow+01mXF7Bb67Rt8JbJnNyeGW7tjO2BZwKwMoDiwY9Vl5ltYBAIRFkE1lAKgEnUVE9exCw9CYYALxRUZs8ZMLAOVjliKKnpCqAxWCTZEYMK9sGADvhDBWUgAuSx3D/90z+pje/cc8/V5EmeJRhIpk0MTDxLMACKBZiERh4DyoCIxEkMaBhQMhhie5S6ARIBS4ATYOWYGUShwrJ/gPXbvu3bFLYB5Te+8Y26fQZ4KKDAJgorCi0vbL8ozAxk2S8KMy/+BjyjpjAwRFnguN36C8jSdtrBfhiEOdB6AiK244lK4gNQH+j63xjMaOxa3RKXsD7nis8B6WmsiQ89JG+69Vb599tvl2yiJ2PFnKwZH5F0qiuFXEq2bN4o46vGdVA/PVOWyamyNJs9mZurytFjx7ReZy6Tlsv27pDL9p4jl118oZy1fatsWbdGMmnwpiuNekVqNXuTlKnTaUi9Nicd4lypjRqIpw9CBmf+u8ex2UAuplxq4p2OKpjYRFvNfjws9mJXOMvVitQo8aPKLCBG9ltP8GRQqAM/B71gRTbLMHZfS9o0aFnUmFhXXEPRnJ5WYrFSNXhyND4ThbXZljrA2mhoaR7s0KrqKj8aPPbrqZpauVChYLF+xl3AmX4vZDOSTlJmp5/hVs97DFij60L31AdVm9gwhdkTByosa+Zg4kyDNbiXkEwSJTIfJVBS2A2Zg3sSyt8kSIDEuw+sphijxqbVYMxkwvRsWaZn52Vial4q1ZY0Wz0pFHJq0x0fHZXx0ZKMj+al07IJFjhW392ENNtdaWDL7oiptI2GzM1XZWquIjvPOksuvPhiec4Nz5NtO3ZJQtJqIeaa4XofRa0lQ3CeTMPEwva0XdiN01o2ZekxrA798Qy/fGeJo+fF/ZHvN8DKMmaftjqi3McIX+C7zv2EOH/uI4upVw4pK7Fv+jp2bZnF1u8h3iZgjzaTHI/Pv+qrvkrvPThD4q/4/k8WsOqZSSQULtknjhlP5McEA3BJjgImOWk34ShMjDIxQKhJHOy4P3Of5D7MuaaPUbJx6qBg079MNrLd5byebmBlf36/i7ezP7kUq70dzql/tpzjWilQDxXW5fTycNlhD5y4B04asPaaNrPOazyTk03FkQgqUVLd9usqaR6VFBVgkWzBRIwxoCDh0ubCiIxlc5G6SoKmVbm8DiIeKc9JPSRlGkLrl85l/kwBVgZXABSKKeonCikDCsCMQTi/Y2FlAIQNFysvtmFmwplBZ12UR5RItgWAkiyJZbFyoTAAkViOUUIZcABXDKyAOwauDFZYBosXWXiZhQc0UVKpxcpghP3THh6s/B9Vl2WBZNoNSKNkUPv1e77ne/T/zNi7JZjYURIj8cLeh2oLIGOVw+KH2gt8EsOKxRhgBzYZLAHNACjQzjF67BXHQRwtNkH6hXgq4JhBF/G7QDztfMUrXqHrObAyeCMRE5Y4+o22ckyuLMSzivI3f8XVM0DVVVVoTfu03Ylq204cPy5vfcub5d/e/36plWcl0e1ILpOSUj4toyNZWbdmtYyOlDSbqtdMJTFOrdaQ8nwlZM5tqn1zzaox2bh+nWzftE52bF0rWzdtkI3r1sjoSEHhN5Mm9rEnyV5T5ucmpFkrSxcY1AQ6sbjKEJMVJUkK8aQaaellVNTu208GBBjymQ/eFMbUuYL9tC6ttpVF0RjTFplsexoza+5cL4VjUZsavRliPKNYxUiZdYXWbMmaIdgTYAnJn2y/BrOoxinpdpk4ANxbGq9ZbzbU4sy6mnwviisNCq+l0wrPIM82HAA+lIhRLu519c114MAKbOrzI1wM8RJAFpRrH/SVeRRsS4wEgKoax7a1NIhNHACv0iP+2H730jReC5jlSNQEmNJyLZeCNbrVkkq1ooDe6fr5ClCrkwPEHVucMVbxbDajsby5dErSCazhltCq1U0YoLYNVFs9fu9JvdWWMsnE6NNWR67dd51ccfVVsn3HWbJq1Rq1EaPsUjN3pFTS+0ihkJe8Krd8llRQpUwO4BrZrqPrrz9pcCKY1KzVvZ5+L4E+7i8se+WVVyqIxoHVbaJM1AGsJHkjlAFYw/oaV0KxygJo3A+Z3EMJ5R7CPZd1PC4//p33MQuZxnGL8BO3CS8A1Ndjwi6u4pIHgDbQbgdW7lEsw3bYv09yMUkYT3aESsx9irZy3yWO1GP4+Umf00e84nGxcRAEWOk77qu0mfsmn3Ov4v7LRCF/45mBfZhM9UyCum2ZeyYTlT6xx3Ey8UlsLs8YJj15brANjp0Xx0SbOQc8u+hfryHOsdO//j3hpx8j55n7MMfF84jj99hfgJjtsG22yZtjUDdKLqf3ffqP/fjkhU8q0haOnTcqMn3JdulD1uMnbYrHHnvYBP3CeeKZwva83jnn3FV7z2LNOWD7tNFrlbOe74vnG+3z9Th22sqy9AHH75MJtJHnOsfJOeZZ7rHCrvy6pZ3P6SvGCFzb/M7543rmOc7+sHb7NRzP6P5ko8GhJfjJemj4+ZnYAycFWHvNltrD1mQLMtOs6wPYwZJZ6/3lWbVF5VIpmW831YyFrbdAYfJkSjIhDpXBVKvXUZCthgzBrDeayap9OJdKy46RMe3Hx6rzMtdqaGwsCZvYrw52MkN78Jl4oZ3MNj0TgJWHiJcNYKCAZZdMvjwkfSDHg5ABAcmHADAUBh5+KI7ve9/79MGGhRiIxQbMgwt1AQXUZ795mLM9Bi5AKIMTZsi9rA7LA3YMTPg/D05gjMEJ9lxsyyi5PNSBY7YNUDJ45EXyJyx7PBxpJ1YzzwYMZDIAIYsxkMiDlrIv/O5QDcgyCMASDFATm8u2OSag1WNnOV7ajqWXBzODJAAZuxrtp6/YBpZolvM+ox94qHMcxGnRv4A866LK0j8MlDgXPhPvyk18IOMxml5nkT5yhaU8N6exoAwOPIbs79/5DvngB26Xgwcelsp8WeMiV43mZNVYQUZLRSnmc5InaU0Gq2pC4c9iPhMyP9+QmZmqzM5R+qWFB1bWrCrKtk3jcv45Z8s5u7ZrqZxN61fJ2jUlGS1lpZBNSLM6Le16WdqtutmVG8SpmupomXJ5ATOh/qiXqwF8gi3VE015H2g5HBQ+zSJsCqC+BRtxW1qdlu6nQRyk/sSqCxQFcNW7OZBptUKB4L6N1khPtxtLBqX1Y4OlGPalXiy2ZW2bZsLFLUPca1IajbbUm01NLASgc2xqlw22YI13VeC1N8maTHYNMax4bbVkkUWhdltN6TYboXaqJUHypDpMlKp9OWQ7VkUllEDV/4f+1ThitVszcWD97ymWvV+J72z3etJotSWlCbR4Lnk91YRl381ktaQPfUHtVK65aq2m1/NcGeCyc0r7xsZJkFPQ7y+g6vG+muSYeQdAtWHPVhoNsDbaPak1O9LWjMAZqTdbUm00pVyvaShNrlCUF77oJrn6mn3aRhwBmlQphw04rwnEyJDNdxGbcSGfkVQmY22npmvILuvKU1zVP5GiyLHGgRXoI86d7zeTcEAY97y4asb/caIQsw9ocY9kOWLv/T4LZHIvIoETzhagikE+33+gaO/evRpXz2AfgIiXXwJEcLsQZ889FtCgPSzPPYSSYtw7ue/x4l5C7D8x8xwP9z6UYQCJbeEOAYjoH0qDeUkurhPgins19yvAEBACWNg+E4RMZtLeeKyp92tcMXRgpd0cO+1kWyiuwCqOF3IEcDz0HY4asshzLLzoI/qZeyX3V/5Ou7n2uA75nePn3k1fcJ/m3kyeA/bJfZb90naW5RhZ3mOKaSvPGO7ZXD/0DdtiH5wjjpc2c58G/vgbbeUc0i/0Hdui/wgv4XnCNrg+Oef0M9sGsHl+0W7+xjJsmwlT+pL14tDPueUa4lyzPpMbXKsAIOswQQq8c665Tv1aYTnax77oB34HUjl+joNj92uENrJN+grFmucG1x1t4Rwx0Uv/0adMzvDcxcpNP9lEnI0dOCbayKQufcTfSELIvugX2un5HlhvMFP2E425hsB6Mkekw209XT3wlIG1x2xppyPrc0VZky9oKRoy+/Ko3VYaFZRUki1V2k1JJ5KyJleQsWxWUprxEKuSZYq0oZYowAK2DByIX51p1GW22VAIZt31+WKUTRjo3VoaVXsaGYcVhrWmHwFBw9f/rz1wpgMr/e6z4Qw8eBjz5kHHQzVuifMHrCc54qFEfCgKK8tjh8WGy4OcdXmI82D0B7EPkBmcMUjjIcfMMwMGBjo8PBng8XDjwe0PNQZObNMHaAyEeWj7jDbtYn0GDwyueHAz+GO/bIOBAvvjAcxMvA+EaDPA7MqGJ5lyMGWftJ82sS+Ol+NiWwwmfCaZ9jObDNDzMKctLAfEsywPah7ebIeBk6sWrM+++Yz9cPy01xULBxQFqXDf8ZqLrgyyrKssLDc/V9bBhc/w8/kdd3xY7rjjv+SuO+6QiePHhHmyYi4jJayTmbSMlgqyenxMFdKkUJqmqmBYKBal02EAaOCqWV5rVekCbL2OFPMlKRULsqaUk03rR2XbljWyZeMa2bZ5rezatkFWjRak26VWLIpnS/uPuFFTQ0M9TwVCi0cFLFFF9Zq0BLcRBEV2Yo+tVCLjTguwUrvVFFyNY+2Yuuo2YpRjK09DRmUDSY2FbZEgyZIXaZbbWEZmHYyFfyQ90thYod5sS5Voc6ISa0pNWbMGN1sdBa1ara6lcSiRo5sMaqZlPLJY0JCm1xTfkCzKSvS4wtuVdKKnSqS/TJ0whVgTcBHnilrJZCrJrhRoEzpBQMysWaFBz5CZONRMDemDbbMhFlXVUH5PphQwVaEOGZPVek1JGk2KhY23GeKOyZpskxvsIpvJSr6Qk9WrxzSpFzVVaQ8TFTXqBNdrOpkCqPPsVHVaklKuNKTa7EgLhE3nJZnJy7GJKZmeK2tG5o1btsieCy+Ui/fulbPPOUfru2YVWPMGq/nCAmAljhVoTWetXyjhNAioSwFWvy+6KgR4olYy+AdYCXMApBxM3FJOyANWV+4fDP4BRCbheBGPT54A4AAQ83usgzT3TGAERRGniaum3G9Yl5h47lmAmNd3BR5oA+CCdZZs7Ey0cY/ke0aYBKEb3DO+4iu+QgGaeyUxoExOcj/inuhuEqCFey1KJ21lv3ZNdRVouLcCrDhbcKZwb6QN7Mtrvvpzg352SzBAwz2AtnHfBxKZxMN5wiQo92NcKbSLZxD3aq5p7unU2qZ9vLnfMxlI/wFTZFhnUhGYok8AYSYbmSwExpkQ5RzSP/QJk61MLtJX3H+5f2JDxsVDu3m+cM+mPdyjUXBpM8BKX9BuzgHn14+T88d1QT/6hC7L07eUicOtw6Qpx+VuGVdLuffTFvrTYZc20fdMwrJPz06t97hOR58XhLJw7Exw8Ozi+UabWA/QBB5pPy/6XSeTxsZ0eVw9tI/2si8mkLlGuB55fvKMZ1+ArKvrwCfrEiJDX/M84zpiUoPrkv0ByXob0ZCPhC7DhC3njX7x5/oQWP9/HfEOj8t74CkBK6pCL2S0xAa8sVjSGV5A8+C8QSvxqsSfAptr8nkd/KCMkvEXUM0Sp5JIKMzyO7GrrA+Mkjl4NEta/p5agimBw9/rnY7kUynZVhrTQQbbP1QpB3sw2YNJGrH8lOVfEpeFl3gIWUificd8pgOrPwB9cOaqHQ8xL+ruDyC3SvFA54EDSGK3BVh5UGGpJcGHF3J34OJnHHz9YeYDPH94+cBwENAcqnkgs45brgZje1g/PmjyjJwe18XyPoPNdvg8XkomPsjydRiIeWyY91HcqhtXYWjnYtvzmW9flv2wHD85JgabblFjG/ESD37siwGr28184Er7KvPz0qg3IsDlvvbgg5+X++77pPzre26T/fsfkka9KtlUUq3BgOtIMS+jxYJkyQqrKWkbkk6Z9SyRoC5iWlotB5aGwUcV5bQjHVS5XlvGihlZt2ZUNqxdJZs3rpPd526TjetXa9kSkusUSNSUIQMtR2Sxld0YtJIYyeJVvW6qDcxMiTQrrQOWqcmeIRcLaiju6nZfzbAbkiI5vAKogCaxqnqddKTdtOzEWm5HS990TX0MWXstt65mdjL7MQmuWJffVRlGofUYWa7xnrTalHFBgbQkWOzH1jVLt8auBqU0qi8TVGbNoBwsyJxLzgHlZUz1tcRNnpBKy9DwLMoAZRm1dDu00rduP9UarJSzCUmZ+hmETalWtVqVZRGMnfRNS+3NxOO2NDbY6tO2w/2gb5FVdSaqvipm+S3kZHxsVONJsefSRtrDdV6pVhXmAWH6jRhg7MLVRkfqTDAIE8MpafWSCqzztboUR0sKq9dd/2zZsGGjAiBllHLZoKoCqw6sqKuaLRgbcFb7Rt+oxsEZ5U4EB8QTxfrFLa3+vUWl/Lmf+zndB1CJI4OBvX8PfeINWCBLMEoT4AMgMsjnewoUYRlmGdQzAIUJKyAQKAHAeKFmAXMAAnAC7OF68bwAfDeARvqD+y2TYyhxDrpAIAocgAmwYl+mfSiUv/Irv6KhFoQ3AHccD5BLLgCgCTgmAzsAw+dAj+/LJ/64toknZXu0FTDxiTIPa6APuVc6sAJu9BWQxXaAOPbLNlB+AUSeJwAQ+wQSWR8A41hw1LAu2yeLO3+nz4iB5XhRTnkOeeZ6gJZ2A6ncb+kj3qiMABvqLhOM9B9Jst7xjnfod5Y+5e8Ob/QL2+YcMdFAkkGefWyT88e1xbnl+Ohjwjs4JiYHAH/6kvwHHBfHz7a5LoA9rhGetQA35xuIpL18hpMHJw7AzT4AVNrKMdM/wCf9Rr/QV8Al55VJCOCRa4nzgnrLNvidiQ7gFmCnffQ/L84R1wmATf8CmazLfvkb7aE/aDvJBoFPzjvXMaE4rA8scy2xHmMFrln6k37j/BAuw6Quzzq3Ei9lTDdUWJfSS8NlzrQeeErA2m00FTbtAd2TfNIUTzL6zreamnApk0jJ1tKIgulUva5ZfkfSGYXRfDoTxQ3FO4aBFOujrDIbjKo6ms3p74Argx7PHEySJmC13etqvVZsWMxmJ7NPnIQJVXiR8NnFz0/IyunZIs+0k7jU9vRabbWyRbMVqAVIQyuoR7bUfZ6K5c50YGXgo4lP2gYKPHB4YDk48cBxC4//3YGLgQ0DDBQFHsYAKxkxvZC7oolmY23pNuMPKbcS+bZ4MMZtZA55Ci3h7QotAwXaywCJ5fx3HzD6cg6+7N//ZklxzNLIsaKMxsGZ//O5KwWuVPoMdXxfcYumbyMOlvFBsd53QnIUtyDGf8aP34+DfXmf+Ky8g64vw3Zpr/eR1mPl3WgEQEqqDXj//i/Ke297t9x/3/3yxS8+LIleV3LZlKxdNarg2m3WJZdOSiGblkIuLflMSjJaN9T+EQuILZR6l1bntCuVak2qlapUymVp1JrSbnZVbUT1W7MqK2tXl2T9+rWyfdtm2bl9i2zauF7L5ZSKU9QZwQAAIABJREFUJBJiq2QKbkkvxFhSX5aMw5xbIKnVaEizAfg1hLhalDqAzUrGuB02ItcoPlXrX1ta2/CVNutpXFk01dCy+2Lz5TrnHFM/1u61wJNde0C0QhsOnXRGesm0ZSoOy1HjU620IX0uAMy22LbHGDMw9YkIK0FjCoRZeYkdtSRR5ENQ229KdVHVeB2W9RwD2mQa4loK8WcAGZDmP4kTJe5UFWKVj/uuIM0mHCnYQZUGVh22Wy2p1utSLhO/XFXbL+o0YM9kLNd8qZiX1atXyZrVq3XSQWvcanvIKJxQdVPfWXMM8GpQexUbcb0hFd61uiZYolZrOleUXjIjjU5PZuYqMjFTVjtwOpuXXWfvkiuuvEIBg/7hpYCezUkhX9B3voDCCrj2gTWTs/tC3KkxCKnx3wfv/T555rDK9YH6B+xxHLQBdYrlgBeW41gZjPM5Nkz2DTD93u/9nqqlAANQdOutt+rgHxBl8A9koiACs8S8A6ZAE+sAI8AxChggwudAAwovEMBnDmlsFzjw+H3ACYX2J3/yJzWGleuH9UiWx/YAIq9BTTuAY5YHBNkPifHoI0rKAEZADJ8BbMAmv9M+QIT/s31/ViymsAJ0PBvYF31BvgRginaSb4A+o3/pTybLACL6FSDCVso1QGgG2yAUhX7CPYPl2eGT4yIshD5BrSbmmDYCUMAfkw6cJ/ocFZzEf+wLZxB5C3jRvxyPO3XYL/sEgDl2oBALM9CH1Zv98P1GScfODEhiXyaOGbgkZwHnne8/gAh0sz59ST4Hjo++B3JRc1kfOzIqMkkQuTbYF/3M/Z3l2Q/HzgQD22NdQnFIFAhUA6isx6QCwM31hlKNkszEAMfDMXMuOOeE3PA7y/FMpM9oK2o0kE9buT555nNdEpMN8DKBwvOf4wBU2RfrcB0SVsPf6TccBlQF4Nqkf5fzGgLrcnpruOyZ0gMrBla3Am8pjqrqebRWUUsuSumGQlGO1ao6E0xNVR7yQCWWpQ2FkgJtpdVUKEUtBUoBXmzCxLMSkzpGHbhUWqrtlm4bazGlcLAQYznGNkw2YgdY6rSuzRW0rutUoxZU1hPXaFXY1kQZT1zHlbYDw7w0MQcldJ5hgEfb/XytyxU1JrjR7Wjfga+JJ4H7M+Vi9Xac6cDKgMAVUQZfPMh8kOmwqYlZYlkwPcaShyIPJSxcDEB4aBKP5MDqcOXAyu8Obg7I9JOVnMBWGVS1kHXT4/UUGkKMjkMi2+ThjcrDwMJjzVxBYbveTt8+nzGY1Pqbob4fAxlTwszO5pDrx+txOq7I8rvvK95P/v9BYNXrOYrZtKyZvN3SG4dWX1dxKfS5g7APBl298N/jqq1PPnCM9I23E0vu9PSkfOr+T6pN7u4775b58rzCxqrxkmTTSY2VBFjzWIQLTNAlFSSz2ZTCh5ViIRtsxhIJcb6w8XZ7WlYHRbFWpT4rcaRNjV1FHRwZKcqa1eP6XjU2IuMaN5uWkVJORkoFGRspykixoFlkgVgQzZPQUoBUS9N0QzIlbMWoolq31SZY7HZn8ZaqPmqpHCtroy7fUM/WYj2DEzeqWYqabRMqmmVZt2mJibSmK6pvANamAmtHOmTCFeJ8rT4r+wSkUiEDrSqHqpSavdmvXfpEMxETT6rgCYCjHIfSMnpdxOrBco2oLdmOwbMp2fcnSKKx60ThjAREmbQmNmLSQI8jlLbhuKymrKnbXBuWJdkU4EazI/WGxQQD6mQ+JgzGrkXK1thx8TOfSyuYjY2NegCyqeVst9OSVDKhcbeUlLHva8oAvtFUYEU5navWpAV3A+5p3EwJqdSbMkvd1vmalMbGZcOmTXLhRRfKngv2qMLlqiffAazAxTxJlrh2iGM1YM3mcgrv1GMl0ZInq/LvWdwKrL0avo8nAlbrJ3uTpI0JOU+0A7CyPX7nODkHXrfaE9iwDOVvUMCwkTLAf+c736nKHAN7BvHAESorYANwoc5yb8V2SW1rYIWyNAADiidQwH0W6AISUGqBT9qHBRaFjs8BLYAMYPUswdg6sTGjtAEiKL8AD3CCtZfjAXqwogJFKIHsH/BB4QM+gFmOAahm+4AOy8TjL71v+ekKK5OawN13fud3KpQCrPQXMArc8Qx53etep+cR5RrYp2/ZHwortlJAkHs+kwCAGyoeNm3Ko9EerKm//Mu/rOeLdfgM9ZJrhuXJ0eD75LiBJz4j+RP9x/FzrgB0tgd40RbUa+AR6KPtqOs87ziHtAcHAaov4Me5B8LJXszfAXXOu1uv+YxzzrHxBhLpW7fo8jcmBHAueVk0jhs45UU/Yi8GPJlM4A3wck6Abs4r1wVtBID53LPZk/0eVRTll/YRxsO6XFucR/aNCvrd3/3des7pQ9RwrjtUeq5RzgvXJSXkmLAGxjlmIJxJFK4JoBcFn0kW7Nn0E9ctgE97IgdIcD480bhtCKxn2qh22J6l9MDKgJUHPElIkkktMePmW2y+x+pVfSgDrjtHxhVEsQdTuoYYVyD1eL2qD2piWQFRQJaBjw7Uet0IZvPptAFuIqlJltguNmDiZFFvgUmSLm0ujuh2eJGwaf+8ZX5LZLMn7AOAdV2uIGvzlkjhiV7st9xsKgyj4KJKammGZ9CL4x3PZKPszTTdVfAk6t8z6HjOdGBd7LJwqHSAjFtg/W+eLZEHODPjDNB5kPHgZQDAoINBrQOeD2ZQbTweypKmmAozCKzsh78xuGDbDLR9OX5nOwzqLDNoIbL8+fGwvsd2YiFmn6zjaqtZCw2gUSjjVmIH1zhsOrh63/AZy3myKo7XAd2B09vi6qgPlvl7HNh9MO2DPAd1j1d1aHULs/eHQ6//7uqwAyvHxXEDEJ1OS+ZmpuXeT9wjt/3Lu+XQwcdkZnpWCoWM2oOTvY7ZhNMpGc3nJMs6rboUizkZGytqvKgSYABpFNdCoWjnD8Wx3dHMwtX5msyXK3LsGNkw68EyariVSvYkm+lJqdiTNatHZd26VbJ102ZVXteuXS2lQk6ymZTkgqVTbcRYO8lOq9cApWNQ6lCQ6wqvqH9MHmKRdUuxKqVuJ7ZODcmKLDERtw+uJa7TeN8p6GLJ1Qy+Zs/VWFfNPmxwV293VGm1uFgADfeLITbZdvUcqxLYj01lMjSbzqmtmfOBpZrjILtuU+EbUDTINjYNCaDoPdrO90MnjNI2aRmyKrvrxidp9PuRSqk9WBVWL32jx2CKbwO1OrgMTAE2cMXyW6t1JJMhyRJ9k5VsPqiYxaLkC3lvnF7W2I/VdksyIxT3lm2bcwOMRy6BoD5rNmDU20ZTFdYyiamYFEikNTNwvdmW8nxVMwV3JCVnnX2OnL97t+y95GLZtHmTqk7+/eCeQJIlrr9iwb7/mnyJ61YnsEJMr9aHJYwnpmbHMgT79uLfv/h3nv/rREbIFAxIAqzE9HHdE2NJu1jGJ+k4bgbv3Be5Frgnvva1r1X4BABRo4ADYImSVoARFk1e2C6ZUCKsgrhF7ltYkFGzsGsCMQAFCZ34nfsr++VaR1W77bbbFMpYBhAFEIA8V1gH77WALUmkWNZj71mX4wTsAC3a79BDO1ES2ReQwnED3q95zWv0eLykTNw1w/3Sky4BffQX7edeTIwsgM35Q2Fl20ARkIQSzPcThRJ45rniwMNxAEocK20ENsl+zN8BpN/5nd9R+GYbr371q/Un5xjQZB+ekdefG5xf+gEFln3S36ivqM9+3XEMwC+gx7OD6wDVEDDje0dfMHkL7DPpAIQDb5wj9sm5QTXlmQUA8zl9iz0ZYORvTCbwHGFSALUcNRdQdCWUPqCPaS9w75n8uU7YD6ozdcv5nJhY4B8F3t1NWIbf9ra36QQAcbhce9iQAXqUUGqS00ccN7kpuC48NpnzxPFzzji/lJ1jf1xbgD7PPiZQ2CaTNPQtVmiuFa53VFwmSgBhgN2f7/Fn7YmGqENgfQYN3odNjXpgRcCKnRbFjhfAaImUiL0RhdHpRl22j4ypRffA/Kx+TimaiXpVY1ex+LI8gw0UVFRTHZCSyjyVkgIWsV5PlVKSLgGtWIKBVtbBdjxZrypAbi2Oag1X4oSmw/Lk4tQHp8ayLg6WywHWaJDcQymekxo2nWcYtHYbDdmQLwlKtL8iuA8KzzPle3GmA2scwBwa6dtBtc8HdT7AZxkeXMy+euIQBg88lHnI8/BlVpXZWodVHrLMujLTjKLAjDLKiYMZg3ge/p7+Pm6j5e+eYIjtMPhhlpn9MMDB/sRsuMMgyzr4sS4DQR7UDDAYKKAI0E4AwgebDpRuz3UAdOXZ1RhfLm4b9L95vw3agd2y69etx+26Ujqo/Phg2qE0PiPt/eLKuCu23t647RloB1ZR2IgfPXjggNz3yU/Kp+5/QD732c/L3Nws2Y6klMtIIZ+VHGV1mnVJkqQkj/UyLbkM5UGSqpjytmMD2JMal8o6WhoFlVOTGXWkWmtqgiIUPlUWFVhQsknY01DrMFl2c1nKHWBDz0qplJKxMbOckr14bJwSGjYYy+Wzqpxx31UWNKJUha+Yy2oYh8XEBkUsZiU3W7Wpm17eRZVcVOKoxE0oM6MlcAw2PcFRv9QOEw0kXTI1kZ9qF9bjM7uyqoCxWFq9vWtypIzFhwbQ1XVQPAHV8H0DWl0F/X/t3WuIbdld7/256161b727czcniTHH8zwPXtAXGvSd+EYQTBCOIhqjKCqIogFFMSFqNKAo4l2DxGtUDCJKJG/0RNAHxBzziB6TqInpRLs7sbv3pXbda1c9fP5j/NcaNXtV1arqXdW1u+fqrKzaa8055phjzDnH+I7f/yKacJrhprkwBTZBOnPIau+8DuMeHeW7qeAdCnWJdktB3ol0O9qtKqdhhnypW5idi/eiQEWhThY1nUo6v7DYzcWC6qWqxlYT9H0uBDVQ2E4x0RdYKfPQRqAsqq9zrwGc1rd2um31ET9C6prtve7WHabHUhPd6178kpd2r3rNa7v/LuLta17d3Xj4Rre8sjxSL92ruSC2HApreYOVoq76HbCmaTX1W4Cnan7dKKrHqasJr6ns8ukEMu5VIGDyDSJaawxta5JOEfWc8rwBVxS1FliZtgIw7/QVdP96fjJx9bzyEtgJ+MgXDSL14w/8wA+E2Ws+IxyfakaRo7TyJaT+UeW8bU9hTXBx3o4FKoCeOoAIz0/fU+HSzUN7AtWyKFD6GrwAat9pB/AMjC0eaqv22autwJ50YpRBz9yMtAw4mddSiClvINZxmaNqH+OE4wB1YAfwvZ2HdGqUOworoANK6goWAStASlNjiql65UJWPu9zTDMGaF+g7vyo3soAgukGwy+WopipioChuuTz26fxRR+BVgsAwNcY6BpwDgCU2W6mjdE2GeCJ6sgEGmimq41tLQZTn5kDO6eMPpzxJeK6X1iI+wNEv+Md74jrgroOOoGwa9J2ymJmrC7erg3tTrkFsM7PYoy6a1/XUI5n6uR37aAsKjnzbb6/IFgbuk5c59raWJ5Rjh1XmcDc4oJAXTk29xeLJs3rBmB9UGa7Qz3bFjgdsFIYIlfqTMeHNMGVigpYwSjzXcqq1DUvWloJ2GT6y4TYHOC/NtYjVU2YAkeExhI12L8pqsDqxuJyt7m72z22vhrmvtcXl7pP3b3dXZ5bCLX20dVbMTFh4gpsS9KIS93lufluTTAoK/OHpLk5DbAGdOzvd5+8e7vbks/vCAX3ol1mUg8tzczGQkLOvywI6K84jwfIzPlBANYWmnJyloDUB68y+S9Rfb0TmnzH7IlJkhVaZkEmQ1ZbMy+gCYtVWaZMJnpWdw2WqcKasIR6srQ0Mh3OuqWaaVWZ747B3+BrgDQxMWGy2p8TJpMmZSXMCXrBf8mgamJgUqKemQ/PINyfoDonvyew5n1iEqNcg7Q2SKUuwSEnku1nQkNu0/roKqvv33sAQiaYFacyrNz0s3XOJgpp4pxKq8i+ovSCPkGZPv3EE92H/veHuv/vQ//Qfexf/7W7fetmKKpMf+fnZrtNLhLdfnf16uVuftbzDpjMR+obCmix3N2L70GwSMNUvQULY5GWRTCdGn03ISz9OrcE89kKE9Ttbebo3gWqZuccZ7dbWV7oVpaLQl/UAzk2+SqanNXIr3Mz8UynHj90Zblb4SpgcbKa2DZW2NWUdGwOG4GcKiiWwMDV9Dai6JZ0N8UPtpizUpDDRNuCIjNZqXTCxLaorpG2RwwD+V99F+BagjJlYF4enoBWEOTik1raJ8NFRcobQFnNk8NnN9TP3ZqGx7H5mpboxlvbxa/W8Z1LAHg1eW79B8PXt+TuKTCbCrnARaLsis/AImJutluauxR9Cfgok8Xfdaa7NMtKpyxIqBe/Vu+Nrc2YvNpWPUQQDvWYsi8GQU39A3zj3O/tdRtMq/19aSaugY3N3e7O3fUIvqSvgernff4XxKLSIy9+UQQkjEjHMzMBSOFjv7AQdS/AWoIuudcpvunTnsCqz9SvpDIamwAfBqv5DGgX5tI8H/SBLXWg2jH19SxxzHZxjVkosKUOuob5j1qcA6yUNrDA3JIqScXyHMpFMoBm3wRWUJDAaj99S+kCCqmsOz4fQ7BnG6CsXNDnnQqr7Zj4aluqHzgBnCDJs5rq59zUN6PwglB+pto3365Rz2HwZB/muBktOZ9z7WJhX2HlV6oelESQbeFR+7iPqHLSkXk+WwDlbqI9AatzSWC1CABYmTZTbBNYmdDqFwul+gjsGR+81Nk5u6c8M11vzs/f1MV3v/vd0ab8YY0VGf3Zd6mwgnWLrdRLoJ/jpPOmJAJW9dXGxjfwDdb421pUYBaeFjOZS1edbK8NLIKolz4ArMZKsSGcn/GNuqsfMkes+meEepCtXvpHnxprLeampRLlX7+qo3ZyjYBWcAtY9QvINEYCcsCa94k6Albt4JhvfvObu7e+9a2RFo4yncDKLDjHodFC2e5ulGnMB94sEyYt0B42Dx2A9aLN0If6TNMCJwfWMAfeDoAEotRRquntna0ATlOrz776UADj7W1K6/VQQ9d2dgKWRADmz2pVn/L6xMbdjl8l01yAa8X8yvx8AKgVfoDrO6D6istXw3yYaisfK4WQabDX4kyJKpwpc5S1fm+3m1mcbBY8CVgBtfyv7St9atvvQLo6mHTUEJ3PaOtc5aKGxKDu/w5Re2ObUcTOOhk6BCDbCfw0HTzahmne7m63PDtffFjv7XZ3drYjXyEl+kF6XXRgzQlaC1eTwKsPc9kHLVgx5zLBMgmyimqgNWCaKBnQRC60Gm+SQVl905veFIN6AleYr1ZfWYNdTsgcKyEZ1NrfwOt4VrDBqgAQjtW/5hJgbUutMDEQ4dDE02QrJy9p8ptAnsFaWsW0gMn2KMehwd25mZQmuJtMtObNafqUA38uCLQT5va3PH72R6vm5m+pzqZpdQZnSgU6fXf9Dg5N1CIdzR4PzGIO+8lHH+0++uGPdP/vX/9N9y//8tHu1tNPx31NbRNVlg9k8St12+2F6rnCt5XJZYVYZsSx7cylCNAEdhOOSlChsqhR+rQEJfIsjaBNAWh8J4tfqtym62t3u1u3nw4Aq0a2FYCZdpYcsQsL9b040y3MMX+d7R6+dqW7srwYnqzUtAg+RHUFYxE1tvg5j02yiyoZkJGfYf5bwDnjFCmLGa6cn/PVH5IC6bgzM7WMPWmA+GcK5kVVlrYHuPKnLdF3M3Lwzj1JeAq4FmAVbRjEFh9dMFiCP3nvlnbZLs94psoZzCmOU4FfWQXo9Gt5xzXHvDui9jKdLaC3GD6emQqmSQcjkJZjCjwocrZVCEHQpLqp7RFRkfnu7gDWzW717t14O7j+BOnF5Hin23CfUJxBf/q/Umf3u25r9163trXT3V3f6ja3drvtnb3om0de9OLu//q//58wA37d6z43FiaovPyY03w7zf+pvREluEYHTpUpfFcjKvBsXIsFmmZLzvMTmgJnYDZt6fiUsMzDqlww5N+eP61651xAKYhKuAE/wBa0UKj8TvUDrCb+udCWKUne+c53hhpJ8QSbwIJpMBgFmsxnfc+kV73Uh7oHHPgYAiK+iRYDmWlSWD3/XAfqDQaBMSWY+sVcmUoJOoGk4EGer7ax8AiYKYCgIwJxra+HVY3nnjqycgGv2iEtSTIWgnZXFthPk2Bqpmev55I6g1bn4t6jqqoLcKO+5sKkMQWspg9rC6xvectbuq/7uq+L6wiMMal2vVvMTB9Wz0jjj4UAx3AtOV/1sGDAxFVQLS99Qk3X72nerFzjB4hWlgUDdWF67PqznXNxrkCTxY86aTfnBlS1T6aRodSmLypzXNeb7aikxkb+vcybQa4FAeObvtTOFiItTui/VC6BMR9b9XYdAUdjsf7L/KfqbkEZ6KsPCGbW7JpwbWpH15dzYuZtgQCcG0+USfl33FZhtZ3jahOmxcZ0SrDrEuS6Tlj5WEDwvfL81i56HzefG4D1uBYafr+ILXBiYE1z4DTFzZMyUfjYnZsBQy9dudJ9/M7N8C0VRfhTa6vda65cj+BFQJKKKhiT4Eofvf3UAWBVHrB9anOje3JrvVucme1edeV6+Fs+ubnRffY1ALwRqWxeFse5FaoAgG1flMOjgi9NAlZRiAF0/yVlj2O1r0/eZRq8c2ifSrMg7U8bijhW1U0YYrK0Z2m/ruQ/s5iYpFrFzpyy1W94+tDG019ufH2nMSOZvsSz3fJBAdZcKW5bo9/OOclvt0n/TAOWSYSJVaYNMAkw0cjIuiYMQNFAbVDOdAQJtAZLkzy+XOl/anAzKFvlV47vTXyouSZBmRYB+IJRA2QmdDexUrYJie1NHA2cfLKoGOrpHK08m7g5dkYItp2BO/MgOmfKLlhmwqcujuMY2sDERz1NClOBzclbQuskf50E5YTyVqlpzaYSVlNRTb+pHPhzspgKa4I6mNIma2smDnxKpR9Z6NbX1ronP/Pp7oN/98FQOP75//yfUF/v7W4HnM3OFeBcnKe6gR8qKvPfuQBWKVcCUmeZk84Wc2HSa0Y7os0JvsNXtEZrdf7zfBpDvSsRcOVMjXO7R6nc6tbXS7Ao73s7xU+0mM/udnv7uwHPl2apysXHma/mMpPVWSoXflLvuThmqm6Ut1xIAHIl9Wjxa406VBW4tHHNMVODDRVg5RMqgE9JBaQdwHOaJzMHBpkZaTii6tacssUUVkogQYz0styjxT9W+pgRqI4CIJXAR/v7ZXFhRuqciKgcDRbtVRQaZZRzAGgAT73mqilsfLc4G1F0VwQmEthqablbXC6qakI8uDcm7W5vdVui2lfKjjQ3cq/u7kRArc0tvpzyzPIF3+zurN7t7qyuxvgYZsrVXFi6tzivMHcuwO58A8zv7YeP6gZ/2a3tsFeam1sMEHJ/f97nlRQu168/FKbjYdkgV/BiWXgIs9TlpW5OkMNIa7Ncz6WYi5frzPVW2oS6GsEHqcNVZe6Da/ssaxe7UulOYFUH0AeAXCcA1PMH9LSLWq5tfn5MHyloJuggwnPqn/7pn8LPEYyAEyaSAuN4dijf75Qu0KNMipvfuS/waQSsnqEWAz3vwJBnlHueYsaKxCJaBtyhsoHR1oeVakYZ8yxjkqtMdQalVF8g7fggMn0PLQiKDKueIJbq51lJMQNmmTomFx5TWdPW+g2gayvPfeohNZPK5jfmx4IF2cfzwXfajskpiFIHkG8xErAyYbUNk1X1V6YxhSoLzAAulTFTCoF7bQ9QASD10zPbIgFVGdh5xltgoLDqbwGFQHu6prjH9Aug9Wm8sC9AA8XKdr3Yn0ly5m5VjvNi8mw/L+Oeaxzs6wMAzYRYH+pL/s6uLeXoA28LrPl2DygPOIJZ15/ftIu+fM973hP+07YDufpTH3lmAFbmu9rMOCowF7NlbaudtYF2o9hSQimvzs931HD7ukbdr/a18KAfXM/GQnUB1+5lbWJcMa56Lupvv1vg8Fveh9r2uNcArMe10PD7RWyBkwNrkxpFyhrmtysCbezvB+y96vK1GEjBItAU0ReYPrSw1H1i9Xa0wc7+vamBlY+sKMSAEezyV6WiAtXXXnuou7W9FQALWCmfAjKJQDzyY20gse2AkwCr/QC3qMX5SqAWfIJPbr6AtWjJJkMPySM7XyJ1qvtuRBme7farHxpV2LmszPJXq0FBrJjf2w1z6SjHKjbzqKqQOpZjTvsyWAiEZRJJXaVC52uDCr6zFcGpBmCdtkWP3y4BqQXWwyZ1qXqOFPkaRCYmlgsLMXhZeQapBnOThQz6oCZWdZkVGfxMpBJY7WuiBQaZgHlbnXU8EztlGVhNVAClckxiAKiVZQqEt8FQhESTAyZyVtINvgCVqRn/LgO5gROwqoMB08TIarWB3qq/yYTJmAmhfU3InHP6KJkAKEd9mf0ZrK2mm9SFv+WiKK0lz6q3yYxXqg45SOcCwEjtq+bWCbippNo3+ykndmlCmJPl/D2hqfgsFr9NEyjRKlfv3A0AxE1Mbpm3fvxj/9b97w9+sPuLv/hf3aefeLy7u3onJvteAvHwY712ZTHMYKWhmb20F6C6MDfXrQCJxYVuGSxQQEM9LLCFYjwmPCv4uqbqRQGzL/gDxbPV7BZGZpRVdQ81e7OkIGJ6ur290W3vCI5VIjqHP2qNmLuz23WESAYnu7uUyHLdmwsJ/ExtS8U82x6AAtkCrHxbKaslQnAxrQXbBYhDpQu12LpcyY06v5DKsWjJ9h9H3r0X5s/6vQD3vV3py5QhaNJcKJXqvhWmvQUId3aprl13afZS59HNkGR5caFbEcwrItCWtDXS3vh3KtfFhH4xtvMp8FDx4SztuxQBigrwxe9xbZbovePrrvgd8s8twaC0c1GOgeqdO+C0LHhQV73vrK51q6sluGA4t1iEsAAQiwAA9VJHUbbYwLpoSxoq/bqzF2bRIjsvr1zpbjz0cICbe+1//PfPjX4qpuyCHe51129ci3vKJDdVlBHvAAAgAElEQVQU4oiAvBB+tUvzxRS4+K1Kw1TaZn6uLKjE/aM+AaslzVE+uyaNIS2w5pOzfdalD6u2olyJVGsi7h4PBXtxMZ5ZgNVk3sKbhS/7UTuBjt+ki/HMAG9UOs9IsAXAMreoZxPgACNA0W+ggkmm86XUAUmfwNjv6TtJ9aUSghVwRDnjQ+qaASLA23OOgpnKp/anvAIRfrTMl6VA8VwGdABZPQGUZ6kAPgAXKAEs9dBPaV0ieI928fwGidToBFYLmZ6rlFljBtXP897iJJ9Lv6uL8xXzYBKwOh9waixh9mt79XNOYBNYee5lblPjgLqDK32lbfRRQpSFCAqp/gNdFl/zfJyH41gU0Mba2pgA5oxN6u2aFYhKkCRQql2YFoNK9QTtVFWwR1mnlgJPv1sg0KfGHIqlulmYcN7qpP3TdFv7GnOMVxYO0kzadURdN8ZRg6X1cU1RTwG7a9t3jqWu6iG9kXFV2/heO4JT7WOMcx1Z9HA816WFYuWou/1cS65n52ZsdDxjYEbPtkgMktUZ4Euho3+BeS7qTjOXG4D1+HncsMXFa4ETAytz4PA5DfAs5q758v3rrj8c/qqCJ12bX+z+ffVW9znXbkQgJkGR+LY+tnF3amAFwJ9cu1MU2j3wtRYmxwCQr6zjMM/tv4CulenDTF5PCqwvW75yAPZSjQXtwLkF2Vvbm90rL189ALgAezfctfa6mf0uAkm18Djp0gDgj62tdjsmfKHY7kb+WWbR076krpH71quvFOc5DMA6bWtOv10LTvbqA2vCUP6Wk5J2P/ukwmowN6gJm28lO18GL+ZuVpZzYmIQM7kxCbJqLAojRdCAqkxQCERNAkzgfJo8GAxNghJY+ROBHBMcJlm2MXCaMJoM+LdjmPyZZDA7y4iMJlQmOiaQJrnKMUnxbwMthcPkyuTBBM+Aq0xAXMxtNwLUrfKnSXNGIDYByjQ6OUhrjzTbze/6CwfZB/bPdk5V0P45uU5lNdvYZFrZkb6nRqDdFuimRoS9u3a3u8lndX4uFKjNzfXusf98rPvnf/5w9y8f/Wj38Y99rHvyqSdDkXX/S2GyssTM2eNpP7wK5i6JCXAp7m2QUJTW8neoqsAuYBUsFlNhQBHQCgLD4tR2l2JBy1tcAGlZij8w5bUEaspgSZE9G1CGpudvgFn9ZCNnahcwtA0St0vwIma0Y9ProlCWdi7fMzmNoFB7BYDTFzTcPWNNruTGKQsPxYx3bs5+l8r5eId/ZIRuis0v1XQ6oaxWYOXLKrDUQgBWUQipfmO/z62S19WixuJC+BqHz/DiYrdcg6osVjNY7ZOm13E9RECnoijPh48xlQrEMWeeCd/iKKcGzXHdejmnYt65EX6nINTnzdt3QjmN/LdV3b7D/Hd1reasLcGiNqQxEuk3VWlpeID4pWIeDFalAQozZ4Gmqgm4Nrxy5Vr3spe9onvVq1/TvfpVrwlF8MZDNwKoi0jPDLdECL9y9XKYNft7GbQuC8AEUAUIK98Xv9VyDWZgMJ9ywpZAhqItl89pgTV9WNPcXltJW0KdVD+g43lHBfXv1ifdBJ4ZLhXSJJ5vYQbooToBGBP8fLYBHrALcN23FCoqKnNNzx3gpCxqHOACfp49af3hnrcg5bkJBO0LdD2HPeMAq2elc6GkeoZpNwAD7piIOi7IYtLJ7JQyRq0DQRYBU0UFx9rCMUEi02PP6oymmwtDFj20oeN4rju+579nqoVMz22Apg0pl8YAbaU9PUfBMPiiGnqmA6hMweMYoJspraBLmZ4FQIJAbUuh9LxPP1X7OCdvfWcBAXAZnzyzwSsF0XaOzw9Wu6dVDKA2NmXAIm2nDZx7xjAAe/ZJNTRz7xp7XBMWYu2nTy0kKNM++jLr5DoxRvmOIgxanaN/28f1a8zRtsY27a+/LTg4d8CsjsZA/ab/tauXcc0xKar2UT8LLl7AkxKvPq5FCyaZ5kifuzaN+8BZ+/AL1ieuxbwuLWJ4uRa0qevbp320tfFbf6jT2D3j+HnKAKzHt9GwxcVrgZMDa5MeJVIKUDv270UQJWZs0s6AVObAgIvvqqi+vqOOUmQ/tXZnamD9H9cfiSBHAJSp8b/dfjpS6fCb5XOa30lrIxKx7dTD3MgxQfWk9DYnBdaXL18JQM7XYcBKWXaOrRprH8Cqnage2kgwqmleJi+APHPBngRYKahgP18DsE7T4vdvm4SiLHE80S/+owlICU1popoDj3+LSki5NEAazNLHJ82GTRaApgGQ+SwTJMBqNVzqAlEaTd5MZDLaoJV++4EwZQPTDB5hdd6ga5XZBMj3TMysBJvAZZ49+5soZnAP3/ORMsAbqE0g7asMdTdoW+GmghhomdFZaTbpYvJsQDfw2jaVFYM9uE0VulVR8/xTMdWWJnRerc9r28bZDxmgw7+L+edcMaGtPr45sfa7vklABtEjf8owqS2mm7fv3Ome+MwT3aV9ZrUlYNTW5lb31JNPBtQz+fv4xz8WgZk2NtZChQ0ADfPeoi6CVe4T4Ew04fAdraorYArf0jQb5nfqO6lS+LJGEB3mvBVqL4lSW4InRR7R2fnKiYX84joEyfZlplyEsgDEQFcLZDOzgZah5gnqs82cGLSWfKoRJwmohvlxMUG2PZNeoBrmxoAVMoa9MHWYClqiCgP/gM/dOOGi3NbgT0XZywjKJSKttgHL4ae7Q5lmGrnSLS2uxCd1UCCiYi68221ubYfpLFqLVE+h1i10y8tU0aLchUms4ELSzSwI+lWjNVcIA66xqDA7EwsMFgciknNAnPysLGMKtDFf3tzY7G7dvtXdunU7rok7a+vd3fWN7mmT6Dt3wh83TLH39ouqum4BpPjmhi9rBJu6F1GHbRMRoqvpLz/VBFVjgsUEfqfO2/X+4he/pHvtZ78uJs6vfvVruqWFpejnTTnJpczhP72yEoG2mDI7X9f9yuUr3dLycolerB3mas7VUJ+LGh7nG9eq9ijm1G3U5mmBNa0j0lICDIIHprnKMKGnyvnMe8/39gOAgAqEeU5QrgCCRQPPPhN5EAdgbONZYD/3IgjxrAE99smATu59wEclpMpRQVsfdqbH6Z9PGbMg6FnqugeFQNe5ADUAq17g5Y/+6I/CwgRIUeNAsme3F/BzLixWctFNmYCEcup559nrvJy784gFFZHGIwBauX89Xx2fIpiRiamI+h8UU/fShBdAWVCkulMy01oGxGkP56ZM44hntOc2kHVe+sJxnYtjAlqQqWzfu48ELVK+siyqUhedGzNi6qn7DCzrM3X1zG7NVsGZMUm9AKFy/e6cjWncTDINkHHMyzijPtrZfjkeZB5xfWfsMbYBaG3r5VnsHNLntA1wqH+NkZnXNH2AKeL2ocC6vqi6+kUd9Z1FDm3I3Ff7g1K/GweNr/a3nWvQNWJxGSCDc+dnX2O2RRVwbqEjlVsqLID1yiCCgN4ihHNzTbevadRV2w/Aev/meUNJ59cCJwPWGnApgyS11QRkK3Nz3UtXLnf/cvvp7nOvP9x9ZmM9JhrMgT+2ejMg1eukwMr89s7OViir4FWwJsM5xZbZMTCltArQ1L6OCrx0EmA1OXJswTPyJUWPtDp9hZU5tHPOlyBTTHw/Laro/l7XB1/fPbmx0a1JTSHtxdx89yJ+UY35ceZLVeZhJsGO2AK1KRATbMfP1wCs53dj5ZEmAVP/t5yc5YSu9bNkIgfcMhCRgTj9Vw1gBj0rtX43cPI9Munh12U13YoyyBWsyUAKOg2CYJaZExMmsGl/5lmUAgOvwdAECHCJbsh8kBJr9dkkxoSBf5dUE/4NcsEyE2A+Q86bGstvymqwyanVdhMY2zumVXwmcoJGORff+86kwXmaaKjzpDac9F2a8vZ9eHKSN6nds+1bdbVVZv2e/mPpgxd5JEWuDcVyL9TgO6u3AlKBS6qOynHeJtD/+i8fjUBMH/nIh7unpS1aXSuAKf0JH87wl1zgUNmJExCTWXlpZ4sa671IhQz/1rqPYDgRfKn6tobCWgAjQTZUwjnAWgO71Vy8oczW6LUBJjVybCqtJTdpnnuJBhxwGpGC8vlW/EDDF7T+f+4TYBqLMoC1JEMNUC4ZWUdRfYHZ5vZOwBg1E1QyiY7gRovzHRU0lGuwlMHrTNrDn7ekthHAiTnypZmSA7j4f4LwGhyIK4Yoy8y2L1/urkit4RiLCa8lmBQ/VErt7NxcOasIyrQbgO3+8Iqow6Gs8zvd6NbX1rvVO6vd6t3V7u7qavT1U0/f7J66ebMAKxPsqohmsCX1K/6nJUgWf9wC72VxwHfB2rNzxY9V+reNzWgn7aUuSytL3ctf8VndZ4Wy9PK4Tx5++JFumYmvc5BfNgIkUa7LtaVtI4pxNWMOhTVTq8S1UIA11NW4tmqAr1pO+K/qx3BfKdfHOOfP8c/WXChyHaQVg+cIQPLyjHHPZyqXFoSBIDgDlL430QcU6pqB0YAU1RQMeM5RLYEgaxKTfOAKrtKaxadtAIg3xU3/uWddu9Q3UJc5RjPViWcVoLBo56V8sOEFVJQDUjwXgIrfQZzntvKdL5NQ9QQnoM+5qKNnuHomqDvfBFbbqhcAVH4qs87DPurpeBk7IPfNhUC/ZyRj7el8fJdtYjExrVucuzL1hWM6F/tqJ9vlooDz8qx2/VlsVFaqoxYD1NH5KUuf9S1b1D3LdS0o3z7KUG+WAumj6dxak2J10N/qk8GIPDdtp/6Ol/l48+pMSxl95DjaSp/pU9t6OxfHTnP0VFHVzVjruNrf79pPn+k/f7uf0uLCAgCV2bWoXPBq0UDf60vn7nvnqH3S9UUbaW/nle9cgNEf2sP5aXdtnuNejmXTQOsArMc/r4YtLl4LnAhY42GTJsFhclZUAa/1ezsRPCn8S1dvdZRR0YCpqkAPpFIHmTGdFFipmZ/eWAsIZm7MJ1aZT6yvhTkuMAVmoLVMVoqpWabJmanpNdrmnxZYTVxAYpu/VDlgcGtv9xnAmsegLqtzpv3xPZ/V11y9PqoGQKWetlDpR9MrPrkttAL1jZpCaNJlBOJbX9oMOtVuOwDrxbsBD1yTjcqX0GUlXyTBjB6ZEzqDkkHdhIuZlkELIAq+YYWeagFYASRYZXZnsDOwU0WpAJKTM0Gzkm7ws2LNj8nKNKDkU8a3lSmXsn1PHRVUw4BK8ZCjzqQO5Arhb7VcfQ3aJgzKYa5lssqsymq4VXK+YuCUAixSpImP1XkKi0HdBOAkJk73o2dbc+z271Rf0zR4BKxhKsxnkl/oZgCryLa5ap9lgJsnHn+8+9SnHg1TtEc/8Wj3qUc/2W2GH+lW5DoFASa0kcU0TGzvxaQVsAK35cX5bmFmv5v3FpwpAuFUv9VIM5KwWnxhI8hTmhWH/2wptyiERb0Yw2GBQhBbFLSMbDw2+Q2gr7GTKJ3oT2Alnwn74CVgwBMYrEY03AghFP+VF6CkEBYlV1EbItvuSsFT0r8IQiUg1eIiaC3wqn5xzhWiAsbiXKrSOTsfbhORMiaCApVcpTMVPqV4AYKLK5e7lStXutmAsqJcpcllbF9TzVBqd8MXdqv6f26Egiq9zAb/5XWgere7A1bv3OnW1tbDR9Qn4LkFmja3uvWdnc6SoXdJ1VoiABc9+1KY+pZATCWoFHU1AkxpGDliayo12zoXk3EBlB5+BOC8cgRiV69dDeCO9t2jWBcfY0rqOOIvYC0+tyV4VvkMP/Bo+6KyZkCvoqjWdw2olb7IIcmf8JX30Ql3O7B5a5mS1hEJwMAi00759C4pnK6MlL3W6qW1eHFvgwJ9Zz/PKwACJFrI6tc9r/3W/721+mgtNxIkwofcIvXa2iggnTqCjxbSlZ0R1/VlaxLcQkm7eJcWIe1xE9BjblEX3dvnm7L7+5WgaDVAZI36bX/1AWzq7hipDisjnl+1/LRScZz+c7xdQGwXCpVtPAOuyirX+vUAdL9l/ds296zNxYnst1R9czEm3VHsn+4l+jcXF5TheLkwkQpwLhqk5U3u4xrxdhxjKkjP6MftNWWMtYhrEYBSz1rKOGkMVpZt8/z8WxkJu3mdaw9wnOfmeNrFO/ut3/8DsD6bJ8yw70VugVMBa/+EAJZpSR9YBVwSdOh+AKuATiD4ifW7oUL2gRUYAug0nW3rOC2wlpQIB/1yKQ2tYqrc9d2dgG6TjvlLMwd8WP1OEX1s/W4IERE4w4ryzk7X94PNPKiTLhBmxUyH83XUtsyggXBROkrQpkfv3mkmiaWUAVgv8q34zLoZiDLokgEPKAI9IGjgMrgxobKNVfuMEgwsmdryU2IqxxTr7W9/e0xIrWYzFxbMgjrK/8ogCkiZixlUmXeBWEonEyoqb6qiTMXUw7GpsdRR+9qHjxlg9WlQNiHICbFPEwsv5l3OQ5AJ0SxBeQaVEhwElCeQ56TprHuur7C2/26BNaE1Pusk12f4hfouIKdMlr3L5KzrdsMHdiMmLx/9yIe7f/jQh2KFP5Sdm7drECkgyj+1mCnHOwLezBRz4G63Y6grLU6ZeI3zpsqLGSAak55xEKaiwFInSz08y5jcLizOR6TbFRFvV0rU20hXE36xM91i+C+WRUnvA+bsotUGYNWgSDvl/ON5WPNeR07W8HlNOC0m17aLCMI+Y1Gx63b2gJtj1EXQCOxUUuyAVUGqgCs/0shrG5DpfLXXfEDZzBxVsUyyZ2ZLMCXwFb6tAX5MlbtudmGpm19eKX6YoSrPjIDEpJEPrD7c2CjRldfWNwJKqXv6qgBpCY5EUQWuG+vF/DQnmZRUaqiUb1xmGDAHsNYIv4HvNTdtwGxNdaN+oThvbkdO2PBljQt/v0JqSXdCVfUMeOj6je7q1WvF17OaW6f2napcmj8fBq1jWC/gH4p8hZV24p5uC3kdTDMpngR3rRo0zT2d0JaQ0wIdEGqDqCUk5YKR8lMVTSBLK5YEqSyjP+m3b5aXwKIs2yXgpC9mbtdvoxYKw/+9Boori0UlbUuWnSAViv5eSUvUf/bl9dWW21rjxJUSi13F3STbyjYZOG5Sn2YZ7f6HLRYqu82jncfI4yW4O48EqnYBL6/LhN9UN9NfOfONxmJdfQa2CwCOk2bbmdM1o9CnqXmC7aRzyOBz7XWk/HQLUX4er+3/hHH75RiQ7ea3vE7bc6awMhWn5lJRjcmsndp+zf5KYG1Nv9OCyvnmdTH2L09rkrr8NVpQGlv3HXV/DQrrNE+fYZuL1gInAlbypaBLNxaWQnHkJ5WQJKUNNZXK9693nh7BJX/Sy3ML3Sfu3upeffl6gO1JFVYBmwQyYpYLggUrclxpboAatRPA8pXNl8H+sfXVboM/xIRcrJMU1mk6R7lS2kRcUA/V/e4AsIJeKX3ueYAsFDOyUBt2drrPvvJQ+Nfmi99vq8D2jy+9T77GkPzMWgpMBeLL1KbrHmWe2JgC5x4DsE7Tw8/tNjnwqYXBL4MuATqgJ+JkBrUwuDG7etvb3haftmGCyzxXlEgmv/yyKJlUT2qDlWF+SkBRYA6ReAErsybACn7BKmUUpFJYJUsXgELwCsDqe5MEwUXkpQPKjgk2+RRRSVNhVRagNfimj6lJt++8+cdScDNtj+AhmW7nPBXWFlBz4tZODHPyMkoPE3AjQmuZTACdAJ4anCnzKo4mpXTHPT6K292tWze7Jz/zX2Ea9slPfar71Cc/GWbCGfijnUyHSScwi8BMNUBT+p82voUlv2kB2AJzTINrlOD5+arncVcovrG2YW67tCB4UElvIiouVRO0riz7rQBzKJzhKwlo+G2WGAFhzRLRfEtE4PDEDIubqqbupZpaALWYFfPPLJPy8H0V2OkeX9mSlkZ04P09akrRIgPWBT2iti7xO10samu8x+l9KKqXLsH5NFel9vI5Lb64YJC/7PrmVrfGtLIqnVTPAjEl1Y/JtWBaEb1XACXbr290t27ejCBJG5EblpIuz23td+nJmscGyGQuLmLxJpiPAEXFHzWgNYJSlXQ6lNQCrBnsSn32AqgXFpfDfPn6Q9Xs8iUvLsGUbjwcalBOorV98fkr6Y1SqUk/3VRVPS/6ymo76R4tkoQ6nzlXi5Ka9+KzBda8z6Z9yto+/RPbY7cA21cbW2Dr79MHuoTMfn1awM1jtYBq+9w3y2zbKL/L7Sb5zbfPlywrgboFy6xbC/vZLu127bm1febvvtLbLkDl3/36tG3StnfbH7lPC855rElqbvtMz/q2oJ/jX/+7VCQTiNXNuef2ed23Cw/t3/lMz+d421fZR3m+jj3pust2bPs71esstwVvEZmN3xRj96sx2FgbFg0RWK74Z+f1mufQ/jvr0W/n9rjttTjtQtIArNM+gYbtLlILnAxYPfi2tsInVbTfBCSryOBQhEvRcf/tzs1Ib7MmpP+93QjA5LuH+QzNzp0YWJkWm4a8opbtGNLXCCoU391+OsyE+c+2KV/CbFegoxrFsW340wAr01112RbpV2L43XvPAFaBoJhES0VToinKXnGv29/d7T73+iNVAz35JZDl9ve0eCDicL7St3bSEQZgPXm7n/ceBqY2eJABj++LoB3gTz49wSEMagYtPqZWcYElAOSTKqARH1bAygRXJEEwabLLFE30XhEWBe2QJoDayaxJFEjH828+rCA1gVXZAjwIIMIEmNoEiqmsAkCom5Q6jieIEgWYQsskyu8GUqorCHCs9NdxPCbBzIQN5uopcEWaRp1X+08C1pzk5EQlJ5NFiRMsp3yGiXDzb/2XwFrSmexGUKRY8KuBnbQHYAWrj37i37vHH3ss/LEoeILxAGGKLSDM6MAC31BXMwDOGExLfsxQi2qk4IgYfEkqF2ahFvgKADKj9VQKc9pqOsynUeRc/o/gdHFxrruyAmSLqbDvV5ZXAmrLNgthipsTUhQWEYbTZzUm88W7MSZ3+yUVUIH60m4ZkRj0AsmdHeaPBfiZUN/b5a/JamY/4LtAq2i/BVgDWitQU5c7YLpvAljaGAgWoAY8NY/pzl735NO3uv966ukCiWAocrvW495jmlzNvJltSkezTe3cCUD1ubWzUyb/YeoIkvlyNqqGyW6opnxT5Vi1tFl8fCOAUq0PM+CMkhw9UyNfaVOAefnySnft+kPdi1/yku5lL3/5yF/NxNfvaYKY16B/Z75i/VpS7owDTKWy1Vo85OTatZiT5VRcc0KdfdyCXws7J7k/c9J9kn3ae3ASfPahpF+3nPznpL5VBFtAyd/b7bO+LQRkWyVoJPi0QNfCkb8nLbzl9u35JYwlmE46F9vrm7jGd3dHCwuTICuVvMMgrt8W/Wdgtk8f0HK/BFO/TzJPzfLa/m6/a1XOSddELho4Tj8qfJ5v20dtefl7tmX/uO1CRXtdtueW7ZvtmG3eB8S8Fvye9499ueoIfkVhdc+K/8DNJu/fvIezbgn95fk4Vnr712n+u71WD7vODrvXBmA96VNo2P4itMApgHU7zGD5iwI4Pqnpn1TMY2+MfFeXZme7T62tRlob6VWohC9Zutz9x/r0UYJfe/VGBFV6xcqVUFH/o5bHlxX8Xp6fj9/zZe2fislMVi7TfWZfNWBG2+CTgHWSSbBJj/Nk5hvlmYgpL8x8d08ErEyaT/va3N3tHl07mL5HwCcKM3MwL/V8dPV2qNiTXgOwnrb1z2+/dmXXgMZE18os9RTQCarkby8DGwXV78x8qaRSywi6ROkU/ZKSapCkjAJNCp8IiQZTkX/lcPWbwVI+QvDIvJeayrRYcBGqq2ATJsAGXccX4ESQJn6pFFbAyn+WCbJUFRnZ8I1vfGMosibHfGdFSBQVUUAnb9s6JtXVcamz6jmCoXNq+sOAtT9pa6G1Bdb0L8tJnAmWxYFRDs6d7fBXtV0fcHfDd241zLX/8z8fC/Nu7WtRYHX1TqiXMSExWQWcAZtU0preZq6oaqA1Ig0HLJaIwCVnK9/Ysl+CpN8CXqvpXfEd5c9YlMvFeZDYKLEWGyNHbPGBpLQ6PpeJmFiXmXf1n+R+WQC66K3VFDjUhGISHCbDsY8ozDPdHrPgUDi3ux1tJDesfNXyz4ay3J5rzUG7MNeB1VgYDBPbEtWYL2gExAKFNapwpIPZudetrm10q3cFwHPcArMRDEndKmyG3+gILPmT+r36l0aU33FQJCpuAGoNwlXU0+q1q06CPQFj30eApRIZOdTkakUBIpeWV7qFGs34la/8b91LX/LS7uq1a921697XR6atrcqWyqn7MoEhFiEEZaqRkNMUONXTBNf8bJXUNI1s1bI+rLXQeJpbcxLEnKSctj4JUu2Evq8Wtspie16T4KyFFfdoUa2L5ZL+dS/nwkCrhPYBrjVTzt8SQsptUlTjVMgTXo975rUqW5bTQlqW2++jFogmLRr0+2QSKGf9/dbWu62Htja+OI++ubTtWrNa/27Vzhbe2vbLvp0E8an0ZrslUKqjeyqhNdOd9VXr/mJHe620fZTnkm3X7tcHZ/XNPqGssnxyfNeRcVPApNym7e/2GkiT56xve32398phiy/tPXLYvTUA60meOsO2F6UFTgysTFuZuOZrcWZ2ZI6aZrvUT4DHRJfK+Yj0AbMFLIHk5t7u1Glt7OdmfvXV6+G/SkF90fJy92+3bwasUXEFNwLCfDfXrZCb5NRXBOKYkEJm2qBL446SyH3mQFnTA+tet7+7033O1RthspevW1ubR5oEtxcJ31zn2r5euXItgD0GDdGXjwnMNADrRbntJtejnUzk34IgCZjEDJjCCViZz6Z/C1DlM0oJ5ecKWIXIl7+Nia9IvrYtpoQ3YvDMxOMCigi6JPUCWBKGXyoC+eAygT0zVdArpD8Y9RswppYKIARM1U1KA+qvwdZxmUP5jXlvRqHkb6s8iefB9xd/8Rd3v/IrvxLAKloiQAbf9skBfJrB93706lHA2q7W5yQrJzcmTc45/bqy39IXy/dhQloDMwnc4+9UDNJHdHd3J7Z78nO0dukAACAASURBVElRMj8TwCpCpEkPxdV+oBbMSZ9TorVW8155WCuwUl8TTItZbYFS4Dr2R60tppxqxhuwm6bE4T8q4FPJ/1pgZz6CORVzXClemiiyAa3lIQT8Qt2N3LAliJNKBKAGrFKa97r9yLNalMeZTlTekkN1V57SnYR6amZJjaP8zDPrU6qZCBKVwOpMKrAGhFYQDWCNcks+2Y2tnVA9wyQ33kUtDXy8VOE3ouCWd0xcI6JvieIbaWhi+xLFN0zzRul/dkaqKciOAFC8jmt+2/JZIFZ7gskrV6/USK03wvzX+5FHXhz3TCikNQ1PwlmB+GJ6LT0NSwbvAlbVBLwXUOmAn2oEYqr9V01/c2KcKmurCOa131evzuu+bO/tSbDb3rctqOV92FdYWxhqAaSd/Lfgkm3ju4zsql9ym0lmr60iF1YPs7OjQGwt4LQmoH1InAQp7TmlQtjul7/3IbYPZke1Y78eWWZrBtyCVF6XqQ63Smj7LFRutn3b1srN661djMnFhfyuhbvWvDrbIdsrgzMlZPo+694qzllemhqnap0WMFn3SdDYtnMfGhPsla8tWNp4Kcd9mmDeQmt7L/k7fX4nLXz0r4vDoPW4MXEA1uNaaPj9IrbAyYGVv8693QiwxJc0AYwJ1Mfu3AqzXxFrmcWKdMtcWHobcEmhFDzJS4obZrwfvf1UlPXI0nJE+43frlzrpLJ5cms9hnywalLxH3fvRA5W4La6sxVBiUTPNWF49ZVx9F3ms/a/vbN1wDS37YCjgDUAtzHziodCa/aV871pFdbqwyrtzlWpK+oLsH56swSi6b9M5ijK/QjCuV0fPo8KynTYPplLVp7a52ICctob4pULy91yRPN8fr1aM7NcraZAgkhh7F//+teHikmxzJD7/FGppEyDmfCKCCySr/2BKXCUY9B2TE7BFXDlo8p/lZppIKW2vu997wszX4ostZNSy++VGisdjVQ4GSRDdMM01TK5ZvYruBPwNEgzN6bwAmcmUfYTKIaZsHytzsVxmQQLCMXkGMRK4cPkWVv0Jwtn2duHAWtO4NrJYk5W8zMDebTbpMKaATNym2IivBMmr9opg7E4TgQT4pclcNvd1e6pJ5/qHn/iiZLq4TOf6T728Y93Tz/5ZCiPzIVBVHGl56/ZRZAkPp9lIlwCGEUamT3mZTUNTE1REr9EqptxPmDtOzNT/FxL8CVbSUtTUtcUc+LiG1omlCWIk5BOHo/UUMCpPiWH51yJc5BrdJfGC50JynxM52cXutlLc6FipnIVJtZ7u8WntarFJTXO+HzBakx2qz+YH0tO2LE/qH3DT3VXoKi9bmtnPyISJ7BGn9V4BE4oTHwr8QdQR15ZkYyLebCo0BEwCuhLpVMj+YLZrR2qbvHtDRPwyPFTQD7yzMqlG2bNS2HuyxfVQpK0NC9/2Su6hx95OPxV19Y2SvoW/9V0Q+U6rIsPNcpz+qMKliRtzby8rD6rr2obATnV01RgW9PfFlhbFTLvt76ilJPts7wf+2UnGOX3LZweVY/cr10A69/TLcClGpcBljJ4UAJZAlKCcCxY1EBM2cYJHe5t7cxUO1WzBLeEJ3WftFDZP89yb86MlN5Uf496Rk56pk0yT27br1+XVtnMfdu5Qvr0p3l5H46VnWXkImuqy9kPec8nZOYYow/aAEsJmZ6bjpumtcpP+B8t7NSowo6fyq6/04UjFVjHUo/8t78nAW7bH5P+zu/agF/9e0nZqQJnO/WDa7XX4qQ52aT2Pc19OADraVpt2Oe5boGTA2uFL4qmwEsG+7s7O92d7a0ASRMYqWYAI1jlY8p814svqwBKUq6IgvuipZUIxtQH1oeXlrv/2liLlWyQl1GGHe/a/GL3idVb3ctWrsSxPnH3dkyigCCAzuBDjil3a/ivToDNI4F1SoCbVmGNh/bWdndtfiHaYDQRmJArNX/LNDV8gIHl6vZWl6E9mF6/+upDo+jFzLK1yWGmwFnmoLA+17fb0cdvQSgHJrBJsQSIFFTmtAmLBlkwyCyXEsfcyO+g0IsKyqSXryTFLvMLConPZxSY8iU12IMi0MpsVx46x+I3CyqlMfjIRz4SvzNzNZAC2Zx0mRBIi8PEF7yqO8XX9iLhOq6JAlDOJOvg1X4SsvOd9Rtl9cu+7MtCccqJYjuxO+ve60/WcmLermLbJlfRcyLm3yYqueDg00TIhLUN0pQ5APfuFd9UbRl+kjW/YqtCpEIrsrIAQHfX1mLB4ebNp7u11buhiHuLVru+vtZtb21Wy5eSRqKoqdX0IvwtS67WoppmqpLMojlOOlNAsgR38i7/9ggtpr+l3IzmO/47gJXZa6Tosa+gT3P1WPUR3Kz7JdApd25mvpulRFaz2ZHZNWBFfwGUNfUncKtqMSgPq5cE1lHwouK/mo4RAbCR83S/2w6ltaQ9EwApzJhL9p4SuRfgjlLuJCpLiVPy7kZ/3iv7B4VWG2vH4JdaXoBdsKrFbmVpJZRS99G1a1cjqq8UNJTUq1eu1hQVV7qVlSvFP3dhIaA4lZ5Rv9WIqRlwqs0JWkww57uFxaVRzs78PRW+hKk+xCbw5OS6hZJJSlxfgTvre3I0VjbRbxPeDlMD+0DRh4BJqlSrJOZiE+sVzycLaBb2PDPTWqSvsCY0JVS2lhieBRkAT908J7lhqEeCdL8dWzBJOM5nYaqYaQae5eQ5HHa+hz3PJn3vu355eY34zbjDgsaiKMsZz24mrxZTjSl5Xs7dc8v4k7lr7ev6tAhre+1roVP5tvurv/qreDYC0owBkIDuXsqowCx7jFPGEm3CekedWP5YKM1ozuomLoK3sdOxubjYRjwHCwrcWvSx8akF7L6vch8i24WUXLzI/spFyGkWJFqlftI9db8FhQFYz+vJNRznfrbAiYE14Ysp8MrcXHdHgIwwLbvUXZmb71Z3tyNSsMBMzIFftLQc0YNF9+Vz+uLlyxEsieoqj6mX/KT8XQFvpqW5OrcwCiYkqjDAFVyIWbAXYOXPygyYmbE8sF7+vraw2D29uRGRGS/VSL39RjtvYBWgyfL7q3v5VflHAXgm1IBz7tJMLAQA1vYlMvFGPcdXLF/prkbOvfKyrxQKh71ubm0E7A7Aej9vnftfVg5+mf7AwJrKXE5AHTWD+gDPVFrTnzInpK0pVU6ucnJ62MQmwSsnMLazj2O3UGbwNHFozaps2zcljGdFzS3bKhxZvu1zxTtXyNM067kA1kmTtEmT4v45Zdvk6nmrprYQmxNhgYcoh8WU2JuZcIk2nH1zQEEKifJSbLu2djcWEJ544tPdE088PkqNs7p6O8yGRbiN/KcCd6S5a7hwFJ/VANGA1ur3GiBagbA0QDHBreDK4DWgyXYZ2KlCa4Bvhdi4G6SrifyCxXx3zjFS0U22q4uHjlkUzJluNjTamW6/BkwKYBVVeKSuhrw0KteJBIjxoQ2FtbQPSM10OQmsAaLRHoByv9vZBazVzzTyS4b7a8l3CkQDbKWUKb6qBUGLCXLZBriKAlzVz2qenJP5jMDsnrl29Vp348YjxeT3+vUw9bUwk+a+qeKNfGlrxND0N03YjDREzHzD1Jefcckf26pr8qguSNlTc8u2v4/LKTlnU11NtTBND/uKUDvRzqfdRQDWfC7165ILSfksyudTPm+OemK3z0R5L0HYH//xH0fqr0zzxU2Cr31rPjpJdcznt3b2rLZox4pEjADPiDe/+c0RGT0Bp12UmwQmrQKZx550Ljl+9FXRSe2Qal8ujExSrNs2acHac8piJAsaubstcn75l395WO1IVWbxMve1qPb3f//3ke5MQD6AC0qdB1gVXV672l97WaBlUQRyjW2ei63KCoa1h3uKKwtLHdHzLbgCVQsDFngd04KhMiwQcFkRTNAxgbL85Or+u7/7u7GYpO7qYdt2rMq2b++1bKscB1pFth0TcwEyx8G8DnP/7K+8nrNPD1so6l/H7aLGSWcjA7CetMWG7S9CC5wKWEW8Ffm2DOWXQjmkioJFyiaAYroLZJnxftblaxGkSYRdL9F8AzJ3dwJSKbERddFEeHYuANf2fgeo4AwEM3ulNr7qyvVuXa7TjbsRrRgc25aqm+AadZuTTH5ygvPzBtZ4aG1tdwszM2EO3fqyxlwvIkjuPeN7v4Hv/9oqvhBAnmp9ktfH79wKv94BWE/Saue/bUaabSeOCaKt2V4Lp2l+prbtoNr6HOVqv0lvQqLtW8DMY9s2J7VjladGu64J5Psr+G1LtZOrfrCK/oCbykA7GY57oR6nXdE/r97ow/xhwNpul6bR7QQkITa3828TL+ZsAgtFe9dcpiICm+RmMKaRKuv3CjGlL2ZC2eMDu7npXYI6bW5sRLkUBjlDb9+62d25c7tbu3s3ct+C3DBDrhBbHtyiCFfFtA10W9ueEltAteZhrZAY4BrmwRnc6RJ3zQiMFObFRbYcm+6GuXJ5F/PWul8G1t2XrmcuYhOkEjoC1v0yLqRSmvtH/tRQcGeLwjpTYFVbA84I6iSoUT1GAGtGC46IxMUkOK7jkbvqpdgnzIebwEnB1zUlTRnv9rtLTKIvzXXzcsMuL3dXr14JVclbdF8T4OXly/FvlghprktxTf/f0T2uNUM1rsGrqq+fcyvmuwCz/B3gWf2DW7Pfskg134HWkn+2gGmCaC4G5fftfZ/PjITX9nrvA+tzBav5TEjlqn12HaYutrCQ+/efM/1nivN174FVVh9cILxFUgdi8k9bcMjnWAseLeS0QX587x786Z/+6QA8vwlcJ3+1fmitatpneOuLmeeY/anMtNZolfOE0BZkWhXX3zkuJFglIE9aKMvnWtbLNgBcTuK//du/jUj0XFEAOeATqE+eUcDqRSUFqKDQ9oAy/TgpnK5RiibXFHEXmMcDTYH3qLHt878PZ4888ki4kDiuiPZA9wMf+ED3l3/5l6Gypu+oMtyH1FMxEuxjAcKin2O94x3vCOskICtlHOU7lev2+sh2bMfE9nmf10ILrP0xti2vvbf691xu117v7YJCe931r+FJCx6Txs4BWM9rRjEc5362wKmANfOxilL7yitXAz69+Fs+sb4WSuDSzFz3qqvXwlz40+t3u5evXO1W5ue7pzbXwywYlFJClwWuaEx2KY7gE5jyRQWqgFW6Ft9lbtJPrt4O1ZCJMOXV5MsLAFNzY1V8Qv7V0cNga7t70eJy+M7m66Q+nScxCY5BM8ypKcIzEfV4cXbuyL40VQPhT21txHYmdZ999fqB1D3TXAwDsE7TSs/9NgmNOWCmYpATpHYAN5jlCn3fRCwnXjlgJkQmsPa3t12atNq3VWlzotAqCQnA7cQtB+9UFFsfOdv1J5txP9TgMTlxaydN/QnVefXOSYE1J4FtX2VbpNLS/tskLiMF52Q1VeaEVp/gNj/LdbEXQMKLtETZjRasqVv2wq91bX0tzK9vPf1UNRdejSjDRX3dCNPiMEHeKhF4mSaXAHrjtDRRJ8eKoEkFpgqcjv8e9XupQnHajNd+dyl9Qkc5WYvaGmbEAZrl36NXACsAnKnAWNLjhLopSFHovSNkLb72IahWwKvKa6lGAdZ2MhjQGiluMlIv8+CS+xRbR02qD3BxxC0JgOJ8I5ctWJztZqtv6PzCbLcwv9gtLix1SyvL3ZUrl0Mxpfgw943UP8vL3eKinLbFxNe5FbeUIuW2Cz4Jk21gpPY7x54XXKox4y4q7tyo/FBTAe2l2Y4/a6vQjpXfAr35bMk2ymP1J9x5f7afzzWwtv3aPh/y/mqfKQngbf3zmmsn9S0I+dt9R31717veFUADXvnViwsgSB3Lkrzn3Z/UWPe0exSMsXrJqM3Z9rb7nd/5nVAYXdvACRz5PcvwmdYsymc265liwQNwKdu+nh2OaXHKve5726Rqn2NCnqt62ce26RLiOFnXBMiE3Rwzst0SvpUrerko7yLT/93f/V2Y7lI2tZtUamAPsAJP32k72wmsB1xdp5//+Z8fJrziIjz++OOx4AbgtQeotB31GRTnWKRuzgNY+l79lfG1X/u1AasUVvD8B3/wB9FnXgL6OTf1pwBrA3EW9KO85F7cXH78x3886uJYcpiDZ641abnUH3P1SX7XXo/ttdW2ZQua2abtGJPjan/BIMfM1ry4v6iU1277PJn2Hh2A9bxmFMNx7mcLnA5YTQ52ilmbYEfAiwpIATVxYNKaUMpnc31np3t842730MJiACKVIPwymbLu7QaAWbenyHpRWcHsNaaIe/sRBRi8UmoN+0yE3aT8Vfmp8ukErSBYpGLbR0CMucMD81A7r1dozgYFu85h2iBE2mB2f/+AXyrgdq5tHta2wxJanQe/20nQzrwXtDsXiwB8tCjalOQ2aNO0FwLVm6k1s+rW1Pik5zvt8c56u+dr0KV2AEpFzuBsoO+v5tu2HezKvLv4RCVQ+rd9Jymy9s2UDTmQpklrqjlpopoTPJ9pvtaakhVQKH6cyk1TZt9nWVkvn20ZOfg7VmvG3EZ5POvr6cD92VOR+xOAnFi0dbV/MYUtIJZtkalusl/z+wTRbLfsn1RY238XiOU3OQa57fi3AD/FyiVU0PDjLGa5YHRX7tAA361ua3MjJrm3b9+KQE5P37wZ/s0b62vxW9mumN7tbJfjhbVuzRqdjBjX2KixilIa342Adfx7m1grUuqEMlj9T32xX0xswW7Uv5r0FngufqTR1njTd6MD16jD0c7lKHgwcq7WvKuV5avKW+qYCmy5T+RJHXN2XNdRv2ImrS3dG5k2BoA+8qJHuuvyB1++3K1cvtJdXrncLdcIvaBVrltwCfZLyppyH8bCkujDAexjFTWv+wyClItEfXU0IyOHqW9VXNMkOBTX6r8rEBblN6E077sR6NZUIwl6Wbe+efAkmGuhbloF537es+2EPJ9zWX57P2bdWgW5hYrD7uW2TPcsU1G5rwEaEHzb294WAejymev55v6hLPLVB16gFUSBLm9KbC4q+gRuYgm4pvhUCpCn7yiBoq/bH2CBXfc1KPQdBVJ5/DVtK3I431oms+5p5q3MlPmPUh2Vn+OAZyp1l5r44Q9/ONRQxwTAyuX/6Z35e1tT4raf08VB4L0/+7M/C6AHjsrWJurMnParvuqrIk83YFUWxZNC/d73vje2EeUe2FIzKdhAUZswBwaefFk97z74wQ8GXOdYoSyAzqzY8Z2jMkSlF/NAW//Mz/xM90u/9EsBtV/yJV8SJtjqoY1+9Ed/NI4HREGpf3s5toUEgQkdU8T8r//6rw+otm0LpzlG5rWSbdyO2dnfbdv1FxDyuk0QbRXZdnzN8m2fY2177KxPC78xFtSFrePuvwFYj2uh4feL2AKnBtaisu50fFlNMrb27oX/JUAV/TfVystzJdCQCcinN+5G3tYbwGtBZEiTlv3Ic5ev+arWAtRbW1sBbdcXlsIX1r7/uXan25XmJkB5NgDzSf6q3X53ZW4h/GNN445SV+MhsLVd5YFndstJgBW0T3odBqyjgTaiLdu3TLrkj7USfyAlT4ThLKkWjqrvs72wpj3fZ3uc+7X/8xVY20lYwmM7KW0HMQNVC7Ft2yYc5gCYk9MExf5A3D9uO6lty21Xi9tJbAvJ9jUJTsVx0uQxy2/PIQfwnBTmNvfrmpmmnHZi3F+17rdvThT6E5ecYKRqmu3QtlH+VpTEAp5Sr/BtjWi24Se5W1O87NRgPyXgT0AvWI3tM6dppoipoASa/BbBnUoOVEqGCbCJYAnkROktvrM7fGlHwFoi4UrfEuArTZjfwtc288hWk+aa4L5ELwKOxTc2Mq8GEFbT3LhWC1iWALxgt3HV6Km0o+sxBdzmSV2OVIMh7RV4ZY4cAY8j0FKJzusY1NFI1ZPpW6RgW1mO91jFFFW3KI/lPRvBouYX5mPhhQnv0tJiqFgAlVlvft/3F41rAayG72sNFhWTSL68BYSLT6+/C8DmcUteW/Wdixy3YxAt5tQtsAbUUlUjAnP1I/YpyFWNnNz3S83nSHvvJRC0amVOivuQ2H8OTHM/nXabkx77OCg9rO7947ifqIIAhh+ll8B0opozPfUCQGARgAIuAOk795GAPgCSH6T9BGkCoX777d/+7TCLde0AN6qiPgLFv/d7vxcBgIAYULIN9c/vyhFITwA8AEhBZC4L4JQLPgXJcyyqIrXR9eE35wKomcsqnxmua9RxgLj0aMoHaIA44cozI68f55yLp4DQeeT44TgUVn6qrcLKJFgZf/RHfxSAyUwXdH/TN31TnIff+bECac8lx/a7c1c/0OlZ4zjuD+VTSUHnn//5n8c58n396q/+6gjW5HkGWH/jN34jFG7wC1j1hb7x95/8yZ/EdoDUAoS+8m99rY78i/m4Mv0G3+o0aYxtFz3610+7iJvXXMLrpGs6y88xox1f++NNv7x4CtaFwv5YNc2i0gCsp306Dfs9ly1wemB1w5iw1PDhwFWaGb6ZkYJm7U63SXWopqwvW7kcIEs5pL5S9yipoBPo5oviyqcVnDL3vbG01IHY2zW6cNzc3X53dX4xQFj5ynxs/e5IoT0OFuNmbyC53wGRiH6KV/prTdo0HhoTohM/Y1tmwm1Iy+oz9Yz9q+IwRbVOvMm053vigs9oh+c7sJ5Rsw3FHtECR02SD9stIbSdMLeKTy4U5Gf+dgBYa4ChVEwz8E+qrAmpLQBneZO2SfPvAFbWGQItzRZLk349s5w0RW5T8EQE443iIwtyV2/ficmfdwKv7dMEHJ4BqFTtU+XP+sSxq29ruGtEEKei0lIl83lcH39FUa0muuE5Gmlzxqqr5yPwi/MKO9s0TeZjWsrPtC/UnWKiu9A9dONGpI/xd4neW0w4+7lJRwAb0CvaMbPlYsHQb8d2MllS/DAB3g9YzuBHAaMVKEdKblVI0w8xoTL8UWuO1/T/HZczhut2MSvL6KuMuWCUyktpt7HSe9qHwjST4kllt5P0w37vX6vtotdp6zvNfq51Zrvvf//7AyKpkOCFbyYYdJ1QQ+Wk5pf5F3/xFyN1UntknlYmv9RG5qdgkjIq5dd73vOeADIALJ2XPgOUcmeLRuw8qaWUUrAJ4EAUn0uKIlNZEeHdd2nJ4piuDYD1xje+sfue7/megDbH/Ou//utIRybFWG6n/RNARcalUDKDpXJmEDDPg7ze8hnh+cN8FhSCXPXUHqCd4soUmEmwtgKkjiFglcBVIBt0q1veO8yrbeftuK0vddbRMZ0n2GbuC9j1jzRu3/iN3xjqsLZgpvwLv/ALcZ7aSV1s4xieXXKZyzEuUJR+ectb3hJqLnBXf7+pKx9lIMw8mQI+CU5Pe91Pc/2d5zYDsJ5naw/Hul8t8KyANeBxeyfM0D5r5WqY5FJLH1tf7Tbu7XYvXbrcXZ6fj2BLFFgKKJNgoCplDTWU+Ss11cvDgD8siF0Of61LEcCJHyeQFXDopStXwidWNOIWWj+zsdbd3N4sKQ5i3+H1fG2BAVifrz373J3XaYF1Ery0anELrX2VtVVYI9BPqKLFD7OF0YS/sZ8xdbX4moYSmwGcQqEtKXOKL2cxSW0BYBJcJ1QmHPfNmymtYTYcCmtRWpkai0gcAaIoudU8N6LpRoCjmgKGQhvKsG2qX2pvsTCU4GpSHZPE6jsb+V9jMTPy61TNsuTqAXVUz5HpOH/UkZJbzHsXImJuRtZdiH1mBJOqPqAZuCgBMseggLoKxKGIhho6BtYWUGPbyJdafHSZ/xbA6mI/0HoQRKvZcYXV8W81qFKYJbcKK7Pfcj6tn+skk99UxVqlpgXWPqy2FhsnvfNOO3G/yMAK8gRGko/aJ/hhCgxAwZ17id+mXNUgjELIBFYaMYqdCLVMYAGnqLTf+Z3fGWUAMsAKgr0AK4jSX0x/v/d7v7f7m7/5m7iXgCDVkJkuM1+wql5UVSBNfaTgUkflrgalgFFdwOd3fMd3jFKz2B7kgWHBhsCkshwTSDoe6HvrW98asKs++YzqW9O4nymlztuxvajAWX76r/oEikASBIJB6ihFV1TfNC9WPpNdiivFFNC6ph3f8yWtD/jyOuYv//IvhyqrXbQfJZR6bQFN2/z8z/9894d/+IdRN8D6fd/3fbFYAFgtDqiHYEzqJ6iTtqNOg2FKsG0osuoIdi1QDMB60qfCsP3QAmfbAs8aWCMNws5OBImUakZwJH6XGZHWwvejq7cCZD0A+FJKYwNkBVwCqBLe85cCsbaz/9rO9ijNje0BK8U1zYs/efd2QDBoXZmd6z69uRY2ZzOHpLE522YcSj/PFhiA9Txb+4VxrNMAawuC2UqtAteqra0aO1JBRybBxTQ44DaBFXSCwRpwCYQWP99iBhzwV4E1TIl3CrzeuyeYUglaBFgL/Io3wEy3+ldmbtORMFnAtn2PFI/izBq0GH6le44zhtGMaBx+mxF1l1lsOf4YWmuKmlov5ZToQ6XVRDDek7810uGk8joOqhQBluxR0/vYx+SWkhST3OpHm6JsQGBrbsvkt6qb26LS72yNTIIppyHkhtVNCT7lb0csgaKq7ymIjtqW9kj4y2ONTX4rsEZk5BpwKgJYUWoLiJa2rebBfovvqoob/y7wWo5RU/jU/camzGWbFkgnAWtOultV9Sizxmnv9ucjsIKb3//93+/+9E//NFRUYPimN70pfCIBjt8F9/mJn/iJ+BtwCcgEKvlRAib7u+5BLBUQsFIiqaiA1T0CuABWAitASmClXgoORDFNk11mq9RD6i5F8tu+7duiTsyAmchK4yJYkX8DT+ClbHD9j//4jwF0zGe9mfDy0WVCyxzZog94dp75DGwXMtJM2DkxKQaIgNrfAN3xlUe5TJUVsIJOwZaAMUC2v+8TStUDcDIFFjxJvdMHlxqcvt38dYHyr//6r8f2X/EVXxHbgnPPKwCvXQCtvpFrtQ+sP/uzPxsmwaIUM10Gs/yIKdiAmHr7Yz/2Y7GwoN/80FLeaQAAG6tJREFUTXFur/G2baa9Ry7ydoPCepF7Z6jbYS3w7IG1zNqK0lpnIED0v125HgM8gBXl9iVLl7uHFhe7x9fXutWdrQDUccKCZ1bPhMHUQZRggYKotHd3t0dKLpPhR+/eHpkBR6TH+fnpzHCH6+GBboEBWB/o7ruQlT8tsPZPJss5DFxtn4rpSGHtweLInDbS2hRlMoA2AvrU/KojuC0KZ/F93e3u7VUl03Y1am75vvi1pgkvwMwow+O6UkALlPJpBcyhclaf0BGUR0ChElQoVdz9GhUp3AuaIMAjwJNpteZyDQW1+l6KY7AdvrRbBVibFC8RTbju0+SfiWo4F6l9AsYz6FPh5TFMjpTS4tNaFNuMCpwgWt0/GlPfhFF5ZFNdLWNbgdasf+svGkAcZr+psI7T+QjoFGprQCk/0wrCjU9rC6wlgFITmTnz3zbQGrAaKX0K2KZvbDm9er7N362f6qSJ+ElvyucjsIKxX/u1Xwu4AXqU1e/6ru8KiKHWgTRQCljBFbgErNRB9wLTVHAIUMEZs1OKIFXzu7/7u8Mk2IsKyoTVC5AxlWXqCtKAIz9L5siAigoIxqTFYaJP+WOaq04WbAQOUi9m+rYHbCwHEub4urLMyLRXgiUJMERx5BtK+QR03/AN3zAKmpdB/vKaUFZad/iOKS1A5vsJWtWdeku9BK5pEsyEGQxqE/eFcwL+jikIFF9gcMrn9A1veEMorRTfWBaqkYEBL7Nm0OrcBVpirms79eJDDIh/8zd/M+BZm6sL1VofaBdAbhGCmqpPv/3bvz0Uc0GynJeFBP2ojbSfxQRgPADrSZ8Kw/ZDC5xtC9wfYO1B60uWVrobi8vd1r3d7tG7dyLlzGuvPRTD/Seko9nfi3/f3S65VFdm58O/FcgKqCRPqYnFv6/eGim1VFf78nd9zdXr8TB5fG01TIMHWD3bi+SilT4A60XrkQe/PvcLWNuWmASt5VE5jiCbympRRMff931Ai59nUWEzmFEB2RoxeBfQFiWz9ZlNNbf/2Zott/XM70d5W0cgVxYmR/+NBdLEuBLRt4kYPALcCr0lvUsJ6xtgGipm192LHLG7daLaAlcxD06T4LIeWuRQarHgUM45VVHfpzlv8WNNVXTcKwHKgLH60LYp1QqSql5RRCNoUwXQ7LdislxU4BZYU/nsA+tcwKltfY6DIqU6WhTaorCG2XENpNQCawBprUe7X9YjARv85yR70mc7Ac+/T3vdPx+BVeTfX/zFXwyYE1GX/yqYBDGUSHBI6QSPwOv1r399KKcUUe0IeFIdLP7RK/E9MKSigjf3F2AFRfoSGIMwiq4+/sEf/MEoU5okip8X8AOpXkyNma9SU9N8NlPPAE3H1DfqwQSWLywwZE4L7iif/hYASn0dB7Dy28ygQa1Sn9d9ugko23baB0gygRa9F6j2gfWnfuqnAvABKzX6S7/0S8NPFNAy8/X+0Ic+FODPV1cgKgGgHEM99QeV1nHU3TF++Id/OIAXrKunSM3qwvxY4CTAarvv//7vH5kEp8KqLRzHIgT1GrBqQ5GC9Y8FC4qvY9ouzddbxfm01/1FGyEHhfWi9chQn2la4P4Ba4VW5sFudCbB/FM393ZDXZXqZjMA9vbItJd/6n+ur3YvW77SXV9Y7J5Yv9vd3tnqXnft4YBc+UPB7euu34jJTf7ONJjfKz/ZwQx4mm5+fm0zAOvzqz8vwtmcduKedT9sItNXXHMCOILTaqZbzHXHOURbYB3DalFXW1PjSSCa5SS4ttu0fqp9aG3/HTlTwWRVZXO/KLOazRZQ4tvJrNZEdr/bqs//UR0rhMe/Y9+izmaQJFlWw1/0gCrbXhElL2pa43A9UZbjZk7MANZUeAWZqtGKU2lsgTzhLn/rK48JhBl0KUExyyjAmj6rY5PhFihHADk7U3OoJrBWU+Caiia3K+bBjYkv5bTJfTveLs2E01w6VeOxz20246Tr8X5Otk9bVkLAYff8pPvlvIIuASQgSWGlIFLqmI/yKwWPFFRmp7YBPMxSv/mbvzmAdXwt7odq5wUg/c3slIIHdt1HTIIprK4xQZf4t/JFdW+9853vjJQ6+XywvYjFUrFoBwqhaL1MWkFp5vpNRZIK67jOxXkASj6sfFyVn9GAwRsoBOIAmLKb5roJrnndZV/lM4l/Kv9VAaCYK4NfvrxMcbUZZdN5O0ftpS2/6Iu+qPvWb/3WUEmZLNsHiApeBUB9TxXVpl7ajBpMzabiUrilnfmRH/mRkdoLzp0n5VSfWBCwkKAeP/RDPxRgTGHWfurhnJlF6wvb+d3rt37rt+LYgNXiBGClsGY05HxGxHLZNIE0L8KAdkwdBmB9ADppqOIzWuD+AmstPnO0+ifT3s+5diMmJfKjSlOTgCpa8Gc2154BrK++fL1bmpsbAerLl69EvtLN3d3u0bXbo5M4Ltfq0N/PzxYYgPX52a/P5Vk9W2A9gFi9SU07CU9g9XkALBuT1AJHNe9qpqipZsMFzhr4C6BsfGBzu+qPmf6mRX3NwE4VOkty0pH/ZoBo+r7u8Xt9JkSHyXDNlVrOa6xi+m13V/3iLOv/IGmN4MuMOPatP8cfBVj7E8G2P1rRtrrTxj5zcwsl52QH5KuHafjBFhPZNJeNvhmB7kz4s/aBMPYe+Y0WEG0htEiv1Ty6+pWO4HcUmKkBzU5aHcA6VwI9hZI6V4MzVfCsai21d6TMNn6prUo6yQc1fq8qckZGPumE+qTbH7dAc9w9/CAAawboSWAFh8COygeK3vGOdwSUgSyKKOVQ/wAzkWiBD1NepqvMdN3nFDxqo/MHrD/3cz8XgJhBlwArQFK2KLb28XJdAD8qK79Z5scUXiatIJpa6g3uwCv/UnUFcsybgaG/+bwyuRUcKqPuyh9rH7CXPqx5X2Q/Zn+lL2sugjnX9GHlQwsSvambCawgkZkuX1qALwcqv2DKJmUVsL773e8OlfcLv/ALo40oyF7Oh9kwc14KLuVVACyBrBLm1Qm0a2+gz88VhFJ6pa7JPKzUaabFlGbQ698gGfBaEKCwUmQBPJ9jfWNhYADW4+7m4fehBc63Bc4EWGN+YOLDB2p/P8x4H1pc6m5ubphadK+9eqObn5kZASkTYCbBogE/ubXeJaDe2d7qHt+42y3NzAXArm5vxf4iR16anxv8Vc/3WrkwRxuA9cJ0xfOmIqcF1na/FjD6DdOH1gTXnHz1laVU9MY+pwfhcaTQTvB/bZXScVCkBODi25rvfj3Kvve6nZ3qw1pPJAITJdzW/QNwA54rxO5Vk+AaTGk06a3EWLaraWgCMAuYt0rOpHYKwq2LAK2CCADDQjhAu3qZVmBtgxGNJ9/U19mOb2rCbJgEp+lwk+4lATCDQKWpbuHacbCjjA5cPg+a5JbAT8XMN6HU2DUJPtMMM0G5BckWrh2//+/8rlWCTnJjngZaT7NPXmtH7ftcKqzA51d/9VdDmeRbSmVjriuSLYUP+FFJqZ3uSyBL8cvcp/KESnXDBJgqC5wyF6tyBGRy7pnWBrCCsgy6pEwBf8BTpnQBlBRAfqxAkzIoyi3FklIpH6w8qyLxAkXBgtSVsgjiRBAGhN/yLd8SUOoYABD0UoxBLyiUIzXh1LV40NqiLKjkd64zgY6ot5lnNYMuUTATWJk58z113sAdcAJW56B9qbMgHmSKzgtGwb82AvJ8Y+V9FSyJia6yBWiKRaqanicB+id/8iejjbSpNuhHCXYsbfrmN785FgUy/RazaCovVds58g3WbsA5zaAHhfUkT5Nh26EFzq4FzgxYR5OEe/fYlY0CY1BcmQdLbfNkTVfTB1bmxJmzlYlwviLFwVyZbAyvF24LDMD6wu37szrz+wms4+dVwauDamGhuZx0tRPD9twSKFuz3hY0+7+3fqt9U98+9E7yX839y2eJUJx5XENFDTAsNQyVlQKc4FsjBGc+1P75FsF1DMn985ik6rRteHggocwvm2bSZa8MvBTljsaK0hcR+bcGkUpofYbaGubQ1c+2RII6EEypNdENf9hq4tsH1pIap5oNtxGHE74bs9/WN7VvAjsJXvMaOtBOU5gr9q/zfttPe389H4FVgB5KXEIYKAR5YIpvI1NYZrAUScCmLeUwpXqCNKlwqIZeFEOQ6JOq2aa1SR/WNAnmsypKsBcTWCar4Eob28Yx3/ve90Y0YIoieAN26uc7YAdMpcHhB8qP03bgl58oxVVO2K/5mq+JyMC+o36K1EsJBmh8WJk1gzavDLKUqZRckyVK+V7UCexSWJ0vUKdGU1hBJQC1nTZijkyxFBgKxGsrwMq/ljk0H17f2V+qGqq0l/PSD6BYvwhE9ZVf+ZURkbm99vJZIj8spRTcUk/lU3VuVFP1c3wLDBRW7a0M/SnKMKBO1ZVqzk+WIj1pMXLa++OibzeYBF/0HhrqN6kFzhxY86CRGN7q/T2mLr0l+KP6Jicd1cRr6MahBQZgHa6B+90Czx5YawTaWrH+pGr0HIxcoWOQbeGtDwF9X9Sw4E1TW76goSxmuprx3yU9S3nG5vYj8M3ATbFfmhbXlDYRhbiYC8tpWl7FhLeUU8odgWq17R0F6a3l9VXS3D++r2WUIaCaCzed2Y8cXwIzjSP8jiIWRxNWA+H+cNKYyZbIwGlyXCA0kuSMvj+oWI7MbGuE4dyuVUUPwOUoGFJznFRs6zFG6XFqoKeoTybJyW1qHtewHspoxhOupWeq+OPrqReeeepb5DTweZp9oseb639SBZ9LhRXkMc0FniL6pj8k9TADK1EzBfcBiaANBFE6KYhUTgDGTxRYUS2ZwrZ5WLVbG3QJtFFfAat7j/pHQc1r1rVGbRTZF0xTZCmm6gZQ/VswKHUXBApgM4WlsAp6BBj5tYJb50BFZtosUBEl2HGYIANaprqg1SvhtDWLz4UvfcQkGEiDVkqqSL9SxlCVHV+5ynd+VOvMW+sY2kodmDgryz5S1VA3wa599YHovc4bIDMnZqbrPNp7IP+m5IJbn8qWZsh+2pQ/rGPKRauO3o6rjZyHxQBm19Rw/eZYTJDzeo0nzRSLQVPfcBdgwwFYL0AnDFU4cQucG7AeqFlOWmpqhQP8msn0Ihl7mVgMr6EF2hYYgHW4Hu53C5weWMe+k1mnSY+sSeX3TXP7MBJw2PiRiggwwsjGjzW3K+WVXKvpQ5oq40g5jbysxeLloKo6zsPqt/C9nJlpcrm20YfHFjOtOhlBWXaaNDOHqMuJmgVZCwwf+GycVksG1mdCZZoEJgCVdDhFGS0sm/8eB0gKZZS/6AQLnRHUxpADGlvv3IPH76uhI5iNXK01b22Tr7WoteN0N+X6GI9r6cOb5fLrbV99hXX8G1gdXXUHyrzf90e/vNNO4C8ysFIV+aACH4GIpKQBgcxIwY4XhRIkgjX5R6mIIDDNRkWvBUQUQ2+gBMworCAYAKYPqzYEdAAVsFL8+F4yZ3XsNMP1vaBJTIPf//73R8CjhD33MjijCFIoKaX245/6rne9K4CS+a17U5nS8VAgQa8Iu/w6qcSCJjHX9VvbR2kWm8qrcsCxNuCfCvCpu8ynKb9UUADP5FY54JFS+oEPfGAEz86H8glsgaGUOoC5VfuZZVNNgTWlFOQz0+W7myAJSNO31vnalnmvOoF4/aneUuBQpKmrFO+MDgxkLTxYgNA3+phCrN+o1OqTz+3TXu9nfR+etvwBWE/bcsN+z2ULPDfA+lye8XDsB74FBmB94Lvwwp3AaYE1wWOadbX+MRJYx6A7hrOclB0wGb5UzPXytxZ4J5n5to2cET5bAH6mEpq5VcdKaFFFmQFXX9HwW20CK5XaZKXKBG/0z2f6ymadOHVUrA64zL+LqXEBtlFZjSrXTmpt0ypRra/ZSHQNfhxH1S3Bj8rxsp4JkCUyck1bUxXWMlEt9tAtnLc+su33o/6pdYucqhPMgdu+GQNrOX7pl7FsPB2wRmucGFpPe92fdgJ/kYHVvUEVBFdvf/vbwxSVKTAfUyqguvN5tA1lDqwCI76t4AhYAVQ+r6LNUlpBIrWSYgjyqK2gicmqNmSSShUEwsrnDwscwZiXffPzH/7hHwLKBFlyTPUDyCBUPQUMAnTK9RtQBbfqqt6+B2/Ml9WLwqgcqWaoi0CTz2zeV6N7sF6s2efqxJyYwiw4EuhVLtWX4qxOeS86ru28+eACy8z/6njMhCmrlOhcSAOZzpNirX7qmqCpfUfPkLrwlOcLQJ2zRQfHA8bKUiflZz5d/aSt1eV973tfgLf+Ac4JtfyAB2C9cMP0UKEXeAsMwPoCvwAexNMfgPVB7LWLX+fTTN5POnFvj9EC4yQzt1Y5LbPIAl6FZ6oqOfINHae7ySi9xQK3mvFW39QCrAlE1TD1AG2X7Xe2x7lRu0gZAzEjxu/Y3LgquiBzNIkUZ6DMdA8Ed4p6VAgbYRUQrudVoDVNjseBoZDyJJVDOxzMeVp8RQuH5rHL38UIuCiuAaWZQyeV3JEJcfqbVlU2TXhrkOPWl7aF1Bai2/6NlD/h35rpaNI0OWXRGmV5BMfFoOiwhYwWJGojN2B7clgdwfWE3LnH3a0nve7bYx21b3vu2ZZ9n97j6vZsfxdZl9IJeiiFfBoFDEpFT/1BG6WR8knt9Dd1ElCJPmtb22R+Xoqie4/JbaqCCUQJpRkIKKHe9qkSKgeAOQ4Ypep6O57jgrBMS9Nem+rGf9MnIASVFFnlKVu9QGoqom3bZTnZJ/3FItu2C2B5T7agl9esc3Qs0ArSwTzQbuE220Hd1FX91Mt5ZZnZNn2YzGdlLjr0FVbt1C4y2V5+WFGKLRhQifm28jsG0tpzANZneycN+w8tcH9bYADW+9ueQ2nn0AIDsJ5DIw+HOLMWmKS0HjaJ7wNuny0OBjqqSJgKZ4JbBkVKaKwgm9AzVhvH/qqCLkmXU3xYU2UErG2Ao4PwGpPTkalr6/s69qXNRq0xglsdcQSbGd0pz21SR/RVzf5k+qAq2fiFpn9pU5Fixjv2Qe37zI5SxzTpdyYd/5mTfdFVQXT1b258V0eWwyOT59p6FVhPevH1zYxPuv9zsf2k+yAWHNL/un5mBOXzqiOFjokok1++l0x0BTMCWYATSOXiSJufGFxRULO+LVwBMK9J8A2yJsFgHxTTSiJhzrEdM6GuBeFsK9uCXNsqD0yro+MlbKYper8/2nvoMGX8qH3a/rKdulBcgTfVFCi3fas+CbjtuR+wnDjCBzr30T/8drNdnbM26i8s8Q22GEHNBf18V5kmg+h28UC5571octbX+mASfNYtPJR/Fi0wAOtZtOpQ5pm2wACsZ9q8Q+Hn0AKnUXP7yltW87CJf07+jwKDPhzkv9M8b/x7lHZANW3hYlJdjqpXAGsGczpFe/cB/yCgtoGWxmbDORkesWoTrbf9bRL8tt+1anh/v7bsoyH6mbEZstzTXBv9cztFk577LtNclyp13sBKkeTbmHlG/+f//J/h18ikVMRfIJTKaYJc+nieeyMOBzxVC1CnmRxLh+NvwZze8IY3RGCnNsBaPuMGYD1VMw87DS1wX1tgANb72pxDYefRAgOwnkcrD8c4yxY4LZRMC6mT6j4JEPrA2kJuH5DbbSfV/7DtJ4Ft1K8B1tOYmE7a5zCYTKDz+1F5FQ+DzH65R4HqcdfNUfU+tK2OK/QBjWR6nMrqtM8bFpjc8imVWkWQoy/4gi+I4EB8PQUKotilQkkt9De18DTX8BTdOmxyn1vANSetDmAVPEt/Cq4lvQ5f1+zTVKLba/T50seDwnqfL6qhuHNpgQFYz6WZh4PczxYYgPV+tuZQ1nPRAs8WWNs6t2UdVu5hgHkYAGcQp8MAqg+nrY/ZYfU5rA6nnQQeprIeVV76vU7q875Km9sk5B4HmoddR8dNePvlnvbaOG07PhfX/2HX76TrbZK57FnVmWUB81kmpXxYmY2+/OUvD79GsMpcNNVV9Uq/y/SzPKt6DeXevxZwf4mQLOiSPrbYwLdX//Lv7UdGzvvxPK/D+3e2k0sagPWsW3go/yxaYADWs2jVocwzbYEBWM+0eYfCz6EFTgMlk4DkKLPbw2D0KFjI39K/7aRN0YLuSaH6pMc6bALZtlO/fSJK8Ow42vJhx+zD62nNUg/r56Pg8jTXhvN4UIH1uOvxvM5Lu6evJx9GShtwTb9P9QQzvk+/0RZmTnr9Dts/ty3QPuPc37kIl4q+f+fzLJ81rXXGc1v7Z3f0AVifXfsNez83LTAA63PT7sNRn0ULDMD6LBpv2PVCtMBpoOS4ifthCmYGMzkJ1PQV1KMarQ+IJ1VYT9Mhp4FVxxnnOj3ZUQ8zSz2uH4/rs0m1OK7MaSD7ZGc3bJ0t0KZWySBHqbAnrNjmtNfR0NIXowVyYSL7UR8L1qTP22jQeT0MwHox+m2oxQu7BQZgfWH3/wN59gOwPpDdNlS6aYHTQMk08DNJcT2tyjdNHY+r03HmytMcY9KFM6153iSF9aTqZh7rNKa7x7XPAKwX67HQRqrVd63K1i5aZL8OCuvF6r9pawNY9XUbYCm/o57n4sSgsE7bosN2QwucfQsMwHr2bTwc4T63wACs97lBh+LOvQVOA2onhZ9pjnGYmfFpTIIPg8jjoPW0jd8eb5pzdZzj2nBSOamwHbev8o+qxzT7H1fGUW01bfmnbe8Xyn5tH2rTPrS07ZyA+3wxFX0h9XHmudXfafLfLkq06YamXSB7UNpvMAl+UHpqqGfbAgOwDtfDA9cCA7A+cF02VLjXAtMC1oGHdU3D0m/Mw8ry/VEQc9RvZwWszwbI+m0xreJ5EpA7DFhPMmF9ttB6mmtjGhgfbsKjW0C7tybBk+6zVm1vzeYHYH2wrq7su+zvtv9adbWf4ubBOsvDazsA6/OlJ19Y5zEA6wurv58XZzsA6/OiG1/QJ3EaKGnBa5Lp72ET7NNMpk/iw5rHPU7xPExpPQlQTgPw/XaYFmxPe0Ge1MS4ba9JxzzNtfF8AdbDFgxO2zcn2c+xBVnymWlq/J3QMklNPe21e5J6Ddve/xbI51v7zJpkJnyShar7X8uzK3EA1rNr26Hks2uBAVjPrm2Hks+oBQZgPaOGHYo9txY4LZS0FTzO1DYV1knAetzxTzsRPwlUH1eHozrjqInkaet+2PFyctuvb/84h5lXHwWox+1zkgvyfp/3SY79bLY9avHlPIFBPVo/Rn+LCAxe+TVOWsQ5z/o9mzYe9n1mC1BXBVryfJRzNa1K+mbBra/raRb/LmLbD8B6EXtlqNNxLTAA63EtNPx+4VpgANYL1yVDhU7YAs8G1o4C1UlQ1U6y8vfjYHfaKKhHQdy0KvAJm260+aTJ41lAm/OYlK7nKGDN39o2mFS3AVgP+v0eprCeRb9Ouu5AjJdra2trq1tfX4/cq6DVq794cVj06NNe08N+59cC+lr/6kOpi7J/20UIQGvhInPvPl/6ewDW87vOhiPdvxb4/wGc0AUSzkbuigAAAABJRU5ErkJgg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3" name="AutoShape 8" descr="data:image/png;base64,iVBORw0KGgoAAAANSUhEUgAAA6wAAAG+CAYAAACXuon9AAAgAElEQVR4Xuy9B3Qc53n9fadux6IRINi7SFFUoWTJLY4Tp8eJfdJ7d05OEqf3k3byT45TTno9KU7xZ8eO7diO3JtkW71aIiVKoiiJIsEGom+d+p37vPOCQ5iyCAqkUN5lNgB2Z2feeWYB67f3PvexnmrPpjA3U4FlVIENfgkl21lGK16aS01T86u/NK/MhVfF67XQa2ZZFng3t5dWAVPDl1a/5fLqJElkqbZtI47juTsf8zwPjuPI7xO307+L/JnbX4kbj5k/No/LOx/jeqMokjXyrh8Pw1B+5vpX1E3+5ysFUnXN5CeL18Hio3N3Ps6/gFaqvsrP2Tcp+I/bprC4gWxrw+KW+Z2kCdIkQZLGsh1fP/dnlf87mlpIUwsJX2YDlq3+7lqWAyvlg+f+BqdyHH1Utd65dV3oAl2GP9/tJMbxoL2i3g7mZFZ+BSwDrCv/Iq+0MzTAujhXdKHwszhHNXu51AoYYL3Uyr301xlgfek1XOp74O8XgY83Ah5vBEENiK7rzoGp/l3UHwhdqfeHPu78v936ca5Vw2oeZPm9Pqelfh0uen0XCaya9+zc57NSL4FUBauKGAmeClkti9BKyNXgyicSJHyNbJ/CmveBb5raikvn7gpiFf6qDzQUty4AWC8DrHIFBlgv+l1mNlxCFTDAuoQuhlnKxVXAAOvF1enFtjLA+mIVWlrPX+r1ulL/Mb20qrW4qzE1XNx6LsW98fer2+0KoPq+/yVqqobT/O/hy+Vg0IBKVVUDtYbSK6n4vqzX8YLAqmgxw0oBRK2sZgKqLFnqliZKBRWRU7lX1LW1YVsWHDtTRzVjZiCagopuCish4KbcXFGq7Eh9e+76pLBtpXafu+WAVWRaS9YoL80psRnjXpYSG2C9LGU1O73MFTDAepkLbHa/+BUwwLo4Nb1UAFqco5u9mAosnwoYYF0+1+pSV6oVVn6lmsprri243KeGjvnvhSv53riQwpq3JuftynycP2sb85Vc56VegwW/TgAzZwnOzLUEVu3q1aJm3hKczFNY0zRGlKQCsVRF+c+h3VrgNVNHqcDzebEUp6KcagzVdmKl0ArOKnAmzzq23OcDqyi8+sFMmjXAuuB3gHnBKqqAAdZVdLFXyqkaYF2cK2mAdXHqaPay8iuwIv9jf+VftgWfYb6HlX8fqcTpG4F1/vtAQ+GVen/oNem/3bqHdY57sjVrKzOfZ+/qy6UEL/gCLPgF83pYs9enmXKpdyewmo9smKNXBalxooA1TlJpiRUTr23BoTWYfajE4jRFEMcKWG3AgQ1HcbGCZn5AILZiPuJA1iAfGPBuZ92yCmczI/K5bls2vorSmgPby9gWbRTWBb/RzAuWQAUMsC6Bi2CWsLAKGGBdWL1eaGsDrItTxyu1l0v5j2JzjRfn6lxK7RfnyGYvV7ICebUy3zOev/753ykCLZ+jInulbloJ1mFKumdVr1GvLw/TK/f9q4E1zfpDVeDS/NuXAiu5knDKICUFrbAcRaJztlwCKCFSBSjx4ViUWeUEnmtV1aA6p5jyGQWgvNENrGzHmRKc76XNApgUqBpgvVK/Q+Y4y7MCBliX53Vb1as2wLo4l9/AzOLU8Urt5VL/o9Nc55d+hS619i/9yGYPV7ICuh9UX2/+nO9d1RCr1Vb9/JUONCKs5oGVNdL2Za265vsmV+77VwGrDk7KmWyzt032yJcorFRMlbKahfzCthmq5Qh2JqK2xsptnDCEK4sFZkI0ATdWoKtUVZUYTBXVogqfQS6txXzettVd7Uz1yMr1EttyFv6UvYbPzdmE7cuUuGRCl67knxRzrEWsgAHWRSym2dWVqYAB1sWpswGZxanjldrLpf5Hp7nOL/0KXWrtX/qRzR6uVAW03ZYQmk/Y1cCqYZbbMZTp5RoTo9dJdVf3pzLdWEMs1V4dGsXz4PYXsjNfqbpe3uMwKCk/1iZ/NB29pDgxbwkmJvJ6Rgxf4tOSouxK0BKRMoxidLsB0jgRYdR1HdWLaqlxR6y3vJYfaNg2XM+F53uwHQW9PFYaKwXXtRK4tmBwBqpME+ZPuUSobLiNVm1FbZWgpssDrcYSfHnflWbvl6cCBlgvT13NXi9jBQywLk5xDcgsTh2v1F4uFZrMdX7pV+hSa//Sj2z2cCUrkJ9xKlASRQKmGvy0wqpH3BAStSX4SrxH9PHzSrAOh9KJwTotWEO3ns36cgH25b1+58+mPheym81UzY2eOR9YVRepzNqlYiqLVHZiKqdxnCCOYtWnajvwCKwWkEShqKb6n8Cu2IV5J4gqyLRpIxZITgVWPY7ByfBTbceZrZlqey5cGHa2nR6tc854vLhVNMC6uPU0e7syFTDAemXqbI6yiBUwwLo4xTQgszh1vFJ7udT/IDbX+aVfoUut/Us/stnDla6AttZqYM2rqfkwI66r0+kIsBaLxS8JZLoc69Zr0/vOz4jNK8GCX5YlwM018hwKhcLlWNLLvs/837dzwJohaK5f9PzQJQWnVGejJEFIQE2URViCt6RH1YJHWKVqSndvHCHqNGXkjSiungvLcZBYQJgAQZwiimklVsZeGY1j2QKrbpYqzH2yoTW1VU9sSkXXZo8sU4dT2JayoKujn98Lu5iFNsC6mNU0+7pSFTDAeqUqbY6zaBUwwLo4pTQgszh1vFJ7uVRoMtf5pV+hS639Sz+y2cOVrEBeYRX1LY5FYaWiqq24hED+TDvulVZYWQsNrVwr58by51KpJOvRj3HdGqK5Dc+B0LoSbzkRVQUuzZGpVlnlwXmWYGUTZvASQZXpv7yurB9h1OVIG9tGEoaIOgEas1PoNGcRthvwXRuFYgGlSgV+qQzHLwh4RnAQp1Ro1RxY+UdoTS04khucQSjpl1BKZdV2IDTMPldC65wSq/XYy2MLNsC6En8TVv45GWBd+dd4xZ2hAdbFuaQGZBanjldqL5cCTeYaL87VuZTaL86RzV6uVAUIn8888wzGx8cF/jSg6vCi/MiboaEh9Pf3CygSBPMBR5dzvXpN+hhUT7kuwim/59onJyfl+3Xr1qG3t1eeI2BfySTjy1mD+fv+EmA9D1qz/lXh2HP9oEpETWHZlqiq3ZD271B6TktFHy4DlJBi4swYTp84geeeOYzx0yeQdFrwfQflchH13n7U+/tR7xtAud6HUq0XbqEI2/VUVlNCeCWL0ljMf5zbSjhlf6oCVov9rhpYBVqVMVmpq0ZhvZLvI3OspV8BA6xL/xqZFc6rgAHWxXlLGJhZnDqavaz8ChhgXfnXeHZ2Fv/6r/+Ku+++WyA0H25E9Y1KZblcFlC9+eabsX//fmzbtk2g8ErduI52uy3wSRDVKjDX+uyzz+KBBx4Q6G40GrjllltwzTXXYOvWrXI+K/U9PAesegTqC1yMvCVYgJUw6UDCk4KAqcsBfb+olApwrBRR0MXBRx7BA/fcgzu/cDuePfwE7KiLgu+gVPIxNDSCdRs2YuuOXdiyfRe27NqN/sEhVOp1AdZuHKPTDWFbPlyLdmyluPLOGa8EVUuShfk9g7E4AoeominDc6NxFj94ySisV+o31hxnMStggHUxq2n2dUUqYIB1ccpsgHVx6mj2srIrsFL/Q39lX7WFnx2Vyd/7vd/DRz/6Uen3rFQqcte9rNwjwY+q6jd8wzfg9a9/PTZv3oyenp4vUVj131YNKFRvtUJL9VZbjLmd3ob7nx+mpN97+bAlrkdERNpNHZpNgSAIcOTIEdx333147LHHMDExga/5mq8RqN6+fbucD/fB1/IrLcI8lk4a1oqy3q8+nlaO9c/6eX7Va9ff55/LjwPiOvWx9MidC+0vX4eLvXoCq1mfqnyfZ7v5nJfbLo44ezWF7VgCqq1mE57noOA58D0bU+NjePrJQ7j3zjtx/9134/To82jOjMNDBM8BfM9BrVpHtVZHpacX/YPDGBpZj83bd2DDli3oXzuMSr0PbrGCNGWtadfmWTGN2JEROLzTksw1c2yOpBDzsSRRyc4Ct9mYHOlrXbybAdbFq6XZ05WrgAHWK1drc6RFqoAB1kUqpNmNqYCpgKmAqYBU4OzZs3jrW9+K973vfQKl69evFwWVsEmA0NBHOPy2b/s2fO3Xfi36+vpE6SSIadttfvyNBjOqsxoOCYu8c798TENcHhr1GBr9+jywakDlPqvVquyLazp69CgeeeQRPPjggzhz5gze+MY3CrBu3LhxDlCpvPKYPBeuk2sglOufNTTmldt80BOf1xboPJTqc9HwytfrevArt+Ua8zXSddLnekmjdwRYCXNMC86+VeQ8F7ArqKdGps7dwzCWWaqOa6PTaWNmehK99Rp6qmXEUQdPPXYAH//wh3DHbbfj4BcfxrqhPvTXSyg6CTiSVXpNUxtBN8LZiWmEYQLL8XD1tddi7w3XY+/+/dh61R4Mb9qCKPHQDSwEkZrB6nm0Z7MvmhAbiTXZdW3Y7It2XUSx6qV1RIm1JbhpPsznP2ye/4HaxXwQTWAdDTvmN99UYFlVwADrsrpcZrGsgAFW8z4wFTAVMBUwFVjMCrD/8xd+4RfwkY98BGvXrsVXfdVX4c1vfvN5yiiPRxjbsGGDWIFPnz4toEtFc+/evdi3b5/ALQGO1l3adJ9++mmBX+5zzZo1YtcdHR3Fk08+iePHj8u2BF9ad3fu3IlNmzYJqFDx5WsJejqJeGpqCo8++qgcg8e/+uqr5XX1eh1jY2OirhJauSYCK9fE7djTyv0dOnRIwJbr5jG3bNmCq666StZHaNVzXbkvro3H4r6ozBJsuf7rrrtOzp/2aNaC++Z5Pvfcc7JvrpdQy/0S+LlvQn0ecPk63jSkauhasJshU1gJfSpEKXtHMIE3p0rKXNTcvdsNBVgJj0kSIuh24LsWorCDI08+hi8+cC/uuP3TOH3sGJpTE6hXCygXbfh2DN+x4XPWrVMAI4JnZluYbfDehFepo2dgCJt3bcFV+/bhmv2vwPD6regbWIcosRHFQJwyCZhqqgPH49xWS66nOhVLZroSZmkNpsoqva+2glZ901A6X6HXHxi82O+FAdYXq5B5filWwADrUrwqZk1ftgIGWM0bxFTAVMBUwFRgMStAYP2lX/olfOITnxCrL1XUt7zlLV+ibhEcqBQSSKlmEuoef/xxsQl/y7d8i6iZfO7kyZO46667cOedd+Irv/Irce2112JkZER6TPk4gfXYsWMCrLQVUwl9zWteI/2xAwMDOHHiBD72sY9henpaTrNWq2FmZgYPP/ywQCEBkn2qN910k+ybPbhf/OIXZU0Ezm//9m+XHlaqsDwmYZZ3fn/q1Ck5BoGS2xB8CcsETa6dx9B3wrhWkNm/+4Y3vEGUW4Iyj8l13n///bLv559/fg5YuT8C8ytf+UoJgKJqrdVasbxSPcwszTy/BcPqHL0JpmX/lypoJbDOBRd9qcIaCLBSBXakX9WyEjRnp3D6xDHccfun8PD99+CJAw+jYKfoKfnwrBiuzXuCouug5PsouiWJUWo1u5iebWByehqznQSR5aB3qBdbdu3ENTfciN3X7Me2XXvhFqqwnAKi1EICzmF14PsFOFRaOQs2UTblYrEAnyNzBFip5ipYzQd7vZCl2gDrYv5FMPtaahUwwLrUrohZz4tWwADri5bIbGAqYCpgKmAqsIAKEFh/8Rd/UXpYCVjsASX05e25qv/QEdWQcHfHHXfgs5/9LD75yU/iO77jO/AjP/IjEspEJZQBSITf22+/XcD3da97nYAuX/Oe97xHVEdCHB8jiBL8Xv3qVwsQfsVXfIWooH/3d38nEEiIJLDyTgAlDB8+fBh79uyR13zf932fKJ233XabrIfq6E/+5E/Kc1RFP/ShD4nVmfvh+rlGQm+z2RTwpTLM7bkeAu073/lOfO5znxMVlQotU5GpnlKlJVCzf/cbv/EbRVVlSNXnP/95UY0HBwcFrmhX5rY8zg/+4A8KWFPNJZxTrWXteN6srYZYre4u4JKdI9HsRUqpJLSq0TEKWvVmVDKzsUBxgiTizFVCK1DwXTzz1CE8+tB9+PitH8DhQ4+iNTOB9UP92DDUj7DTBKIuPCdF0XNR9Bik5CKJUjSbHQltCpIYMSzElo3QArxyGdXePly97wZcvW8/htdvQX1gLQqVXoRw0Y0B2/MlVViUVlFTAce2srE6KoSJwDpfiTbAurB3idl6ZVTAAOvKuI6r6iwMsK6qy21O1lTAVMBU4LJXQFuCCXeEwl27duH666+fU1ilr9ChKuYLrBHyqCrSQsx0Yfa0fu/3fq+onQTW97///aKuPvXUU/j1X/91UU8Jg4RbwiOBmPBHSKRV99ZbbxUFlurlj//4jwtMvu1tbxNbMEGTSiXVUCqxBw4cEBgm9BFaf/7nf17q85nPfAaf+tSnRLnlY9w/wZgAymNSSd29e7ecG0Oa7r33XhmFw2AmBk4RjPjYe9/7XlGNeU58DQGeVmNCMrd9xSteIYoyQfXd7363rJHgy8cIuFzvBz7wAYHw7/qu78LXfd3XCbDrACvdB0trMCGWgEslmdC9kJvCUWWmlX8aWDN7rfSyZkpryvmoBFYmBGeWZAYt9ff2YO3wIO7+wm24/VOfwO2f/iTGTx3HQI+HkcEeDPXWEActJOz5jEOxBBdcD+ViBa7jIQxiBFGEMI6QcnarZSFIUgFXy3XR0zeAgeERbNmxBxu3XoXhjTvglnuRuiVRY2G78Aq+2Iw9Ks4psTeF6zhz/c26zzlfmy/Xx/piNTSW4BerkHl+KVbAAOtSvCpmTV+2AgZYzRvEVMBUwFTAVGAxK6CBlQBGkNIpvPyqE3Zp9yVg/v7v/z5++Id/WCDr//7v/+Rn9mwS8Ki00ir7Z3/2ZwKFhA0+z97PD37wg/j4xz8uYPlHf/RHompSNf30pz+N//f//p+EJVGl/MM//EMBY25D6zBBj9D7rd/6rRgeHhbV9u1vfzsOHjwoduLf+q3fEjD9whe+IPsiKP7yL/+ywCYtvQRQqq883jd/8zcLiFOJ5T4IolRCeaxWqyUAfs8990gNfvd3f1fszOy/ZQIxLccEU6qlN954I/7jP/4Df/InfyJrpZr727/929ixY4dA6M/8zM/I+RLU3/SmN+EHfuAHpKYa/HWfL4/JehHaef4LuZFHaZtNUybrJspam4Gr2IKzpF2kVHLlAXDmDOtJO3B/Xx07d2zFdfv24oPvezc+8N7/waMPPQIn6WDfVWvRU7BRsGM4iJGGXXRbTVhJAs+xsWZwGPWePriOi24QYLbVQioeXhsW5/jaDlLLxolTJzExM40de67F7n2vwN4bXoX+dVtR7h1CKwS4d8/3US6yT7aAKAwy5dfNEoXPgev81GjW6lL6fw2wLuRdZrZdKhUwwLpUroRZx0VXwADrRZfKbGgqYCpgKmAqcBEVYLjQz/3cz+F///d/BcqoXFKh1GogVUDeqGp+0zd9kyietNUS/P78z/9coJaBST/7sz8rSiHhjTcqrrTFsmf0n//5nwUqCWeERiqd3B8tvOw95T7YP0tQ5Br+4R/+QSCRYPynf/qnYlEmMFMFJQwSfAlfhFMqmwRYAjGturQ3EywZiMTHaEUmwHL/BFT2sVIxpXWXIUpcN5VRqqaEWAIwj/na175WjkkbMoGSjxOSeT5/+7d/iz/4gz8QKCfUUnnlOngehGrahG+44QZRpL/7u79bnqPNmNtz3awToZ5KNevI7xdyk95OAVaqq0RVrbXm9qJVVgFWlSrML/WeGq7ddw1uufkmvPZVN+O973knPvDe92D0uWdRLVjYt3sjCohghW2UfBsuk5vCEGHQQdQNUK3WUCpV4HieWI9jKvCeB9t1BI4J5pzxOj07hdl2E+VaHwbXb8Xmnddh085rsH7rbjilHlheCQnTg10XhYKnINVWNmB+n/+q04LnJwEvFFoNsC7kXWa2XSoVMMC6VK6EWcdFV8AA60WXymxoKmAqYCpgKnARFdBjbaiYEr4IWd///d8vgEZwIMzppFuCKbchKDBw6N///d9FCSWAER653e/8zu9IqNF3fud3CvQRbv/yL/9SYJOAymRfQml+ZAnBkEBJJZTHpNWYIEv1l3DIffHGQCRai2lfpjpJ0KYySzilQkrwI7Cy15ZwTHWVx+UxaXfWvbO6J5c2YwZG8TgaqKn8/tVf/ZUopIQmHodqqB7LQ5D/i7/4C7EScz88F/a66nrxfJk8TMX1Va96Fb7+679e1kjY5TlTwSW08lwI07REP/HEExdxpc5tYoGzSqmAi66ajWTNBq7O25PMaVVpTGINHhwYwFe+7nX4ite+Cq951S14z7v+Cx98/3vQnDqL/loBe3dthp+GQNBC2XdRcAAnTSRRuNtuwxU49QDbEUh1HA9+wZf6UMVVR0uRWDGiJMRMOwD8CnoGN2LLVddh++7r0Tu0HsVqv6isTA3mhxeFQhGe7829L/Q10vD6QuFUC4FWA6wLepuZjZdIBQywLpELYZZx8RUwwHrxtTJbmgqYCpgKmAq8eAU0sDKZl32ahMOf+qmfkhdqS7C2CRNKCBeENvZvEh75OsIXezYJeP/93/8tvZtMHiY4cv9UWKlgUlH8sR/7MbHnUnHkvngjwHHfhDyCJhVObQmmkqlTiAmxBFOqkrTWElg5pobbMjSKQU2/8Ru/IQore2ipxPI1tPdSBWUvLGGSx+ONsMk10grMflcqtVwXbc2EbX5PNZZAzBpQXWUK8L/8y7/gj//4jwWEqSTz3Lkfnj/XxW0JvlR0Gf6UD1ni96wf10cVmUDN3tuF3AisEq6UWYKzTlbVuqpvor6ydzX7mgKddhfVSkUU9Kt2bcfG9SN49zv/Ex+99X+BsI2BniK2bxpGX7mIqu/AigO5p2EggUjsfeVgniCO0Gy3Zf+0BvseE359FDxPFFwC+sBQP8r1Co6fPoPTE9OYbISo9q3F0Lqt2LJ9L4bWbUGp1gfLLYiF2JXkYE9Wz9AlgirfHxpc54PpC/385epogHUh7zKz7VKpgAHWpXIlzDouugIGWC+6VGZDUwFTAVMBU4GLqEAeWDmyhbZfhigRvPI9rQQHnfCrE4EJlwQ9Kp6EQUInAe97vud78Gu/9muyPS21DCIi3BJaqaJydA5BjuotYY2vo22WVmGqjYRBrdz+xE/8hCQIc3v2kzJEiQDJNXB+LMGQ4PfhD39YLMG/+Zu/KWNleF60ObO3lbNlGX7EFGIek2BL4NEzXQnSXCPDohj69Na3vlWgjsdgGvBDDz00Z5emYko1+h//8R9lX+zh5TlRrWW9eD7cB3+m5Zggq0OWdB8roZk2YyrO3F6P8LmIy5VtQljNK6yUNnnXKquSU2VkDJOBY35PYO0IWO7Yvh21WgVII7zzv/4dH7v1f1FwYvRVC1i/phdr++sYqJWRBG0BVtqCGYzkeg6CJEI3DtHpBpLwW3B9OTTnphZ9XxT4HTt2YmTbJvStXYMz42cxeuo0jh47gWY7QmL52LR5N9Zt2CHQSqXVKlSQOkq1JXQ7zjlg1dCqFfn8VxbDKKwX/64xWy7PChhgXZ7XbVWv2gDrqr785uRNBUwFTAUWvQLzLcHsMaWVlTBG0MqPYiGE0bpLyy9hlGNpaN/lnb2uBDHaY3/oh35IwoeoZBLMCJqEvP/5n/+RHliqnbrPlI/TaswwIyqVjUYDf/M3fyOqLUfccJQMx8MQQjnH9b/+678EUpkq/Ku/+qtzY3YInFR9CcpcP9fyT//0T/i3f/s3UUW5PROKCcRUXgnghE0mE/NGdZWAy5Rgwi17eQmcVHQ56oZrZLjUT//0T8vaCM6EWcI2AZ3qK63DTDEmpHNbKs38qkOXNGARwlgbrcYubBarSv1N4lzfqkXdUwOrigQmHPP6xVEid0JrHDKJ1xJr9MzMFEaPP4//ePs/4yMfej/KvoV6yUV/rShjbdb29yIJW/DtFPVKSfYZRiE6SYjYSiQwqeQXUPWLaM400G0pGN68ZQuuv+lGDO/cgb6N65EkISbOjuHI04fx9OEjOPrcMfT2rMXw2i3YuXs/+ka2ojSwHmFisXOW2U1wXPax2qKw6rtODM4Dat5WfjE1NArrov/5MDu8AhUwwHoFimwOsbgVMMC6uPU0ezMVMBUwFVjtFSCwchQMx9HQAkslk2NmCFS0BBMYNAwQNAmPhE5uR0ilBfgd73iHqJ4ESaqYtPC+8Y1vFGii2sj0XvaTEioJpHycVl4CHlVGvoZgx8RdhiKxb5XzXPkc7byEZL6OaiRH5HB7qqYEQvaf0g5MUOT27GEl5DJVmMfkc1ReuVY+xv3wNYRYns+b3/xm6W/lYwx0Yi8r10VQp8LKtbNHl+fEY950003yGKGVo3QIyYR31konANMSSxWZdeI4HZ4v7xeaK3qh0S0v9p6kWipjasimVFWtc7AqecGcjSq9sjGikNCq7q7tSrCRYztoNWcwMT6Gf/vnf8QH3/9uuIhQcFKUXBsDtSIG6iVUix7q1RIGenvEphsnEUJE4ORVqqtlr4B6qYw0SuQehRHK1SoGhoex7bprsfWaq+HXKgijLibHTuGJg4/hsUcOojEdwPd6sG3nddiwYx9Gtl8DFMqA60vasUVLsOtIIJOyoZ+fGDxfbc0rrV+udgZYX+ydZZ5fihUwwLoUr4pZ05etgAFW8wYxFTAVMBUwFVjMCjAtl32itNQSqubPudTjbfg4QZDQRoik1ZWPEfLe8573CMAR1Dj2hv2fnNeqUmxpR00kgZcAyaAhqpjcL3tIacsl3HKWKRVNWoH//u//XvpKad1lv6u2AxPCCJFM3qVNmGBNCzKhlCouoZPHJ9AScql0UjnlGrk+Wm8Jp7StUoXlncou4ZngSOWVd0Lr2NiYqLR8jr21b3nLWwRwuR0BljNn2UtLmzMDqFhH3q6+ei9uvvkVMtKGr6OayXWLHdh1ROFkTSTpl3Ii21HllboBNUnU7ZEAACAASURBVB+elE1cVclJczfVm6qfI7Sq8CVYKjU4SVSwUxhFiIIISRwjjRPpN3UsW0bIdNoNtBuzeMd//itu/eD7kHSbQBTATlJUfKCnbGNNfx1r+nsx2N8Hz3dhOSlg80gJkihA2fPRW6yiVq7Adzw0my002h00u13s3n8d9ty0H/X1IyhVS7CjDp48cBAP3/cgDh96FrOzIdau24Fte27ErutfiZ7BERRrvehwrZySk8GqnwGrDl8iOCtgtbOvqixGYV3MvwpmX0upAgZYl9LVMGu5qAoYYL2oMpmNTAVMBUwFTAUusgJMtaVNlnCnYTUPqRqu+BjBkVDKsCGCGNUv2nypsLKflYBGmy5nr3JbghpfTzCjfZhqLu/8Pq+SrVu3TuCTAEuw1cDKNTF1+Ku/+qsFEHnjMQm2OpmXiilVWQIjz4XWXa6RajHBkseiIsrXUwGlYkxFlODLO4GU++R6aF8mqHKN3BfXzecIubQwc1ud9Mt96W3VsUNZX09PTbbj+fB1BC3OSeU/OedsBI3gpoymyVBVJybJtuoxC5yjqoA/lbsCV8Ia03UF0jh1JgoRc0c283lTJGkiijLXyD5Wx7Lg2TZazSZmpqZw9vRJTIydxtT4GB687y4c/OKDmJ0cA6IuygUPZd9GybNRLDgoF31UqxWUykWUSz5qtRIKvoMk6MK3HFFZ168dQX+9F90gwvjUFI6dOoXqQB8G1q3F5p07MDwyjJ5aBSdHT+Dwk0/jsYNPYfTYGNpdYGhkK7ZfdR2uv+U12LhzN6a7IboEcsfNAp08+L4naitracnoG0tUYgWpGfzPJU7pgmaQT/rNPgygwno8bF/kb4bZzFRgaVTAAOvSuA5mFQuogAHWBRTLbGoqYCpgKmAqcNEVmK+szoFSpgYKeHHGZhSJZXZiYkLmjdIWy2Ajjn+hWvkrv/IrkjZMKJxTFjO40iCsoCub2RlFc2ojj0m1kr2ntAQTHP/6r/9akosFVs6Lwb3oU7tiG54vhJ5TRYWZ5m5qaqq+EUSlHlRbs2Rm+ZCAuGoRWFVaM8OTBFr19eDcU1qN0xQxg5X4YqYUx6o3lnfCK0FP9pzEeOzAATz1xOM4cfQopsbPoN2YwfTEGcxMjKE1PSkBS+WCA9cm5Kby1aM1t+ChVCqgVPLR11MRm3DF91GWewFr1wxjoK9fRt5Mzc7i+RMnMNNuIkxjrN+8CcMjI+gf6Eez2cbY2AQOH34OR587gdHRMRRLdQyPbMIrX/cG7Lr2RqSVHiReEbHtyQcGbhb25XkKWLWFmj+zPlSTaU/mc3M3sUhnNwOsV+z9bw50eSpggPXy1NXs9TJWwADrZSyu2bWpgKmAqcAqr8CLKaxUHalaUtXkOJZ3vetd0h9K9ZIKJK3CP/qjPwoqpgQL3bs5v6zaDpsHWG7LfXO/b3/723HgwAFRR9/2trdJnyl7SsVCu4RvlwSscQ5YRXFVNmoBVqqImYVYwyzBlQ2slg0E3QBBRNXYg+24Muqm2WpittGQWhULBRkzEwZdzExN4l3/3zvwiY99FGdOHEcSdFD2HQlUqpZ8eFYKDq2xUtqI24jCDgqeK8AKpvbaFlzHQrXoY01fHTu3bsZgXx96yhUUfB+VclmglCLw5PQUDj/zNJ479jyKlTIqtRrq9T64XgEJHJw+M4ETJ8bw7LPHEHQZ7FXEVfv2Y+e+G7F5740oDQwjcf05OKdarlVw/d4pl4uisoZhIH25Hkfi6A80DLAu4d8Ss7SFVsAA60IrZrZ/2StggPVlvwRmAaYCpgKmAiuuAoTF/E3PDdWQxK8EhTywcr4pQ5SotrLXk6m6TOJl0BDDl3TI0IsVS1uDCWm0sXLEzK233iphRtw3U3nZO7vUFVbRTOeE0/N7TuWpL1FZ1fbsLeXNdlQ/qyQA617ibDc6rIkbKEWWNtgUrXZbakaYI7AxnKibfajg0EJLkLOAE8eP4YlDj+ED738f7vjc59CYmYHnMP3XR71aRq1cRNFz4DGh12J4Uhdx2IXvMaWX60rngDUJQ5QKBWxcvw6bNqzHlo0b0dfbg97eHtTrPbA9B504xPHnnpP79GwDnSBACqb+FmF7BTSaHYxPzmD0+Em0Wh1JMB7auBWbdu3Dvld9FdZs3Aa/2ptZqYFikfZzf84GTUsw58nyfKkky2zbbIYr1zrXDiyVZVFV8Y0l+MV+G83zS7ECBliX4lUxa/qyFTDAat4gpgKmAqYCpgKLXQFt3dXweA6QlOKnbwRW3pn8e+TIEVFDqXxypAvTcDn2hv2tus9Tz9DMK7cagnlMATVbhefwRlBj0i/twOxf5WgdzoXlSJulflNG33O1Ije96E3G02R1YCBTVgfarmUkTRzP2aWptsoHCYRVOU4qQN/ptAVYC64ngEmg1QnPQdBFe3oaj37xIdzxhdtx95134onHHxeAKxdd1Gs+ir6Lgueg4DrwPQdF31Ezc5JYfiZHp2msZqPaNqYnpxGGkVznndu34frr92HLpg0YGVmDcqUIt+gh9RzMnjmDieMn8Myzz+HEyVOYmJwBNVzbKSBMUrQ6XYxPTKLVUtDt1/qxZsN23PSVX4/Nu/ahf+0GxKklVmfX8+F5BXh+Ya73uadWBW3BPFdaghkoRYhXzb/5Twfm9bAGpof1Rd+XZoMlVQEDrEvqcpjFXEwFDLBeTJXMNqYCpgKmAqYCC6mABhwNj3mFVe9H95wSogittAWzj5U3gikDjBjEpJVVPT9Tv07Dqd5fXtXVNlgel5DK3lUm+tIizH5Yhigt9dtCgFXDLF9DYJVaSGqwdV4v6/mpzUqBVQnA7FENZPYq61v0C6KAWlGEifGzOHPyJJ4/+hxOjY5iYuwMRo89j+ePPouzY6cxOzMtoFcquCgXPVFTeUcaiwW4Wi6hVCzIvadagecA7VZTApsIyO1uID2znMM6ONCP9evX4pq9u7H7qm0YWTsogUzdThtRu4PObAPPHT2G0dGTOHNmHM12V4KZwiRBGMfqHvEeoZu6KNQGsOPaW7Bj735s33MtCqUKHNqIU8DxfBT5M23Sto1CQQUxqZ5W9vsyOVjBqgq00tCqgJXvMTPWZqn/Fpn1XagCBljN+2LZVcAA67K7ZGbBpgKmAqYCS74C+TTfvEU3r4xq9U+HMfGkaNOlJZPAS0AlYBE4dRJvXjnN963ytRpYNdDqNGHd10rVjWBMCKaKu+QDly5WYZ3nWI0ZnJRBqyTgOgQwqq2qRuqu+lqZBBzHIeKYCmwk/aXsK42CEI3paYyfOonjzz+P5595BkefeRqnjh/H9NQEWo0ZtFvsa4Wy9nq2qKe8dzsddLttJHEE17ak77VcKqJaKWOwvxelgo8o6KIxO4uZmVk02wG6IVOJE/gFD9VKEXv27MSe3Tuwc9sm9JSLCDstWHGCqBvi1MnTOHX6DM6cOYvpmVnMNlroxpEM4nF8H6mEb6WYbHQRWgUMrN+BndfciOtvejX6h0ZQ6akjiBJYjodSuQrX9WU8kG3xgxJH7OgCq2KTzoBVfaPjlw2wLvm/QGaBX64CBljN+2PZVcAA67K7ZGbBpgKmAqYCS74C8y27GijzI23ywJjfnsBKsNTgye8JEQzKIchqMCXc5pNc9eM6SEmrrFqJvVBK8VKG1vkKq77oeWvwhWzCorJScQyomKqgJYKYZVtzCcCE0yiOEcVUVrvyPEOOCJ9R0MEzTx3GgYcfwj133oGjR47g9OgoEIew01j1pdqceJOiUPSlJzWKAtWXSjimsivTYZhEHIE2Yq6TMLxmYEBmsPbX6/J8txvg5JmzGJ+eRpfKbBIhTSMMDtaxYf0w9u25CiNrBlCkNTkIEXW6mJ1pYHZGwe70zAymZ2fRCrqIkaJQKsNi+jSAMxOzmG6FSLwatl11LW5+zVdh+1V7sXb9JnSjBKnlwvVL8Iv8AKOAJInk/MtFhi9RXc3GBjGNisAq93MhXXS2t5IYJ8xYmyX/98gs8PwKGGA174hlVwEDrMvukpkFmwqYCpgKLPkKXKjHVNtRtU04n+irQVaDre5H5Wv4PRVWQivhVf+sx5Ho/XBbrbpyP9yntibr8SV8XMazpOmSV1kvBlh5PheCVgHWMFTzVbW6mqbSK8qZqhKyRKq0gDgKwc5OKqu0+j575Gk8+tBDeOLgARx58km0Z2eQdAOUfPal2mBmEpXUgu/CcbkP7jcQ4FPQSkBmGrArdQ46XVHJg24XpUJZ5qtuGBnC+nXrMDQ8jJNjYxg9dQpHjx3FTGMaQdhFoeiit6eCLRvXY9O6EawfHoZDAA4jtJsttBoNNBpNNJoNNGgv7nYRpQkczr91XKS2jYnpJiZnO5hqxFi7cTv27b8ZN7zi1di5Zx9S10diuYjhoFiuoFQqS1IyYZvn5To2g4xVfytlZOmLJrhmo4IUj4sl2ADrkv9zZBY4rwIGWM1bYtlVwADrsrtkZsGmAqYCpgJLvgJ5e66Gx/l24Lx1V8Ar6xHUFmL9Og2iOlWYP+uRNPPH2OjX6scJuDxuft6mfmypj7V5IWC9EKTOh1bOUqUtmJDFc4/Y1xmGAo6EVcdzlDXa85AiRqfdxOz0JD73mU/jts98Gg/ffz9OnxiFbwGD9TqG+vpQ8m24lrIQe3x90UcU8wOEEGHOViyzTl0XlUoFjuMiiRJMTk5iYmIS3VaMcqGELRvX4lWvugWvfvWrMTEzhWePHcUdd92Jk6dPoNVuIc0AmmnDWzZuwL6rr5YZrTYhscH+14b0wDIgqht00JJxPBESKrucn+p40t86OdPG6KkZVOsD2LLzKrzm9V+H/be8BqWefqSOj1Y3QrFSkzE5DmevSqpxCs/hWBsVWkVgtWyHsctST519ZYB1yf8ZMgt8gQoYYDVvjWVXAQOsy+6SmQWbCpgKmAos+QrklU0NnnrRWmHVll2trhJE+br5Vt888Gro1VbgfOKwVnD5VQc06V7afL+rfmzpj7XhjBqFR2qKynlzbObeAwpWs+ekJzVBKioq7cC2JPESVrXVmrbdQpF9mlRXI0xPT+Lwk4dw/7134dCBR/HMU09i8uxZxEFXILHsuzKiRizBoNptoVIuolariBWYiq3rOXJMXj8GW/FrqVxCuVRBpVxBt81Zu03MzrQQdkKBw2v2Xo2bb74J6zetQ4wY9z/0AB4/dAhPHT4sfbcExiITo/v6sWFkHeq1CsqFAjqtptzb7abAsqjJUYwgC12K2cNq2Wh3IzRaXUxONmB5ZfT0DeKWr3gDbnzl67B28zb45TpaYSw2YqqsRd8TZRVpBM9xJDBKvW8csRnngZWXhWWnwnrSWIKX/N8js8DzK2CA1bwjll0FDLAuu0tmFmwqYCpgKrCkKyBhPnE8p2zmgTMPjnlgJVjptGCCJMeq5BVZPZKFIHqhHlV9DL0dX08FVd/yYKsfW8r9q2qNDEY6N882zfVPzn8DWNlcUF17hg5JrbOk2ygLsuKIGtdzUSwWJN337JkzOPL0YTxw3924/TOfxOTYGXQaDekZZThSpViAk8ZI4wBBp4k0iSS1l8DKECWK4uxhLVVKwswE1ZmZGUn/5ZzTaqWKvt4+WQdBut1qY2aqgYmxKQwPDWHHjm245VU3YnhkEM8cfQ4HDh7Effc/KBDM2CPH9lAqFlGrVqX3tbeniqDbRtBpiSqsgrV0b26KbhQhSlJEsNANI3S6VJW7CCIgTF3ccMtrsf+Vr8NV+/ajNjCMbmLB9QvwCkVJM/ZdB0kSwiew+p4akcQ7R9yILZhgrmCVV4bAesoA65L+e2QW96UVMMBq3hXLrgIGWJfdJTMLNhUwFTAVWPIVyPerapjMhyXl+061ZZfb5e2/+nXcVquD7GPV6cF8XoMuX6dV17xKmz8Ot89bhpd8ES8CWLU9VQOr4txUgC+OYrEFE1IZfkQNlhZgCUZyLDx+8CAeeuABfObTn8STjx/E+JlTKLm2QGq9WkOx4Emwks3e1CREGHQQR2pcDfs9+bWvr46enhqKpYIAHY/L8UScqxuHsYyMofWYKmu1wl7RCoJuiJOjp0RtDYII19+wG9t3bEKlp4ZTp0+Lyjo+PonZ2Sb9vbAdV6750GA/Bgd6BZoZDNVtt2QkjyjMtiMQSSiO2KsLoNsNEYSRyNNNKq2zbey6Zj+uuemVAq1DG7YAbhGp7cJ2HdQqFQWpiEXdLXg5YM0swRKLnH04YIB16f8GmRVeuAIGWM07Y9lVwADrsrtkZsGmAqYCpgJLvgJ5dVR/P7+Hdb7CquHyQunBVE4JolROCan5gKX5ai5/nh/slFdY8z2yl1LI+ft6sX3o85x/3AsFU52/b6FPURHlccJSZv2V0TQpg5OYymuLGikBVUkMl/bVLHCKScFREIjVlX2ZruNianICo8eP4e6778J999yNR7/4MKbOnoFnpagUlapakdE/rvRzqjsVT0FCpEksc1SbjRkB1t7eHulX9Ql7ji2wSvtvp92RDwiokFLtLhaL6O8bgOf6aDXaOHnyNEZPnMLQUD/WjqzBRlqDkwQTk1M4deoMxsenZMaqqMW2jXq9inpPVfpnLQJ50EUSE5xTgVoGIok9OInlHkVqfA8tvbONNsYmpjG8aQe2770er//6N2LDtl2AW0Jq0fJro1apSl8uQ6U814bvulnvs7YEM3yJtZWPPkRh7RhL8Iu9/c3zS7ACBliX4EUxS/ryFTDAat4hpgKmAqYCpgKmAhdXgfyoHK3Y5r/O34venhBNeKNSmAf4+QFTuvdXJSCzf9KaG+UjtlTLUsm7nFsq9l5PRtI4liMjYtQIIF/ZZGOGKbVFiaxVyih6nvSsPvLww/jUJz6Oz91+Gw4eeFSClAip/T0V2LTiUrW0UoFcqqwERKYCV8tFFAqu2HsnJsZx6uRJlMsFVKtl9Pb2olqtoFwsZMDaEFswz6NWq0HNwA0xOLgGA/0D6Kv34eTJUzhy5BlMTjXlvDZvHsbg4ADqvf04dXoMZ8bGMT09I+dKoHQIkZ4j9mD2mzL+iMCaJqnMUmUgUkRYjTjXNYDtOAKrrA2B9cz4FLxaP0a27sKbv+v7sfWqaxBbXqawuujJ1u97hHvOo1XhUQyOslxlCaYtW65ZBqzSwxowyMrcTAWWTwUMsC6fa2VWmlXAAKt5K5gKmAqYCpgKmApcfAXm98Pmk4ovtBdun7c6izqaMBhJ9ZnOnyU71+crUl4qYCrHJCxJH6Ulj/HOJlLZKlF9w4RUgeIkRqfVEvsvw4MIolPjZ/HFhx7CvXffgzs+/wWcPjkqycAc41L2XJQLLizafWUWaiqzSH1fzXClRbanxgClkkBsY3YW42fHACuB57kY6OsTMK1USmIJbjRmBVJ5blRfCa+tdhu1Wg/q9Tr6e/sEbMfHxzE2Nol2p4uenjJ66r3o7R1As91Bs9nCbLOBTqeLMAplHYRxroHWZurNSZxmwKqUdyrMMls2CpXKDksCmQis41MNWMUaBtdvxZu+6/uwe99+lGp9cAsF2K4niqrv2vA8pa6ybgKs7Jumgkt1VXqC1VzWudAlA6wX/8tjtlwSFTDAuiQug1nEQipggHUh1TLbmgqYCpgKmAqYCpxfgfmW5/yz2t6cV2YFLOcBa94OrYGVgUvSoykpwVRWpQk3G/+jgImKYpTZpdnLKZOBMjtwt9VEsVBAtVKSMKUnHjuIWz/0ITxw3/04dPAxlIs+ykWCmg3PBlzuUfpTGZilFGHpd7UtURvrPTXUa1VRVMOgK6FN7XZL4ocG+/ull7VarWJ2dgazjZm5ebnsYW00m5htNMQaXC6X0VvvESsz1z5GJXVmVr4vFMqo1uoCibTdtrsdAV3CLaGZry+VivBcT2BUJyDpMK6UgM/gpShQimiSotMNBFgnp5uI3BL61m7Ct3z7d2PfDTdjYO16FMplOJ4vNmNCOu3AhFVJDdbASoXVIrDqeayWtLIahdX8NViOFTDAuhyv2ipfswHWVf4GMKdvKmAqYCpgKnDJFZgPq1o15Q4v1IvLxzWszldY81CrwqQIXpx5yt5Qptemc3BKxY+zQakoEtBEUbQUXNICTG5lH2rYbaMxM4V777xT7nfecTfGTp1E2G1J4m6l5CMKukwrAmOL2JlpcchMlk5MAJZ1IkWtWhZo7e+ti/IbdDuYmZ5CFAYYHOhHvd4jdt3J6UlJCqaFl2svlEpoNhsCrNwXldJKuSzgWiiWMDk1g6npWbnHKeD5tBlXUSyV5Lq0Wy1MTkzK9+zP5Uge36Pt2ZWRPTICh2FS0uNLpTlCGAZSLwX5DmYaLZw5O4XQLqC+Zj3e+ObvwDU33IQ1IxvglypwffauWvCZjsz9uw5cm/t1cgor969VbqqsClhPGIX1kn9/zAtfngoYYH156m6O+hIqYID1JRTPvNRUwFTAVMBUYNVV4EIjcub3pc4HVg2pfHz+tvPH9GiQVSN6zgFrnNl+JQXZZdqviyhSPZtBtyvqKvtLmaJLtdVzLBw/+hyeOvQYPn/b7Xj4gQdx4thxpHGIatlHif2pjoWo25XXCI5ZtClTM81mwHJWaxyJ1ZiBRFRYB/r7JUGXW02MjyPsdlTvab1H1Nez42cxNT0Fv1BAoeijUCyi3Wmj2WpK2jPPj4FO5XIF5XIVrU6ARrODiakZtMT+G4l1mD2xTIXudrpyHKqlqg+Y5+6INZcgz+8JmpwFS2gVC7aMVdL5SK6oqydOjwNeCQMjG/HNb/o27L1uP/qHRmQOKyGZNmOmBPNOYKXSqhRWlVSsFFYrs2WzWkAnjTFqgHXV/Q1Y7idsgHW5X8FVuH4DrKvwoptTNhUwFTAVMBW4pArk+1HnQ+mFels1oGpQy1uE8wuYbx1W+1LwaNn8f2qOqbSyamizXQHATreDdrspYEmM6q3XkcQhzpwYxV1f+Bw++8lP4sAjj+H0yVPorfmolZkCXES7OYug04bD8FuBVTUmSABaHVKORbUyCLpiyeWs0jX9g9JHyt7X8bPjorQOrhkQS3C5XMKp06cwMTmOYrks9l2OvCGEBmEXnU5H1GAqtq7nCyimlocoBpqdDmZmm6K4ck4sFdieWk3G80xPTUFadqVfF4izWb9cJFXlgu9LSjHvEkIlgUs0OdsIowRj4zM4evwsyvU61m/dim9507djzzXXodrbr4C1UES5yN5YginH/3AOqwsv18NKQFYhWawPv88UVjOH9ZJ+l8yLXr4KGGB9+WpvjnyJFTDAeomFMy8zFTAVMBUwFVj2FbiQWvrlTur8sTPEp3O3C9mD9bN6Bq3+WYOvtgFrUNTgOhfSxLTfJJYRNnqkjYQuRYmkB0cc+5LGCjjZb2oB7F09/vxzuP+eu/HAvfdJ0FKn2QDiEPVqQVRVhivRCpxGYRb6dH4wFMmQ/Zwcg0NbMqGV6iuhbmhwED21qkDrxMSEqLuDa/qVIlr0cfLkCZydGEexVBT7LoOSeJ5RHEkQE4FVnRPVZgu2V4TleEgsC7ONJs6OT4LTahzbRb1eg2s7CIMQUchRNQyWynp3OR+WVeEYGs+Vu0715fxX2/YQRinGp1potrvohjE2bNmCXVdfg9e/4Wuxacs22F4Bnl+EXyyiWuZoHqYNpwKuBFbdwypJwVn/sAZX1ohjbUbDzrL/PTAnsLoqYIB1dV3vFXG2BlhXxGU0J2EqYCpgKmAqsMAKLBRW87CZ70/NP64BNN+Pqp+fr6LqtGB+JbAqVVCpeCoVmPZTptwqS66ywarn2s022u0OkigW5bNc4qxTT8a8HH78IB649258/KMfwVNPPImTJ05h7WAP+no42sZGzLEv7SbcDEoZrES7cRCqdGA16jUVUKRySbiMo5CRvDJTdWhwDfp66+jpqWJychJBGGBgoB/lchGO5yhgHT8Lv0AF1Rf4U/lIahwPgZV2Z4654TEdrwS3oKCx0W4LsM42OoiiVI5R5hxX10OnHaDd7orSKmnASYw0szCzX5bnoaCSdeL4HRedIMHo6Wk4noeBwTr27rse+67fj+v334i+wSF0Q872pXW5JH2ztCBTsVWjfBSwKghWtZ9/Zw+rAdYF/uKZzV/2ChhgfdkvgVnAQitggHWhFTPbmwqYCpgKmAqshApcKrCKqidxvArC9H7yYUr57+fXKj97NQ+tcwot54uyX5NzWGVETSK7YH8qgZQ2YNpk2WZKmOPMUAfA7MwUTo6O4mMfvhX333MXnnv6MFqNBpI4Qn9vFdWSDyRhNromBueNMv1XUoaTBGGciO2YcMz9U2Et+AVRbenDpY2XgURrBgbQ29crAUyzDab7hujr64PnuxIodWbsNCYmJwUg2VPKr5J4nFIVZl9uIqFOoaQbJ2AOsmV7AqxUQRvNFianG2i3AzBhuFKuoFqtYWpyWuzCnK0q4J75mFWqMsuRIgojsRfHFF/F0+wATgEjGzZg9+492Ll7D7Zu34mBNUNiR+4GIYqlMsqVqozfKbKeAqqcw6pG+miLsb5u+kMFXpNOmuC46WFdCX8OVtU5GGBdVZd7ZZysAdaVcR3NWZgKmAqYCpgKLKwClwqs+bmr8629eYU1D7R5q6+2//Irt1fhSuour+E/BgdB9WrOGY9Tipy08oYy1oXqZ6VUFmvv9PhZHHnqKTz2yCP45Mc/iqeeeBxpGMjImiIDjopUOm1YaSQpwEwEdhxLYJQBSzxWAgeh2G5DhEHAPFwZi0MFV6DYtqQndaC/V2ap1moMTGohTiLUemqycvaoTkxOYHpmRsbEcO0cP5MkkZoTy/NK1XnJ+SWpqJy0ALteQTKKOTd1YqqBZqsrluQSgbXWg4nJaUxMTKmRN3r+LJVbHiFTcAnzBNYkseB6LirVGtZv3IQdu3bj6r3XYGTDRgwMrlEjb2DLerjvnp4eFKjyMi3YVb2rLkOXCK8S7JT19vKDg0wF1z2sxwNjCV7Yb57Z+uWugAHWl/sKmOMvuAIGWBdcMvMCuVzfXQAAIABJREFUUwFTAVMBU4EVUIH5faUXc0p5ZfVC6mh+H3pbFZKk1EcClZpvqoKB+D0fJ8yxJ1VgiMqq7cgM0tlWU0EswTYkiRGzLNR7VIqunVo4dfw4Djz0IL5w22246wufx+mTxxEHXQz296HI5FwrQRqzBzWRZGBwbE0UyCxVzlstcK6pX4TjMhwpEdtu0G4LbFJxLBcKypZL8K2UZIZqpVpBqVxCJ+gIsLJflb2s0zPTmJ2dRavVQkqZM1OHYyqftBVbBEULEVtyea6OjVazLdZg2DqJ18VMoy2JwXFqy4xUqqCzzZbMc00tjvNJpK81iNgbqwKjxHYsYU6uGo1T68G69Rvwile+Etu278Lw2rUCpUwWDpi07PB8KqIO1+u9c/NteU1or2bvrbIEU23VdmMFxzqQipbg4xwLZG6mAsuoAgZYl9HFMktVFTDAat4JpgKmAqYCpgKrrQIX6jG9mBpIdi+VziTJ7rGaq5okAjy07SrgtOEI1XAsTIJ2u4VWo4kGLbQRe0UTNV9VeVkFtHijBbYk6bolxJx1GkbZGBXagVOkHFTK48Uxuu0OTo2O4slDh/DI/ffj4KOP4Mjhp6Q3teS7qFXK8CTwN0IcdoEkgmon5XpDsflKwi5tsIUSHK8oa5VE305HzoW9sT3VqoQslUvs8yyLsiqQW3BlXE0QBTL6pdFo4OzYGNrttoQrpVEkxaLCGlH5ZL+q6ygVlYnHGbC2W20EQaTsuzZr4qLZCdHuRggTC3Eq8cUo0bJbqQotUoWlmtvtxgjC+FyvqUcILaNaq2FgcBBr145g09Zt6OsbkHmwnN/qcmYrR+EUClJr9q7SDqyUb1qAGeDkzYU4iSVYnlNat4QoZ5ZwA6wX81tjtllqFTDAutSuiFnPi1bAAOuLlshsYCpgKmAqYCqwlCugWE+H6F7cSsl9nI+Su+ndnPPgZk/KEyqlVyytcSo9mLrfM2VsbZrAsVS/JtN69agYWl8JcCdHj+Hs6TOYODuOdqclqbvsldTps7TnUhns7xtAX38/evv6xQrrFYsCUIQ4Hp9KZdDp4vSJE3jumWfxwH334pGHHsKhAwcxNTWJKAiwbmgQtXJJABW0ACcMbQqRRAHSiPNaEzh2KgqiUhE9uH5Bwo94fgKtAe24NqqVCvp76xjo7xNopapLVdLxHUnnbbQaMlaH0D45NYWTJ0+K0ipQTotzyrRfBzFTfqNQYJFpwJ0gFKWV9Nfh7FUqrJabqawuOmGCbpSiEwGdMEKn28X2XVdh644dIqcSqtutDjrdQIC14BXgFzhCp4R6bx39/f1YO7IW9b4+sSCzV5aqqvTEVipiAeb3EgrlE059uR6+X5DHtfqtA5dcJivPhS4phZU3A6wX9+tmtlpaFTDAurSuh1nNRVTAAOtFFMlsYipgKmAqYCqwNCugKXMu3Vah5RxR5FZ93hAaGanCXtFE7KW8yy4yS658VY2RCLuBbGs5yooa0ZbrOMqmGwRICGdJjEqJs0k9AcLJs2M4efwYjj73rNyPPfcspqcmZWYpE3fZi2rPQZACYgJgb70Pff0DWLNmCMMj67F2ZINALce/MCF3cmICZ06fxujxUYweP44To6MYP3MG05NTiMJA1ktYLXouOzThWLQQpypoKVUAS2uwAKvvo+B5ApGciWoRJlOVQkxFkTZgpgEPDg5izZpBVCtlAVxyJuGzGxIYO2h326K0Tk9PY3xiAl0BUCq4nCNLeHeQJqovlyWVHlbWMY7FgtylBTmMQcczx9u4fkmAlSrr+HQbrW6IBIkk+157/fWi0lIJlYJlc1Fd15d+V/a3sg+Vab+EV47V4WMS1ESVtlREqaQUbG7jcXarR2jN7oR4vzCXDKw+fODxlGp+fjp0KsA6SvXa3EwFllEFDLAuo4tllqoqYIDVvBNMBUwFTAVMBZZtBbRHN3cCdJBeCFiFYxUbqhuBk+NR2D9Ki6rMMqUtVTUpqm0zYCWkuo5YWcMkETWUltk0iqVXk2qia1MB7WJ6YhzPPv0Unjh4AE8/dQjPHnkaZ06dQLfdkqAjSdwVeFOQKhDHuaRJgnKZ6l8d/QODGFm3Ees3bEGa2mKBnZ1pYWzsrKiYZ8fOYHJyQvo4aUcWK7KcH8fR0I4MsQZzTa5NIVOBq81MXovbpwKrBen3zGyyni+Kp83ezmIJPT01UVYJrLwT9miHJaQ2mw00GjMKVtstUVpnZxuSGtztBqKYiiJp007LDGMFwto+rUbcRGrMTZwiiBJ0ghip48H2SmgHEWbbAcYmm4gSoFQp48abbsL1+/fDcamIeqKGir1Xxs64GVhmPcCWgksCp9h7MyBlTy5BVWBV9kFlVX3lY/pnPc4mH5CVT3dWbw0FrCciA6zL9u/HKl24AdZVeuGX82kbYF3OV8+s3VTAVMBUYJVXYD6wZrA6x6RZebS6mgdWgh7DjkICJ8kxm4VKeKTqR7AksDrShUmItRHEkdxty5YwnpLvS3ougfX06HEceeoJ3Hf3nXjs0Ufw9BOHELRbiIOO2HIJq77nCA9T+ZReV4cBTLYAK220vBG+aG/1C2X4hQq63QidTojGbBdNziLtdmGloaikxQItw1R1LcQRg42iLJ2X6wY8x4LHtFseh3Asyb0cJJPAdx2BVvZyyp0wVyyiKLDag77eXvT396K3t1cgWua1xhFmGzOYmZkSC/L07LT05bKftN3poNVpywcABFPOQqXCyvPkmJ6YVuqY9mTV/8sRN1xvDBthAoFU9qxGcNBoB6qPNUxQqdUxsn4DrtpzNbbv2CEQTMVUYDJL8CUUE1wFPqX/lFZn9Rjtvaon1ZMQqTyY6sfnFNYsJVhbgfPAet6MXAOsq/wPz/I+fQOsy/v6rcrVG2BdlZfdnLSpgKmAqcDKqIAAa042zYKOXhRYaQdmXi5ngrIHNbMCc09BGKDVboNjPmmNJdRJcBCtv/wn7GqLssk03omzZ3HqxAkcefIQnnzsoIQfnTz+PCbHx1Ag1HouCp4DX3okXQWrksdEazEThDlkhupjLFZaUXvlBJiQ5Iq6SsusDhgSS7KViHoqKmNmeaXtVsA3pOoaw05TAVXPIVxnfbUSgqR6bmlfpi1YIK6kYLVWqymFt78f/f19Aqvlclm2IWxSTZ2ansTk5LgovIRWqqpct4Q10e4sM1cpVKu+W9YrjjJAzcb3pBLupNRt2oATy1Z9qzEQMGiJuO148Apl9K8ZwsbNWzG4Zkh6Ui1L2Xt12rIEXGVQqsFTK6hzPagZzGp1dW58TQayGlz1V71PNeNVjbTJW4L1SKRWHBmFdWX8JVlVZ2GAdVVd7pVxsgZYV8Z1NGdhKmAqYCqwKiuggVX8vOfk1BcCVumrlFReNb9TUJePUSUFoYpQ1kaz2ZT5owQ62mOZzNtu8zEXfrEgyl6r2RQwfej++3H3HXfg0MEDOPrsM2g3m2LDrZQ8VBnyw5EwrgWP0Eo1lBNIU0JpIsfl4+yRJMR2gq4KEuqqUCLb9gTOCNRzgUhhJJZb3pWSSWDjvFDaYm1ZP6GVaiqTisUWTJWVxxBgpcqaolhUsKqBlOc1MDAg9+HhYYFWAiwhjuDWajVlbM34+BjGx88KsE5PT0o6sPTzEuB5XlJWIj5BnD2rKSL2qHLNGlhlxA9BPIJfLMNyfXQZjJRYCFMblZ4+9PQNYGBoGGtH1mNk/UaZ2crgJA2sGio1rBJOtbU3D6znUn+V9Xe+7Tf/PM+V+8sDqgbV+T2s2hI8Gpo5rKvyb88yPmkDrMv44q3WpRtgXa1X3py3qYCpgKnACqmAhtac7zcPrCrfV1OqwlQ1miYVmCI4UuGk0sqEW4KjHmVCqbA5PYOJs2PSh0poDYJAek+bjYYEKz1x6HE8fvAxTI1PoNNqoVxwUS4V5O5K6JGyABMmCbwQYOWxY7EHu5yVmllbCX1il4051IY9oLTUUk1UX9XM1gTtTheddlfCjgiDHHeqwoFsdT6UOAmzEriUzQ2VHlauQ0EsR7qUy0zNZTgR56z6AqnsVx0aGpL5pIRZoj1BfmZ2RgBVgeoUZmdnZN5ql0FSGaxKeBXRX0KtLHFVMylZ2X/jLOBKXQtahKkmc6QOFdaZVlfNVYWNDZu3YcPmLRgaWY9avQ8+t8k+ZGCtJNl4bvzM+d9rlVRtp0fUnNtGq6t59VVvO98KrBXWcwnB56K7DLCukL8fq/A0DLCuwou+3E/ZAOtyv4Jm/aYCpgKmAqYCc0FKStw7l6skkJNpqaRU5bWVLwQmwp1YWLMe0m6nLVbZnnqPjI+ZmZ7Cs089haNPH5G035npCbTbs7JXKqljp0/h5IkTOHXyJGzYKPo+BnprqJSLsh+GMDEVmPDIYCRCpWVn68mswewNVcCqgJOqK/ev0E/RpgoQUt20AkqdQMa6NJpNAVeqlTxxKrVyDMl2SsW2zDv7RvW50yJc8F1UyhVUKmWUuNZiQWCawEqFlcBar9dRLBYkEbjd7ogVmKDK/tVmi8dtiX2ayqmM+ZG0ZcIz4T/7QCBJJVVZrNdiv9YfEghKiyxue74EL41PzaLLObOOh6uvuQ47d++RpGS3UEK7G6hgJaYB01qdBSW9kGLKDxz0TNU8oOowJf1V11wDa15dvZCymk8JNsBq/u4s1woYYF2uV24Vr9sA6yq++ObUTQVMBUwFVmAFMiTNUFXwVLGaAGvuZ9EfM4AiVEUhgm5b5nFWqlU8f+RpPHHgAL5w+204dOAxnDxxCrYVwHdVHyj7RNXIG6Vk0josI1GkvzVCHHJ8DUOGOE6G1l32ddqiqPJOQCQUyU1F/CqVVACWFuAYURKqoKK89dflmBv2habodAJJ5e0GgcCgHh8jNufUElBlsFQcxTI/lsdg2FKx4It6WipzvIsv/bUEQUJqX18vBgcG0FOrSUBREHTFDkxgnZmZQbPdlJ5VroswKyFLaaae5sBUQpYIrAxZksAlzq9VABvFqYzSobrKFOBmu4szZ6eQ2g5KtR7su+4G7Nq9B739gzKbtdHqyPzXarV6LiVYoPVc0i+VVVFUXVcp5PwQwKXKygAmVes8qOZhVduL8/2qfF4uTfaBgf5e/8oYYF2BfzxWySkZYF0lF3olnaYB1pV0Nc25mAqYCpgKmAqoOKUMTLPvJSQnA1Y1f1Wxq7IEawWWcBfKSBjPcXDvnXfgjts+i8999jY8/8wzCLsdlAo2KmUnGxXD1F0LrgT+OCj6VCk9UTRpoQ2D7rleVVmOUkylD9ZXo1a0hVcFFSVz1mACK63DCWilDQQOabEl0HKUCy3CbBYNmKwr42GUssk7LcsEVcKxAlYVcMTvCV88PiGV6ikBWym8NhzXEiBkQvBAb698z+2ootIKTXWV/arss+VaCeBRHAkQK5WadwWpoqTmgFUlBEPBapLK/FXXL8IvldFsdTDbbGNqpolKTy/WbdyI3XuvwZat21EoVZBajvSuVipVVKo1UVr5oYIKsVJjaeZgVb4ntGqbNVXZc32pWsmeD6v5ntV8mNMLwar+LWPokulhNX9zllsFDLAutytm1mvmsJr3gKmAqYCpgKnACqpAZqPNIatiRQWsSoG0sgCjSGysfE5ml2ZpuohDxO02PvSB9+PDH/wgvvjgI+g0pjE8WJUgpWLBRalAFY9KKiTgKArCTI2jyVXZdkV5FVVVJc2q/tMILqGTSqDvi/1XFFBaadM4F/hjwXE54oZQGMrIGsKgsv3yCKo/lOqmUjJ5eLUeJvkSYgmsuleXlmGl0jKAKQM9jnyxHVUbsR5zDmwRlUoFvT11VCsVFEu+qKmdTlv1rHLftDjLfhwFrAlhWivVYAax9LAmsR5nw55cpbAKrGZzVx2vIHbfickpzDQ5DgfYsHmzqKubt23HmuERiChsc70cu0M1uJglAiso1TNUtXKq4PXCwDo/VfhCM1ZfKBU4bwXO/7JwDuvxoL2Cfn/MqayGChhgXQ1XeYWdo1FYV9gFNadjKmAqYCqwqipwzgCsO1clYElPu8nswIpXM2VVC7CAKKFUJGUMDJN9iwUE7SZmxsfwP//9Tnz4Qx/EmZOn4Nkp1g/3w0KIJOqi4NPSq/okZUqrQB9Blem3kUAsx7wQWAmFxVIxG40TKoDNelIl7EkClphUrGawsg+V++HM1kLBQxB2FRRLnyq344gaznNVKbzSLxordZVQyPOhqkrIIsDycQYe8SuVWQV3VGlVkZTlmGuIxCpcKpZQq1XFMkyFNUmo4gYqYCnoCqSqtToZaCtlVeU8qa8ETflggKFLvGcBS4TSiM/DRpxaMn91ttESRZbhStt27sK119+A/sEhUVO7BG/Xl+/VDFXOndUKq7IEa3V1rj81swIz5Ip9vzxXrnU+jF4IWPm+yW+nf36hXykDrKvqj82KOVkDrCvmUq6eEzHAunqutTlTUwFTAVOBlVUBpQzme1YFMHInKXor4SnLHJKk2VQQUwA1DJR6GHQ7Mu6lXqugNTOFE0efxbve8Z/42If/D3YaoadSwvCaPoSdJjqtGXgeE38VDPnsxfQ8ZcFNEnTabbQ7HXQ6XVkNQaparYgySjhU61MqLJVVAqvMY2UfKSVVWm3DUEKbKuWSCjYKAjVflSfDUTiOJ2NseBJaaY3CRHpVJZ1XJyGLsqlswfJSmSdKu6yrFN9sbmuccHZrJDZbGeXDMCYmBxc8qTHXTRAm4EcpQdyC47BiCpTnrMASrKQUVhmgw5mqKVVkrbASVi2ktodmN5TeVMJqqVzBxi1bsGPXbuzZu09Si23HRSeI4PlFmQ3LVGM9roYqKuszf0TN/F5UHaakA5QuBK36sfzvRn77L/c7Y4B1Zf1FWS1nY4B1tVzpFXSeBlhX0MU0p2IqYCpgKrCqKqCBVc+1UbqqBkL5SU+zyYBVKa2WGmHDXkyqm1RFux0ZPdNTr2By7DSefvwxvOsd78CnPv4x9FYLKBds+A7gOik8URepnCp7rraleq4v0KostBw508nstso+S1CUFF8qgIRXgVUGF8Uq+bbgi3JKtZMJvL4k+ZYzK7PqEVUqcZYcnMG3AlIGK7EPNoXnFWQdfFzmn3KcDIFV1EM9Y5THyYA5IqzGsKxE1ik9rkVf1FU1g1XVda5XlQNmLKVESmiVKLgRgoizVmNl/xWllZZkQi1BntspdTVKLUSpjelGB1ONFnr7erFu3Xrs2XsNNmzahKHhdQLilHFtx0OxVM4prAVlaZ4LXDqnsL5QX6pWV/OjabS6mn8u/6uT7101wLqq/qisipM1wLoqLvPKOkkDrCvrepqzMRUwFTAVWD0VyAOrgjmtsKqeQ6qYmS1W21WzPlDCV7fblZCllL2jxCrOTLUSHD1yGA/dcxc+8dGP4v5778GavgpKvg0kgcxYLYnqqOy5vFHpJNgpu6onwEw7cLfLJF0FpbQJ80ZAojpI6OISZeZqFAn4MtGWIEtgZa8o1VaqnLTpEmQJwtyeNw2vqgdV/Rx0OWImRqlUhuO6ArCRBDLRnqxmtSp7rKvsvDEBM0KH6nKaKNVY1sZgJ2W7VRDIsTrKUi3hStLvKvSrHsvmxjL4qdMNEdASzZFBoFpMK66j7MJiBbbQjVLMtiJ0CdQpsGnzZmzbtg1X7d6DvoFBCVriWRLwqbyWK7QnV0Rd1SNqFLCeP2N1/kia+UFKeWDNK60XgtMX6lmd/7tlFNbV89dmJZ2pAdaVdDVXybkYYF0lF9qcpqmAqYCpwIqrgAZWwqqyt/KmekTZW6rssrqHUltjCWAa+oKA1t2mWIGtNMaZk8dw/9134pMfuRXPHH4CZ06Poq+ngkrRg+9YErZU9GxE7CuNmJCbSE8p4dIvFFGUYKBClv6r+kk7nQ5mZxsCnLxJwq3vo1QqyXaSKBwGEq5EACWB8nUKcG309w9I/+bs1LTAL4GTsMkb+0ypiJIgZ6ZnMDPbkNAk2pQJsmrfIVrtjthyCbMK+himFKEj81WnYVkpqtUS/IIC1TzscQ0arhlSFbHOWZCUCotKkVq2JBa3RVkOBFodpyAKKe8c/CM2YdtBox1i9MwMKj09WLtuGHuu3out27ZjaHgYnl9AxHCoLGipp67SivW6dSKwSlpWwEr4z8+xza9df6/f+vNTf/VYoYtVVA2wrrg/IqvyhAywrsrLvrxP2gDr8r5+ZvWmAqYCpgKrtwLngJUJu0yvZW8qYcaiupfayiYrdmCtBqp+TKbuMt2W7Mr+0U5zBqdHj+GB++7Cww/ci0cefABx0ISVhigXfRQZskRLMFIaXKXfk5Cs+0IJTJJky9E2PhVRW0BW+lSjSKBVZpfS1puppNL3yoAlseYSfqm0qp+5rcpxstDf3y/qbWN6RvZHINbJvipYKZFeXEKrVgaVgqhsv1RAGw2m+0ayPlFZbSqsCYIgxMzsjKjF5TLXTgBUI2HOBz/aqNWHAvzKdTHhWFTTJEE3UCquzF3N5qxGoVJZGZok/awp0GiFaIcJQthYu349tmzbKrC6dmSd9Kiyb5XbEvyL5TKqlZr0sxKyed4Ed6l1prCqACbWkSnP89dM0D5XE/6ezAfWfL0uVlXN/74ZhXX1/vVZzmdugHU5X71VunYDrKv0wpvTNhUwFTAVWPYVOAes0pMaBqKuFryCAGuaWKL0pbEKG9JxTAxFYtptHHalV7NULuLpQwfx0H334GMf+RAOP/EYpibGsaa/ioHeqvSqciyqa6dIwi6SoCvKJ+FSg5Ky+vpiD1YpvnzeVvDqEBxVnykVT8Jrt6v6W9kF6jByV3WDZsm+nJuqxthwC6qMvldAu9WU3lSCnXSPponsq82Qp2YL9Xpd7s1mU/XFugrkeGs0muh2A9g2rcjSgCr1EPtxqyX7cj01JuY8xZIQmG1PMJVZq6Koqj5aWn7DOMbMzKzAqkN4dDykqY1GoyMjbCzHk35UfnhweryBxHaxdsNabN2xU1KBh4aGJVRJbMCOC9fzUavVRFn1CyVZD8+DijTv+ZRgba/OJ/6qwCR+YKBgNR/ClQfUCwHsQn8lDLAutGJm+6VQAQOsS+EqmDUsqAIGWBdULrOxqYCpgKmAqcCSqkDWVylqJ42nNALboq5SVdWzV2W8SgaMKmAoheNaGB87jWNHnxFY/eKD9+Pxxx5Fc3oSBTdFb72CarmIKAqkx5NBS+AM0jiCz9EwmaKXnwGqVE3JIhaeo1JICCSo8kZ4ZdovA5/EBhyFSCTBl52hCl4JVfH/z955AElymNX/dZ6ePJtuLydJp7tTlpzkKIxtnMBgbMo2FDjiItjYGAqMgTLJhgJsl21M+INJBhxwAEfZkpWlk04nXc457G3eydP5X+/r6b3RckrW3el2r0c12r3ZmZ7ur2em59fvfe+L2NtK1ThEpa9fIJX2XYIwFcdAHuvGKb+0/bquWIWpjvJ+XAfafmX8jaoKlFJNFZAjIDPll/ZjQHp5OaqGvbwcA8NeWsJ30uvK+/DUAEE1uUrfLBGbtmOO0uHYnW5PajznlqFS8VgbhizRfuy4PhptF4VyH6667losXbkKQ8NLUCwWRU0l1Ca9wNze2AZszUK09PNmrHj99DhsKemz7R1bwxMGYgnvCYaK5epYYX2in0/3pZ0C69OtWHr/i6ECKbBeDHshXYenVYEUWJ9WudI7pxVIK5BWIK3ARVYB2oEJUtKbSkiVmaTxKBuqg7TYEv4Ih4Q7Q1cRRuzfrGPX9q3YdO9d2LplCw7u34tmfQamFqFcyCCX5dxPXWBQgpmoqIYh1CiEZdBWG8MlgVCSa01ztieVUEwAZY8pZ4US2AQ2aeftqq2O25FeVS5/NkRJUeVxomZ2R8P0Dw4JsFI55XPlclkZw+N2OBKGYUpMOo6TemkljpfHAClNoJowx9RirkMMrIS2eJ1ZM4Is7dS8impMtTixDmvdUCeGLUlwUpxSzDmrsUU4SQSGpAQTSiUduJvwS4W11Xa7oU8K7Hwei5evwLXX34jK4CAyOfansu83I88p1l/OWzU5Uqf7b8uSujG1mKNsklE1vWrwYwKWuqN7Zi2+cjLjscB6Nmj9UV7WKbD+KFVLH/NsVyAF1md7D6TP/7QrkALr0y5Z+oC0AmkF0gqkFXgWKpBAx9ynFohibyntr4QqjlVhP6Ufgs5VAURag8VyG4kNuDo9ga1bNuHeu27HHbd9D5NjM3BabfSVDORsDZYRp/bqWtwbKWpdFEFXFBhi+Y3V20Q5JRyxv5IKJ3tWOS6HMJm1bQFWjpehjVhGxdCqq9EiG4ctOR0XhG5J3A1obfbQbndg2TZKlT70DQyKtXhsbEzWZWCgD748ro1GvSHqKG+nUkqLcBwGFYhyK5ZlVYVHkAyp+nJbYpUxTiqmbToGeQmtooVWU8WCTIVW1bvzWrk8GVUjVYxH5ghUUw2OAZuw2nY86VmlLRiqhmbLxdhETVKHi6UiNl59LdZevk76VxVdhxvEqcZMAabSKknLou7G9mTCbDZLK3AmVlq7AJ6o2ol9ee7IGqWrHsumdmH1bC/ZH6VvtXc5KbA+Cx8E6VM+4wqkwPqMS5gu4EJXIAXWC13x9PnSCqQVSCuQVuDpVuBssJrcFjt/GaZEQGXfoopQFNUAPtN2xR7LnlJ2hAZot+s4sG83vvvNr2HXti04cnAvdBBSdRRz7NkMRMGMx50qAosM+SEwaVDB/GFykMAle2G7ib0EUwIVAVnWLQoFtiQ1uNtJSTBlnytBizfxviHButtvSYBttdqYnqnCzuVAdXXJsqUy2mV8fFwU0FKxKGqx47RRr9dFpaV+KOqqKKwcLcPfXVlTAiuBWWaxJuN9Avasxj2uVFaln5YQ3g1T4ixX6YGV8TdxT63MVuUVSmz/lSvV1q7iKssmwCrSu9p2fHRcAniAwaEhLF+xAhs2XoUly5bDyNqi0nIZBNZcLi99q1RV+byxNdiSObQZO1ZXZXwQVeHuSQSBVVqeJcX4TMBS3L/AEg6zAAAgAElEQVQa9+522fys0PpMYZXLT4H16b6T0/tfDBVIgfVi2AvpOjytCqTA+rTKld45rUBagbQCaQUucAV6YXUuuCagRZDiSBUCK9VBgiB7RVvNBqOFUCzacWhS4ODoof144L478IV//X+oTo2hkDEwPFBBuWBL+m+jXsfU1JRAHhVFw8oIVBXyBSjsy+yCMVXcTqc1q2iKGtsFpTioSemqgzYyJnthPdQbdYHgOFWYfbC6BCmxZ5SQRpW0WqthbHQMpm1jYGgR1l52GfoH+lGtVgUsaZvlCBwGNzWbLbQ7DJE6YytmuBItwFRbqTALsLIf1utahuUnE4NjJZPALaqqZcwGMiU9rFRk+VjX52zV2AJM7Ofv7K91OHOVgK7o0LgNZgattoNao42JqaaorJW+Etav3yCwunT5cuQKBbQEspk0rIm6yittz8k60UrNay5ny8kCUVyZCCzAGtevNxmY/a+zKcndPt0kW6o3dOlcv3RTYD3XFU2XdyEqkALrhahy+hzntAIpsJ7TcqYLSyuQViCtQFqBc1iBs8HqrLIqz0MZlPNWObvUk17QOHSJait1xwBkSMNSMTM5itMnj2DzpruxfeuDOLh3B0w1xGAlj/5SAfmMidBnT6knANhqEQjbqDY4QzWCphkwNAO6akBT4vRcsfFKH2k8rkauCEVppWJLK2vGskQBJIzW6zV5nKiF3X5MGcVjGgJrjIzygzi512E4UxBgeHixKJQDAwOiQtImOz4+hunp6Rg4wxAd10Gj0ZA0YIJqAqwMgaIF2fd8uE6s3rbbDjptD7ZtzkKqZnCOLNN8qVAzHIppx/EsW4IpFVavC6xJ0BJB1fVDUUo13YyVVT9ErdFBq+PBsGwMLoqBe+XKVRheslQUW4VXVYPJECWbCqqNjPSwxqNreJVEYPayWkm4UmIHjtOX45TmM1fCbwqs5/CNly5qQVcgBdYFvXsX5salwLow92u6VWkF0gqkFZjvFTibmjoLq92+RNqBGbQUW4JjG3DA8CD2aKoQFTOCj47TxOEDu7B7xyN44J4f4PjRvciaQF/BxkA5j1LORpb35SxUKqC6KWBXqzdx4tQoJqdraLc96KoJy8hAV2N1NJmlSshzmbbredKPaugaMqYFO2OK/ZeKJkGy1WqIjVVSbrvAyv0kCb+GLuowwZW22EariamZKjTdQKlcxpVXXomlS5cKuB47dgynT5+WvlliOYF1enpGIJbQKmDaaUPXDFlmPE7HQaNWl3EzzaaLXM5C1jahGTp0zpk12dPanVYjPaAMgFLgC7AGAqyiskrgkmRbwQ+ZFhwrpR3HR6PVgePFo2yWLF8mM1bXXbleko4zdg6tNoOiQoHUfCGPvNiAOWeVVmBdYJXKKn+yDgzISuzBEnrVHSX0mJClrrqa+H/jFGRahLvbch7fCKnCeh6Lmy76vFUgBdbzVtp0weerAimwnq/KpstNK5BWIK1AWoFnUoEnA9bZKawSpxv3YLKHs9NqQ1MAQ1Ngmhrq9WkcO7If2x7dhG1bN+H4kT0I3BrWrFiEQkaHAR85S4dNYNS1rv23BE234AfA0ZOncfzEaZw4MYowUKAqhkCyrplxj6qAFcfJtARag5BJxDrsDEeyaLJu9RpVWqYNhwJnMZDR6qpLnylVVS/wYRkm8vkCBgaHREF0XA9Hjh4TAF25ahU2btiA666/DqOjoxgdGxMI5X1csRs3UKvWMTk1JT+brSY0lenFltiYaRWuVWuo19sCrfm8jVyOYUYcZaNCMwiEwqmirErHL8fSsE81iGaB1ZfwJU6CVSmtCrg2mx2B1WbbRWVgEEuWLsOGq66WftViuU+sxIRdsUJTQaXlN0fLbw5mNxGYYEoAp7qaJAHTZs068XaBVSWeqRvPWu3OWaXS3VVY49cbSfXpAevc19pT7W9NgfWZvMPTxz5bFUiB9dmqfPq8P3IFUmD9kUuXPjCtQFqBtAJpBX6kCsQjRmbh4gmWcQYk4nEq8ZUPiH+K6VcSbJkAzBGpHpxOB+REFSFarSqOHtmPzQ/ei317t+H40f3IZSL0FU0sG67AVHyEbgs5y4Bt6pIATEXSsmzk8mWYVhYz9RbGJmcwMjKBiYkZTE/V4Tqcq6oiy4RbsbRaaAuwxjNQTUNH1o4hi+FM9XpD1lNURLG+msjYtLzG6mKr3RbgZF+sbeewZOlSDC8axsDAIHbv2YPjx08IcK5ZuwY333wzaPVlsNLExASqtbo83vHi3tWJ8UlRW9kLSximWstacZ1rVFjrLdQbLQk0srOWJCHrhgLdZEIw1dJ4PBD7dwmrMsO2a/dlmBKBlbAaKZpYgtnHylRjEI4zOaxctRqr1qzFilWrUSxXoOjGbGATR9ZwuwmlhFBerUx3rI0R26JFWWXIFWfdGnHvqqQCS9jSGRtw70xVAutsGHB3bM9TVVgfL336qUBrCqw/0gdA+qBnuQIpsD7LOyB9+qdfgRRYn37N0kekFUgrkFYgrcAzqUB45sHi6aUi9vjLi4GCgBqn78YJvIQm/mDfZGwFDkMPCH0oUQBTVxD4bRw8sBsPPnAXvvPtr2Fq/BSU0MULX3AtLlu9GHrUQeg24XcaKOZs2KYhlmDf9eE4Pvr6h1DpG0QmW0AQqWi2HOzYuRfbt+/BzEwdnhsiY3HsSl5Cg6iwctwMe2dNyxSQpWGWoEp7MeGRt1ONpWqYz+dRKBZRKpUww6Cl8QlMTs7I6Jmly5bihutvwAue93zsP3AAO3bsxJ133IVCsYAX3HwzLr/8CgwODuHIkSM4PTqK6SofFyuLkxOTmJyckisTfgm3URQnBdMuzCsBOpPhyB3210bQDRWWrUPTY2iVNGDOWBULMOE1Tv71AtqAI4FVAurUVBX1Zkvmrg4uGsbqNZfhinXrsXzlKqiGIconH5MopwZnqXZ7VJPRNHY2112XOAQqGRGUyVgyd5X/Zg35O+uWqKsyxqh74evgzGmQbtpx9zX1RKFLjwerXGwKrM/kPZ4+9mKuQAqsF/PeSdftrBVYqMAaB2HwjHtsGZIkydl8+55z+93bevuikl4oHjh55b/Z/8PRATzrKwmNvi+3y2gC+dIULz95ruT5E+sS78P14eOSdMOncjBMX7ZpBdIKpBWYjxXoiqCPWfUYHPiXkENN479Fcborr/FnL+2m8exMqpPxuJfuY6KwG3AUxfNVOUaFfZR+PAdUVRm4RGB1cHrkKI4d3ic24AP7dmDkxCEwU4hJwEsXVzDYV0Ahq8NQAighe1O5SiF8BjcRfoNQRq3k8kUUCiUZMWNmbExOVXFqZAwHDh7FqVNjmJlqIQyp/JkyuoZzWAW0GB5kmnBcWnZdOI4no1aoxGYzGWSzGQHWfD6HXD4v2+H4AaZmGpiuNlCv1bFs6VJcc9UGDA0OyPps2fIITp0aEeBct+5KrFmzRo5BDHI6ceqkzGPlcYaqa6PeFJDvMDG47cJ1A4Fw/s51oY2YKjItw+1Oi1hNdy9yeRt2LiPF5XPymMU+VelbJfRCZYwV2m6AVseV5bDfd/HSZTK2ZvmKVdKvmi+WoDABuXvlcdMyLQF2qsp21o7nquq6wGrSs5rMVWUAU6yyxmnAvPBvVFvlNXHWkxw9aNo9tp/PhGCuU6qwzsdPp3SdU2BNXwPzrgILFVh50H48YJ0Lir2QeSa4IwbLBEh50G6323JQ5Zli9klx+cng9eRsLJclaZFdYE5i9/l3niHm4xIQTs4Sz7sXTbrCaQXSCqQVeJIKJHbdhEvlMzLWRAEl6P4kTjDRNwZWWk+Zxktlj5+hYv/UqHTx5COjfWK1kiBFwuP9QwIuUZFBSWqEwGug3ZrE1kfvxyOb78WenVtQnx5FKW9iaKCMwb4ilMhF1tLk94ypybibwHNkZis/o7lgwmfSU1ksFFAsl1CuVNhAiY7rYd+BIzh48AQOHRzBzFRTQowM3ZT+11K5JGDKOaeNZhOtTkfgkXDI5NtiIY9iISewms3F1thsviBKbrXl4eTIOHbt3A1EAQYqJdzykhcLnJ4eOY2tW7fh7rvuweLFi7Fy5UqsWrVKanlq5ARabY646WB6akoSgRlm1Gh2MD1TR6sVgytVYfblcl4qe0dZ92qtCsdzADVEpY+Kb172Fa3MrAcVVT/iBFtNgNWPNDQ6DqrNttiX+weGsH7jRixfsRJDQ8OSdMQ9HY+5IbyzT9aAqXO2qonYFhwDaxKo9BgrcHeMTe/YmuT3RIF9vJffhT4RnAJr+lE4HyuQAut83GuX+DovVGBNbGPJwasXXpNdztsS0EwU1uQ2Cbtg4qPvzwZA8ItSctBM1FKmPsZniDOzVrXkuZL5dvEXr9jmxN/lC4Dvy2MSIL7EX4bp5qcVSCuwwCqQAGsMqvFFMCZRS2cNnF2FVZJ+af3kfc64hGkDDmnzVai4ElCZAsyrj8APBVipFPKzNPBbOHXyIHZufxBbNt+NfXsehan6KBdMLB4sw9QBjQm+aoCcbWCwvwJNDRF4HRmDEzdBxjDMf1Mppa03l+XIFUPYOqQtGQosu4COE+HkiWns2XMYu3cfRKdNKDXQ3z8g4KrpOpptjphxZawNoYwJuOVSAaViXgKPqDSadgalSh+KlQEEioWZWguHDh/Bvl27sW/3Ltz8vJtw9VUbZbzN5MSU2INHqLTW61i2bCkqfWVZ1+npKUxMTqDDJF4GHDFpuNnBTLUhoUjtFhXRAIEAqyazX1nsZqsFL/Tk5EChmJUwJkYuhUHsLCK+B4qGjheg5YVouQF8KuOagbWXXSH9qsNLlqBUKoP2XjnhAIgiLXBqZWB13UkyqoZhVCYDqWKFVdTXbipwYhPuPbHbO77myU70psC6wD5I0s05LxVIgfW8lDVd6PmswEIFVtYssenOtQcn9SSAJsCawCRhk6DKGXjsDTp58qQopsmFiYblchlDQ0PSd8SDajI37ujRo5LcyAN8f38/1q5di1qtJmMGeOVBmWfFCarJAToF1vP56k6XnVYgrcCzVYHY1RvbfmeBVX7pQuHsinVV1m5ojqimUSDXJFyJ8BiPM1Hgua7MFI2oskaAqqgy89T3HIycOoxdOx7Ggw/cjsOHdmJ6/CSWDlcwPFjGYKUADbH9t5TPoJjPoJDPIAxcOJ2mhCQxLZeWXgKy5zhxOq1lIGtbbA2F5zty4pG21uHFy2FYBczUfOzZfQjbHt2NkVNTqNcdZO0CLCsL07IlkIgQzjE2AsDZLCrlAsrlgthvM7TG2hmU+wdRGVwEPVeC40eYHBvHIw89hPvuuBOVUh6LFw3hqo3XSIKw6/rYtnUrDuzbD8PQUSwVMDg4iFqtiqmpKSm49HRGChqcI1trosnZqC3ak9nrS61ak/E6vNCyHCkRNEOFbcejeFSFJwPYy+siVFSEio6G46Hl+Gh7ITKFEioDi7B+w0asWr0WuUIBumHJSV059qoasrm4N1VglAnApiWKMiFWxvjQ4ttVWROFNXE2zVVX56YCP97rOgXWZ+sdnz7vfKpACqzzaW+l6yoVWMjAmuzixOYrljEtPkAnt/H3xwY3RBgbG8P+/fvxgx/8AHfffbfMuyN48n60X23cuBEvfelLccMNN2D16tUSy0+o/cpXvoJ7770X9Xpd/vbmN79ZHrtr1y7cf//90q/0yle+UmbpLV++/CkFOqQv07QCaQXSCszHCnQjkR6z6mfrJ+wdR9I1DMu80o7TkcfSFizjXzjGJFLQphrocVaqJqod4cptNzA2cgz33PUDPLz5Hmx99D4oYQe5jIYlQxWUCxmYGsQGnLctrFy+BJVSDmHQhuu00Ok0kC9wxArtuRY8z0G9Xo2twSpECWV/Z+h7sLME3TxKpT5kciVERgHjI9M4dugUtm3bj0OHTqHRYEsJx7aUZT0JZzaDhjIc55JBpVKUa66YQyafhW7bKPUPoDw0BKt/EJqZQdhq4eCuXXhk0yYB1/HRMaxbtx5XX30trr/uRuzeuQs7tm/HwUMHxbXT11dGIIqoh4ydBaiIdlw0G0wfbqHRaIkt2PNCCVCK59d0j4XcTtY5Q7BkKq8q42O4PMfpSO8qFdZGx0XbjxAqBhYvX4m1V27AihWrMDi0SPpVmSrMYyH7Vg3DkhmrTAPmfFeO6+G1UCgIsAqQ6nFOxGwqcNcKnOQ8zFVWkxfTE0FpCqzz8dMiXecLXYEUWC90xdPne8YVWKjA2pv8xwNoYuftDUnibTy4JcDKL0mnTp3C5s2b8b3vfQ+HDx/G5OSkgCYPqFwO1VPaeTm8/aabbsKb3vQm6SPi37/4xS/izjvvlMc8//nPxzvf+U488sgjuOuuu3D77bejr68PP//zP4/rrrtO1FdeLvTB9Rm/YNIFpBVIK5BW4AkrEKuqZwPWx0YBn4lgStJdaf9leBKDijizlD2h/MzmZ3TgUfV0EYUMuIModoh8hJ6Dfbu3Yc+OLdi+9UGMnDyMRn1MVNRyMQNTjaAzWCnyUcxlUC7k0VcpiLrKEKYwJMS1kc9nkc1asDIGgsBDq9UUlZejcayMDlUhjPkol0roK1ckXVfVTASKiU4nQLPm4tiJSRw5OoaDh0YwPdVCuxWiUCijyCsDlrIxFJcrRZQrJeRKBdj5HPSsDbtYRK5UhknnTiYjsDwzPo7Tx09g0x13YP/OXaKMLl+2Etdeex3arTYmxyewc+cujE+MixpKCzJtvrTlstb1ekuswM1WG81mG+0Oj19M+GWYlSq2Ydacv9PyzHEzuqZA43GRScFBEJ884NgaL0THj6AYGeTL/Vi7bgM2Xns9VM2QXlWOzuHzc1+xZ9WilTpHpZm9vJr0r2bMBFipWDOoKgbWRGU9mw04OUb3HitTYE0/gtIKPLMKpMD6zOqXPvpZqMBCBtakjzUB1uTAmJxVTnpNeYDl77RSbdq0Cf/7v/+LL3zhC2L5paJ64403YtGiRQKqO3fuxMMPPywpjFRKP/zhD+O5z32u2LG+9rWviSJ7+vRpAdb3vve9Aqrf/OY3ceutt4od+Fd/9VdleQzQeLLwiGfh5ZA+ZVqBtAJpBZ5hBbojaJKApccsrZsG3DPDJlFVZfyLJKl73bTbALaVFXWSIUtUVtuNpoQZxYqcimZtCpNjp3D3D7+LLQ/eg4nRY1AVD/2VHIYGSpII3KrPwO00gdBDMZeV3lFNYX+qLiqrrhOtPUnttW0TpkVLcADXdRiVJ2FPBke9SOCTj8H+AbnS5stROo7vQ9UZKpRHq6NgZLSGLY/uxcH9J3D8+AT6K4vQ3z+EwUo/SsWiBC4xlKlUKQuwZvJ5GFkbOjMNCIx2BpplAoYOBCFC18XWu+/D9s2bsWvnHoH4VatWY3BgEJZhYdeuPTh27CjGxkbFfpvPFwVYgzDCzEwNrRbVak+glYnB0glDYNVUOaaxJ5fwz75S9tPG+buRzDwlsHccB/VmG7VmB4FiIFuqYOnKtbjyqmtx9XU3YHxyGo1WG3bGliAlrgOXQ+szA5mY9isqqqELsPIEMCGWSb9qF1h7+1YTVTVJ3e/996zF/CyJ/09FfX2GL+yzPjwNXTofVU2Xeb4rkALr+a5wuvxzXoFLBVh5YE76Zc4GrFRODx06hM9//vOiiPL317zmNXj1q1+NFStWyEGWtiv2qdLi+/Wvf11swrzPq171Ktxyyy344Q9/KDB7/PhxsQT/4i/+ogDrt7/9bdx2222ynA984AO44grOzxuMzzx3x+Kc8x2bLjCtQFqBtALPWgUSDD0zGTNWXfm/ZF4mf/LK/5gTwNE0nKfqixCrKgp0lUFKIVrNeL4paStfyEkAU3V6HHt2PiKgemT/DkyNnkClaKFcslEuZWGbKkxDhc7eTAUytkaClcTm2pIezWKJYMVkXwP5gi3AqqhUUhmM50DXVelrtUxt1iJbyBVRyBbhc11pwfX8WGE0s1CMLNqOgpOnpnD06BiOHB5Bq8kxOwaWLl6GoYFFGOgfRKlcQb5UhpXNwpCrDdXQoegqIiUEV5hqJZhG3+6gOjmNE0eO4/577sWJYydQrzexbMky9Pf1o1qtYmJiEqOjYzJvlcovw5aYSlydqYuq6nqBpAdzBA1BmworLcAEcNadfbS07jIcSWbdhoR0TfYMlzM908BktQk9Y6Nv0WJctv5qrLrsCixbsQbVegOu58n4nxxTj7PZbq5DJk4HNqm+agKrGcuUDAfexudP+lSTUTa9cMqXSq+6miqsz9qbOX3iBViBFFgX4E5d6Ju00IGV+693/imtR3OBlQfCRqOB7du34+Mf/zi2bdsmfanvec978La3vU1+5+NoIaYKyzCmT3ziE2IdJoS+8Y1vxLve9S5RUR944AH5O1VXKqx33HEHvvvd7wqw0jr8m7/5m7jssssklCkF1oX+7kq3L63ApVyB7qDUnhLEwEoMimGVBMvMXbEPi+U2EGiNzcKKpPX6LmeHtmPVj42V8FGvT+HQgV14ZPN92HTfDxF1asjqIVYsGUSlnEXWpoU3EEgt5HISmkQA85wOOu0WnE4bQcC52oCdsyQVt1TiiBmGBp0BVtNkqB5DlwhdVBwBy7BhaBZa7TY8n7NVIaFJZjYPzbARqSbaroqJyQZOn5rB0SMjqE63MDywGIuGlmB40TKUyv3IFcpQDROalRFLMBXPSMbrtBFF7IFVEVERbbYQhYqkA993973YtWMXDh06IgrrQF+/1Ikj16amZuQYxaAlmenq+qhVGxLQ5PmhqKuEa5+pVmIJZi3Zb6rIHFgqowxFIsTyyiArCpl+EMls2ImZBvKVChYvX431196AweFlYmEm0DJgKV8oyold6VmVICVT4Dmeu2oKsFpmnArMcT9i9dZiW3BvwFICponC2vszeSmlluBL+XMl3fZzUYEUWM9FFdNlXNAKLFRg7S1iAqw8KPIgmViFe/tc2Xe6ZcsW/Mmf/IkopAxWevvb3443vOENsynBfDxVVkLrX/zFX0ifKxOF3/KWt+AjH/kI/umf/knsvwxsour6p3/6p7jnnnsEWHnfZcuW4YMf/CCuvfZaAd3kQHxBd3j6ZGkF0gqkFbgQFeida0Mk7RFbY2CNA3/OGIiT9GBabT1JAvYczkSlO5ZqqQ5Ni3Ds8D7s27sDWx6+Fwf2bcPxw3uxanE/lg1VUClYMromDB0YGpDJGOjvqyCfywqwUr31PU+e3fc6qNWr0HRFelfL7GstZEFIVeDDD5z4eU0d+TznhrIX04IKgyItRsdG4Xou8gTdShnZUgkuE3ihwchV2PkKz1Wxe/t+nDh6GraRF3vwkiWrUKoMwM6V4/mx7AHNZKDoGqABQaeOyGtDiSIEHQd+q4N2s4PJiUns3LkHhw4cwtGjxyThN042tkQ4Zs9vu+2g03HgElA7ngQueR6V4EjCmFw/iIGVmKsxd4mzWA3kCjkBTVM3JYWZxzk5OaAo4JSh6XoTM40WBhcvx8q167D+2hslcMoNATvL3t+cQC+XwROxSdIv58DKjNlsVtKWTV2PVVONPbOxVXgurM5VUlNgvRBv1vQ5LrUKpMB6qe3xBbC9CxlYk7E2c4GV/5478mZkZAQPPfSQgChH0LzoRS+SlF+m+tIuzPuzb4o/aQX+q7/6K+l1ZUgTg5Q+9rGP4W/+5m/w1a9+FXv27MHrX/96fPKTnxTFlbD6rW99C0uWLBGFlcCapgQvgDdPuglpBdIKPH4FxOWbBDCJtDo75ub/AKuAaxddo1CgksCqhJGkAzO5ttOuiw344Yfuwc7tm3Ho0E647WmYeoDhch4DtPQaCnQthKL4MAwFlqVJb2rWZn8q537GkMQZrq7jitpKCyynu9D6GyuqOuyMATvLkTY6LFOHYRKwdLH+qqqBMFQxNjGBjuvAzmeQr5SR76vA47gYRYNq2IBiAaGJ8dEZTI3X0Wn5sEwGPg2jUIyBFdAlXVfTDCj0LdOC25pB4DQlkdhtO3AaHUxPzojCOnp6FKdHx+RnvVYXpZgqpgQeqZqovg3ap/1IFFaOsmH/KkGaSijtwDJFVouhkTAus2FzTPI1oClad2yQ1+1hpSU4RK3toOX6WLb6cqy+YgOu2Hgt9ExORtwQVLPZvPStEk7ZY0wFlWN8TMuS23K5rKirBFbuZ0JqL7DOtQL3Kqm9wJr2sKYfOGkFzk0FUmA9N3VMl3IBK7BQgTVRUZP5qklKsHxZ6Zm/moy3YW8q4fLTn/60qKaveMUrBDoJrvw3l8MDL+/PsTW8H/tY9+3bJ72qBNjPfOYzMtpm9+7d+Kmf+in5NyH4+9//Pr7xjW9I6NKHPvQhXHXVVfL7kw1Av4Avg/Sp0gqkFUgrcE4rQNWv6/Sd7VM9o6h2E4IJql2VVZC2m+hOWGVCrW0SfNh8GuLksYPYt3sr7rzjO9izaws6nSksGS5h/WUroAcetMCVNGDToLJKIFLANtAg9ATMOE6FQXqcY9pqcpyNBxUqgtAXRbfZqMs4G0JrX18JSxYPilWY4Uy0DxP1aKPVTBvQDMzU6wKsiq4gXy6h2NeHyLIRqjq8jo8gVIHIgGnkEQYaRk9PgzlOhp5DLtePXK4CXed4Fx1KxJE9AefmwGlMw2k14LttUVZb9Q5GTp7G1OS0KJ9sX5mZqeLUyVOYnJgQ4OSxieomg5U4viaCKpDaaDAd2EGr7cS9qwxUog2Xo2s4aqZr16VtV1MVSWDmc8SWYPa4RmhxlA1VWuhYc+UGrLnyKqy5YgM0K4u268O2szJGh/2qAqwZK567atISTDswZ8/asPhv7hAlTiXWdcJ/3Mc6F1iTE8qiBNO+3L32Htcf78V6oZP309Clc/qxkS7sAlUgBdYLVOj0ac5dBRYqsBJKZR5cd9YcrWBJZH6isPLfCbAePHgQ9913n0AmY/xf/vKX46d/+qfxspe9TBRWXhKFlSEXBFRCKEGX1mH+m4oqgZXjcGgl/tSnPiWWYIYu8UqF9f3vf7+MtW3eamAAACAASURBVKHCmgLruXsdp0tKK5BW4OKqAOGn6/vtAivh9LFW4Nl+VlFiI0QBU4J9BJ6LKPBhGTo6LfaCHsfWRx/Aww/ejdMjh+F0ZjA4kENfiWNqTNhKBFtXUMiyT5LqIWnZp/FXAImhP5yBGocCcf4qXTaKqJKWyVE2FkZHRjAxMYZms4a+ShFr1q5C32A/8qU8gk5bQp+CKIBmWFAMA02nAy8MoBH88jlYhTwCqq+qzumx0DQqujZU1UYU6WjXXbQaBGMXdqaEbLYiKiuhlb7b0OnAbzfRrk2j06zCpVpab6E208TY2ASqM1VJJY6BdQYT4xOoVWdmR8JQPeZxj0oqVWDHDVCtNVCdaaFao5IMAUVuKwHVzBgCrARXWoP5WKrOPD7yQgsvn4924I4fIlRNrL3yKlFYqbRm8kVEqhH3vmYyovQSmqmm/h9rMEfmWIZAK/cF1wO0Q3fHyiXHwgQ2e5XU3taZFFgvrvd4ujbztwIpsM7ffXfJrvmlAKwJlCa9MskBmcDKC/+dKKyETvaoPuc5z5HApde+9rVxaiXNW7ouZ5/Z70oLMCGUXx5+6Zd+SXpf//qv/xpf/vKXcezYMYFdLouhS+xrZR8rgfV973ufJAhzXM586mHt7fdN3ixP50x27+MT1Ts5e558CeH+mXu/3jfmXDvYU7GHXbJv7HTD0wo8qxWIRK2Tk4PdkB8QUhiyFFH17PZRJuNJQsD3XVFVxRgbeAh8F06zgVMnjmD71ofxyMP3Yce2B2EaAUpFC6tXDaOYM2CqPnKGiryloVzMwjQUCS0KQsKXJ2NpGCxk6LoofeynFAstQ4WgIGtnkc/ncHp0BGNjpzE5MSazUpk50D88JONnVJ/bwf5PjrDReDBAJ3BBEVXPWNC5zKwNP1LFEqxoVBhtmBbnoXJerI7IV9CqO5ierENXqTgWkC30wTSyUAPAa7Xg1Gqoz4yjWZ1Bp9VEvdZEdbqBqemqWIA5YqbZbIrLp9lowmm3u+okVchugJFGFVNHx/ExU61haqqB6emGhDNpuiYhgpZNSI/hUdXj8CXP8+F0OMonnk1OC6/n+5iuNdAmsCoG1qzbiFVXbMCKteuQK1agGkwCjm2/sZLKObNxPyytwaLmcs6qzhMDBFaGMRmSZszXwdwU4N5jQ+9xZi7IPtFL++kcl87FWyRVWM9FFdNlXOgKpMB6oSuePt8zrsBCBda5lmBCZ3JwTECnV+HklwCmA3/0ox+VtGCm+HIEzTve8Y5ZiOLj+UXhxIkTcj/OXKVS+ta3vlXmqxJYv/SlL4FqLYH1s5/9LO68807pdf3Od74jwMplXn/99bPA+ox34HleQFJHPk3v74mFK3n6s8FjcmIgmXPLM/jJ7NneGbgyCzCkCkJlgpMrqBDENrHeLx+8T6Ka83bejz+TEw/nuRTp4tMKpBXofg48MTDIp4Wk/dJaypN8qmbAMC2BIb6HGQjE9y7hhVbUMPBRnZmRWaeFHGevKnDdNnZseQgP3X837vzhrZgYPQ7PqWHRUBmDAwX09eVRKWZRylvIWQqyJmBbGjSm/NJeK/JuCER+nEmsKMjnszIHlYDFFF6qpuRoUf0U9ms6qNVmxC5MRTKby6NQLGGgMiSzTTluJkQAGmTd0EVkqLDyWej5AtRsHkHEkCKeeKPCakLXGIhEJ48KlcFIboh204PfiRB67M3NSepwRrNFUW3XapgYG8H01ARa9boorOxDpc23XmtgamoazWYLrufA0g1J8iVU0tIc+AFsgcWc2HibzTaqDEuarmNmpiHVYL0LxaIAq2awF9dDGFKF7vYaS4Aw1U8CMBOCA7QcD422h44fYfmaK3DZ+quw8bqbYBfKAuiJHZmQSmCNx9rEicCahELFkEo7MMF1VlVl327X6vt4J0HPBp8XGkif7E2fAuuTVSj9+8VYgRRYL8a9kq7TE1ZgoQJrL9ywAAkgzVX3kgMmoYmzVxmcxDmsJ0+eFOhkLyoTfdn7xAvv8+ijj+K//uu/MDo6Ktbh173udaLEctQNgZV9rXzs5z73uVmFlWos4fa3f/u3cfXVV2Pp0qXzwhJ8tkTluV8u5qY6xqMV4i9AvScJ5gZdJX/rVbx71fBexTXZb70272SfpsCafsilFbhwFTib26L32Qk67Pf0qZKyNUM+C1QoKpXGOIcpZINrV2GjchkGDFlyZQxN1tIxNjqCo0cOYMume7Fr+xYcObQXauQgn9WRzxqwM1TtVBRyFiqlLPorWVSKGVgGNVPair245xScwcqQnxiiOd4mJ+FAHHOjIgo5n1uFyXClTKwIMsio3e7IlSolR8qUy5yd2odCuQRV4xxTH54SIGLIE2eo2lkodlaUzQg6wohPyNE6OhBRyVVFzY18phNH8Nsh/E6IiCHIHC/rRnBaHXQaLVRnplHjtVpDu9lGp+2i3ojV1pnpqqQBU4a2GCClqqK4cqwNb7ezeYFsBi5x/ipBt1ptoFprig2Xtt1SuSTbyj5WAjqVbQm8kn3DZOAzJwqphDuc59pwUG97WLJyjcxgvf65N6NQ7hc12ZL+WSYB26JWC7BK/6oBXYC1+7uuQe+26FBh5azYuceOx76O4j7nJ7vtwr3yz/5MKbA+23sgff4fpQIpsP4oVUsf86xWYKECK8/qE0J7B5Inhe6FsF6gGhsbk4AkJvpSFV20aBE2bNiAV7/61bj88svl4YRZqqVUWWkZe/e73y3BTOvWrZOeVQLr3r17pYe1F1j5GNqAf+/3fg9XXnklhoaGZiP9n9UXwJM8eVKrBBQTiOTtCWj22rp4e1L7pGc4UVWTEwfJyYQEaJPRBvKVshvCknyRSQKykl7kXmtYAsDJ3y7mOqbrllZgoVTgiYA1fn+yVzWE63cETAksnh+h04nhj+9XJvYSVDvtDhyHc0Z9VMoFWDqhroN77rgNt33/OwKrjdokBvuLGOwvoL+SQ706iWajBqfdgWVqKOYzYg9esrgftqUjCj10Ou2uvTiS1F9Do2IYQdcUmFRFmVjLhFxDQy6bQb6QhZG1RRHkjBiPs18dFydOnMbo6BQ0PYP+gUVYuWo1MrYOzYwQaBFCzmbl/BzThMKRN2ZG7MBUVMNIQxSqkrzLq/Rt0glN8ddXEDghmjNNzExUMTEyiU7DgdfhcSsQUJ2ZmpH6cF0YslSvN9BpxwGAtN+S/JmmzBYWtqYwHNBiP6mdg6rpkhTMcKk61dlmG5quixpaLpdhca6socLxOjJLVj6TA352xzNVua6aosrqOpw/Xm1hqt7B8LKVWLv+Ktz0ghejb3ARdFqCaQe2M8jx2oXWJHApUVf5kyo2VW2+Qqjich2Tz/OnqqRebOoq39MpsC6UT7ZLaztSYL209veC2NqFCqxz7aO9MDQXjJLwJZ6ppoLK8CX2nBJKaQEmmBaLRdnfhNrx8XFRXdnnSjAlzPLvBFaGLh04cEAShqm4MiX4tttuEwgeHBzEe9/7XrEEr1mzZt4orElIVa8NOBkVlEBnYudN7pvcnkBqb/9w8oU3gdMEaM9mK06AtVdF7QXluZayBfGmTDcircBFVoEn6i3/v6tKvS5WWAmsVBcJcFTvAj9C4IeS3EtgZTKuqobQtFDmpk6OnsSenVuxY+vD2LX9EcxMnWbeLRb1l1EuZVHME3Q9CWTicnyPCqEjj6fqOtBfloTfvkpJbMVi4PU6YNtpPmvBtuLU4ZnpKbErl4tF6VfljFXafdGdPapylqidw+TYJCbHp1FvdGRear5YRP9AH/oGytByFtSMiUhXERDuFEUATtVNCV1iGD3ntRJWqSjKZxVhjSpmCIReiNZME5Onp3Dy8ClMT7J/tYUwUOE5ITqtDlqNpqQXt5otCQNk66+qaN08hbjntFaro83+VwkHpJLNUTW0X0PmslJpbXU8CVfiiYJSqSiBS5oeA6vrOwKrYRjJOovCSgVU1FAFbhhiYqaFyWoHA4uXYO2VG/DcF74UQ0uWwc4WJMCJinWWgUsCrLYEFMawmvw8A6zJsYE1ia3HT66kXoygmrzuU2C9yD6s0tV5ShVIgfUplSm908VUgYUKrAmUJrWea21NFEKCFGErsaLyS8H+/fsFWjnmZseOHfJFgaoh78NAib6+PrzkJS/BzTffLNDKM9a8/Nu//RtuvfVWsRPz7x/84AdlJuvmzZslLTifz+M1r3mNzGFdu3btvAhdSurEn709pfx3EkbFbe8NsEogMlFjWbtkkDwfw8cmJwl6e1J7+1qT/dbbB5vc1huCdTF/kbmY3ufpuqQVeCYVeLrAKqbgiGAaCFgSTnTNhO+FcDoemq26wGrGUmHoHLbiol4dx56dj+LO22/F6RNHUJ0ag2mEKGZN9FcKyNkGLIPqrAmTva+Kjna7iWptBhMTo+h0mhgc7MOypYuxZvUKFPIEJw2dVg2aEqCYt2FnTBiailMnj8PtdDAwMCh2Vs4gZQJwPKNUg1UsIjs4iHa9idp0HWPj06g12/DCEEPDQ1iydDGylRLMfBaKocMPQ7nquiVWV4JjKPbfeNulLzQB1vjghNAP4DY6mDo9heOHTmLk+DhGT03Bc9lbS6UZaDYaqFd5mys9qoRVRa5qDKOtNlpUqTuuHKNcl/2sEewsx+VwtI0Hx2NycATD1ARYRU22dAmicgVYGXbFfAAxUMvoG47FYb8p4dULI0xMtzA+00LfokVYs249nv/iW7Bk+SoUymXZFxnLjBOCE2Dt9q3qAqwxtErAE08IzI6qiSH+bJcnsgo/k9fx+XhsCqzno6rpMs93BVJgPd8VTpd/ziuwUIH1yXovE+CSAeYSPsExB/FMQKqqVFGZBky7FX+n+sr7DAwMSHgS7cKVSkX6dZKzyVRkqcCyn4hQe9lll80qshyNwwM6H0c1lo+bL5deaE1gs/dEwFxVNbEEc3uTkwHJFxDa1qiasuZJXyrvw9+TYCzCbK+qm9yv156cQHI6Gmi+vIrS9ZzPFXiqwPpYuzAVuxCO4wpoGbqFwPcFvjrtJsh1uZyFTnMK0xOnsO2RB7B960PYsXUzdDVEMWdioJJHKZdBxmTCMFVZTyy8oubZOQkSoi325MhJjE+OoeO2UcjZWDI8hFWrlmHJkiGokYcwcOA7bagKe1qp9HrST8mZrIZBeFO7CquKSFFgcvxNpSKqKWGv3mhjptbEdLUuamyhWEBlaAC5chm6nY3jncJ4vii3VXpZqaJ2x+dI06kSK89gzy77Rn2Pw2/g1B1Mjc7g0N5j2L/nKCbGWmg14tE0EsTUrHXTliMoEZVbniwM4x7btiPpvrQRy1ga15exNlQ8+TnqUYmWtGbAtAy5Mh1YoZqshPACFwGVcB7/oENRLVFaeZWTkArVYyVWWGeaKA8uwtp1G/CCl9yCpStXo1Tpn00AzrKPtRu8ZBo6dIHUM8BKOzCv8SVONZ4LrE/274vxPZQC68W4V9J1erIKpMD6ZBVK/37RVWChA+tcmEoAJ1FUeYAkMPUCUnzgdwVeCVHT09MCobwPIZUJwknfpCRg9qi0CVQlFthWqyXLikcpxEpucoa5t7fzonth9KxQsk2JOsrtmFvHuaN/WMM4ifPM6KDERszlJcDKp0mWz9+TWsosxi7Y8vZeNbe372luWvHFXMd03dIKzNcKPBmw9tr8ZRs5b5UqIueCeoGMuImtsDwxSCUzACIXKhwcO7wHB/Zux+YH78Hxo/vQqk2gXMxgoFLAQLkgwUqmfIzwMYH0nbIH1c5QGWUvpoGZWhXTM9OYmp6E53YkeXjZ0kVYtmxY1FmOunFaTQFVkmRR5rFyBI4lgUNUgnXLgMoeVk2BxrmiuSwizUDAESyhhrbjodZooeN25P6lSgW5UknmkVJJ1LsWV7HUJkpltw5SHyXe9ijy4DsthL6DDJ8/ADo1F0f2Hce+HYdx+OAYRkdqaLd8RExMp+7LQCSCpK/A9zgv1Y+BteMIpPLEAPuGqY4SBDMZU0bYyPggSeJV5d+8ElYj5hyHTGenbTuIx+WCKe0mfKqtQeyoYVpVqKiYrDYxVW2jMjSMtVduxM0vuQXLVnWBVWPasY5eYOVJAMmPOAuwSim681cF5Hsu80lZTVY7Bdb5+ql2aa93CqyX9v6fl1u/UIE1AaFkZEqvTTWBzV4LapJsm6h7hMwEzJJ+2ERd5O0JUPWmDycA2vtckpIZskeLZ8YDsRfz7/w3ldmLPeG2F7CpjnJbZBQFZxh27Vy8jX/jv7lNyaVXGWW9eE1APqktl8+a8G+xbSz+osP68zaGiyT3SU4uJIpsmhI8Lz9y0pWehxV4KsA6e+KJYBpR+SRwUdHU4DpUVVsCkrSmWlRWW9OYOX0U9993Gx7cdDf27NwOBC2sXt6PUsFCIWsgZxnSd5rJxD8ty5D5rAxpUtQQdtZGvlCEbpoIogjTU1M4ffo0Thw/JvZf9rOuv3ItBgcqUKMAjtORNOLFw8OS/E6QY+9nu9OBlTVhEPRMA2yoDTUNbqQgVHXY2SI0I4NAVTA2PobxyXEZ08MRMvliBfkcXTMFUQ5nr6K0cqQNQZvxRaIHI4QDt1NH4LWQsTLQNQORr2L0yBiO7jmOHVuPYO/uEzh+dFT+1leuCJDSWu05ATzHF0glrNIW3Gqxj5cjvoBsNiM9uXJs4QlStuUyQImf15xzrUTSW+xxxq3nCERzvfg3hkR5vtpVa2llpo05nis7XWPoUhsDw0tlrA2BdenKVShV+qALsGpyAkEUVtsW1ZpXGe1DmJfP9biXl6+TBFgfL3RpPrV6pMA6Dz/Q0lVGCqzpi2DeVWChAmtiYyX48EIYSiC29yCZwGUvlPYCJ3/vTbXtDQ9KYHTuwTeZD9qbXttrZ02W35uOezG+cBJFNFE9E6jnvwmThNQEupMvtAmA89/8Oy+8T7I/epXpBNq53N6a8csNletEYU2ANYHZ3hMOqcJ6Mb5y0nVaaBV4PGBNbu9tqZDxKGEE3w1iYCXESbsFA5iouHYwXZ3A0cN7sG/Hwzh4YBtGTh5E5LeRs1Us6stJvyptwIZCdmSqr458zpY5qgrHyUS0ujrSh0mF1bSottIGq0sA0RTbOaYn0WrW0VcpYnCgD8OLBpEr5AVyOevVYjCRoqLjOGi1m2w7haKrUE0dRpYKaw4eg6KgQbey0M0MNMNCrVFHtVaV3lEKmHYmh2KxglKpAk2l+yTuA+WyBVhFISVQ8lbOPPUQuHWEXlMAnsoz+1XbMw5q4y3s230KO7YexOYHd8Bp+8hmi6LYssfUc2N11XE8OQnA3lVarllvhigVCnnkizkYuiE2Z2quSX4At4+Ka8fpwHEdOG4HUAmPXFWeUFXguFSb49YYCcvi8S9SMN3oYKbhYHj5Clyx8Wrc/JIfw5JlK2RGLUHUMuJAJwHWjA3dJKDyBCRPbsbjbXqPd8lJ27OB6XyCVb7PU2BdaJ92l8b2pMB6aeznBbWVCxVY2Ydaq9UEeghM7Ckl3CRgNBcyE6BKVMBepTABU+742bPVSmx5m5tiyy9uhC1eeg/QyfMmabr8+8V+YOY6EzoTsOytUbVald5eBk6xJ7e3X5UjFlh79v2yjkxH5s9ke2mvZq8vTyLIiAXLkt+TM++JGp0o0wn8JsAap2XGCkAyNmFBvSnTjUkrcJFV4ImANflcmP1J2y8TZwmsPiEVMHQm1xrwXMLkKHbvfBSPPHw/Htp0F9zOJAzNweqVQ+gvZ5HRAVNXYhuwWGL5eA2FfA6lYh6GqUBRA7h+C37A1o0AumEhm82hv29AQn7YK3vw4AEcOXxYgpmKxTwuu/wyLFuxHIsWD0v/qsrPcBDSqLC24Pgu/MiHYmjIFgsoDvQjiFT4BErVhGpkYFq2hCtx5M3E+ISk91JBLhbL6GM/pxGHLhH0CKsEwdhyG0IFoZW9qT4irwn4DYSei9DzETo+tMiCEpo4eWwaOx49iNtuvRejo1X4Aee5MvVXg+eGoq4SUjnuhsea0A8l0ZezZPPFPPKFfLdlg2HEsbuHaifXyQ8CNFutLrR2oBCYY2KFH0ToODwZENdFpRmZSnkYYqbpotbxsXz1aqy/+jrc/OKXYdGSZVJzfgbTos0Zt2ILJrDShUNbsMY04tg5Q4BOTjaKRZkjbuaELl3sx8SzvS1TYL3IPqzS1XlKFUiB9SmVKb3TxVSBhQqst99+O+644w7pOV29ejWe97zniQUssaL29mAmoMT90hv8k3wB6z2I9iqJSQpubw8ml5HAae+4Fn6x4HJ4cE8UxWRG7MX0euhdl94vovydajVPBNByx1mzW7duxRVXXCEzaDlblrXm/Thz9gc/+IF8OeHs2Re/+MUSVMWU5JmZGRkddPfddwvEcrwPl7F8+XL5d1KTpKa9tuPEeswUZ0Ixn4/zbHlNL2kF0gqcvwr0tgYkz5K8R5PPicSJEobsWQ0FVtmDSRlSJzTpGkZHT+Lg/t24754fYsfWLTiwfw+GBgwsW1zAusuXo1LMIPTbMJQIBkmVJ6agCGAy7IiWV5plVC1AAEdswZoaSf8o1TzLoE03i1yugOmpaYyOjuHo8SNy8ozK6tIVy7Bi5UoMDS2SzyOGF1GFpFXW8R14oSem3Uwhj/JAPyJVR4j4yvmqTAGOFAN+oKA2PYVWvQHPjZ0mhDfOQTUsC4qmcyXlSmWZjapq5EOFD03xEflNRG4DvtORYCWn2Yal28iaeXRaEY4fm8Cm+7dh586j2HfgNMLAlD5ajgXiOjNoiRZhnhggjFqS0mvJT46vEVSNYueKqsVjcBRNFfWUJwwdz4XbPbHKMwq0U/sBJGBK1GFeQ0UUWdcP0XA8tH1g7RVXYuN1N+L5L3wJ+gYHRT1lVoEtY20sZOX3DHSzC6oa+1ipsBqiPMsxk8/AthiVwHrmNTsfYTVVWM/fZ0665PNbgRRYz29906WfhwosVGD9+7//e3z+85/HypUrZfTMz/zMz2B4eFiAMYHVxO7Lg3oCl3OtwYlSyp/JFzP+nlhRkz7NZPxKrxKR3I/36VVdE2vtxQ6svdvMdeY2MIBq3759Mqbne9/7ntT2BS94AV70ohdJAjLv87nPfU5qz+275ppr8KY3vQkbNmzA4sWLMTIygocffhhf+MIXRFnliJ+XvvSlcr8EWHut1ElduX8IqVR1f/jDH4pCy327ceNGeWx6SSuQVuB8VYAWUcnu6fZnxs/T2+bA92niRImBlUNI495N2l7dDtNu69izezt27ngU27Y8hFMcXVOdwvBgBkuGcli6pA99pSyylhYrrKoioU1RQOCLRMXL2CasjAbDpH3Xh65HMJh4y4TeCNA1wpsNO5sToGt1OjjNxPepSXF92LksKn19uPyKKzG0aFgUUKqMDFryGYbE/6IQZjaLfKUSp/2KrZeUzGMHbcQmwkiHw9mnrSY6rbqsJxkvk83K1bAyUKSHVBV4J7BqoQeVQVMMOnIaCHh1O7KcZq0haqRt2sgYeTQbAQ4dHMH9m3bhzru2otlU0G7Hc12lFVaWGwf4ERbtrIVszobO2bNKJCN6mP7r+XEoIMFSelq7irLHtObuiLEwiuAFDGFiGWN1lTZgJhwTjh3fR4egDA3rNl6Da66/Cc+5+UUolsoCwLlsFtksRwZ1FVY704VU2oBpCWZisBkfd2W2a9zlyxE3CbDOV1hNgfV8feakyz3fFUiB9XxXOF3+Oa/AQgXWP/uzP8Nf/uVfivL38pe/HO9+97tF5ZsbcpSAWBL4wwITumg7JUAlVtZetZUH114rcAKtZwtuSpabgLCc8e6mCie9rOd8p56jBc79Qsr1pkK6fft2/M///A/+9V//VebN/tiP/Rhe+9rXitJJq/CnPvUp/O3f/q2o1ddffz3e8Y534PnPf76M+eGMWsLuJz7xCQFWwu4b3/hG+Xk22yFVXdaJ9z116pQou//yL/+CI0eOCOy+8pWvxOte97pztMXpYtIKpBV4bAXi/NgzlyRU6MwJvN7PthhaE2B1oasKMrkMRk8ex/7d23HfPXdgz86tMhvV0EIU8gbgtxEFLURBG0MDJaxftxb5XAaWpsJ1GFDkyE/L1JDNWSiUbGQZkGRG0BnqqwNep43ID5C1czIDlZZdiyCX43iafjRabRzatw+nRkYwXa3hhpueg7WXXYECg5eoPDIYifNgCb8cv8Ke2GweZGUJ2tVMKCqvBsKAsKhB1XSEvg+3UUWjUUOz1RQgtvM55AoFaIYpwIrQl6saulB8B/AcuM0avHYDSuALzNerdXiuJz2/g32DyGbK8EMTd939KL7y3z/AyVNtTE668F3ao01RiyUsST4bGQrFsKUsVJXKKvt7GXLHGawMVlJkXU3TEpWTc1plPi6DnDg/lq0fricqK23HAquRMjvD1fUD+JEqlugN116Pa298Dm563gvkpEC744hVO5/LyTzb5EoLOJVVwmpsCe6eKKbCKqFLXWDtvrCeCrD2OqEupndpagm+mPZGui5PtQIpsD7VSqX3u2gqsFCB9aMf/Sg+/vGP4/LLLxeoef/73y/Amlx6w5aSBFvCFu2mVO9oIaPVif2ZtLUSxvh7ArRUGTmyhlZWnrk/fPiwPIaqIi2yhUJB+iwJaFwef2cf7dq1a+VnLpcTuOOsV6qGvD97PQ8cOCCWW16WLl0qwM3+0AScn8qB/Vy9uHoVZf5OYKWdjPNmv/SlL8kJAW4rYZMnBDijlkD5z//8z/jiF78o96fd9yd+4idkHxBaH3roIbELEzq5b97ylrcI1LK+rGky85bbS8sea09llqOENm/eLOoqYZk1orpKYOayly1bJpZvnmgg2NJ2TEWW+5aP5TK4LO5TXlh3wjfvw+fhdceOHXIb675ixQrZt0mYzHwZQfTE+74XPObe87HjJc7VayhdzvyqAO2aBKF4+lb8uyCqhO/EFlT2OMZzNAlzkdzOlFoqcjJGpRuupCshOs0qRk4ew4G9O7Br+8M4tSTwKgAAIABJREFUdeIw6jMTyGY0FPMWKqUcwFmgXgdOuwlFxtaoqJSLEpbEoCXOTnU6TShKrKiWSlnk8hm5H8d6Kkrcp0nbMRVWrrMf+DAsExmGAJUqAp60CJ8cGcXI6LgEKJX7B7H2ssuRKxZgWDpC9paqoSTrGnYB2eKAjHfh1WdBaDvmGJqQwEo7K2fDSh8J3E5LUpBd30WoRDAzJizbkufXlFASihXCoxsDa6deg9tsgm26nuOgVmXPf0uClIb6h1DM90HTs9h/8BQe3Lwbmx8+gL17R1GvsvJGrKYybMrURXVm8rKqx7WAEgiQ8sSB9M+KIst2lIyAYxgxyyEe2UawpdJKYBV7NEOmaAWWn0Db9VFtdGDnCugfWoTnvOCF2HDNtVi2fCWMTEb2dyGXQy5rI2NZ8vnKGbCmwfmrsaorV607Ck0swQBFbfYQ9x6P59c75czapsA6X/fcpb3eKbBe2vt/Xm79jwqsc62vF9vGE1g/9rGPSf8qgea3fuu3BFp6Q5d6E20JQASm7373uzh48OBs2BBDgQhFhCoCFr+4EWoITQRRWmIJSPfdd5/AFpXAH//xHxfY4QGbgMZeTyqFhNVXvepVWL9+vdhnCae7d++WvxOmeTuBjOBElZfP+frXv14AitB1oVOFe4G1F/AZxPQf//Ef+N3f/V0Bb4LjH/7hH0qAEvuGv/nNb+Kuu+6Sv9GGzT7Vn/3Zn8VP/uRP4r//+7/x7W9/G7fddpvU6Xd+53fkpcPa0WLMmtB2TPAnwPM+rDFrz+X+53/+p9SUJwm4XNaI/cm0JLPmtBwTbNnDPDExIXWkdZj3Yy8t684vVbt27ZLnOnbsmMAyb+e6EcYJ1tznvH8ye5YA3WtVvthe709tfeaqZb2Piq166WWBV2DuOYue8xTxn4isTLWNk2LZC6kwgIeuEgKQzPuM56wS2DgURYDVi8d3EWBVAhohEj5GTxzGPbd9Dzu3PYh9+7bJqJpy0cJgpYByMYdC3obBACTEbRPjp0dxYP8BlCsFLFkyhBUrFqNQyCAI2vC9lvwsFjk6xYLJMSkSQByhVC5LDyltsFBDUV5pP6WyqOumAKpu2ZicqePU6AS279yDjhfi6mtvwPDSxagMVBCqDkIm+AYRMrkKCpUlkuBLYOXs1UgDTDnhpSEKFYRe3F/LdGKV2+46GJ8aR61eRQgf2XwGlXIBVjftGFSBmZzuElgbcJttaCqDlDxUq3FIIEOcBvoGUcyVJMCp7QLVpovvfOde3H//Hpw8zqAlTY4zuXwW2XwWtm3KNjt+G1DZs8oTCbQoR7J8Wn5pWY6BNVaKqa7K/Fb27HLEjevB9dj2EcGX3lVV+nebHR9j000ML1mCK9atw4tedgsuu+JKKDw5YBrSr0tYZdiSyR5iQqtlSQKzJMh304HjsToMy4qDliT0UObVzv9LCqzzfx9eiluQAuuluNfn+TZfaGC9UAphorASEmlZ/ZVf+RVRzZLQo97eSB5Yv/zlLwusHj16VA60fBzV1uPHjwsYvexlL8Mv/MIvyN4m5Pzd3/0dHnnkEYFghv9QoaOqR+WOoMbbqDhye6lKEkwJPAQv9nQSxO68804Bu3vvvVceQ+Di/anUEqZ4kCdMvfOd78SrX/1qeW7edqFmt84NU0n2HX8S7lhjbhuBkL9ns1mBSgIja8F6Ew4Z1PTmN78Zb33rW/Hv//7vAqa0FSfK94MPPih9rVRnuX+4vD179siJACq4tHS/7W1vE9ClMrtz505RRgnyhHzCKO9DBZzPz/1CyzBrx7ryxAL/RrWaz3nTTTeBz8mTDDxBwAv3H2GV+/6FL3yhvGZ4nTs3dn6/3VNgnd/77xysPQmTl4QUuj/PcOwZYI2VVqqqoQAPAZXwKiIqR9d0H8SfVNpiRY89qwxb6uDAzkexZ/vD2Ln1IYyfPopGbQzDi8oY6MsjZ+sSqqSEPnKcZZrNo5gvoN1q48TJk5iamkSzWcPwcD+GFvVhYKAIm72rBu2k9On6okxSYeTnDj9rOdKFM0ZjxZWoTfWXV1piDRlN0/ZC1FoOjp08jZMjExgZq2L5qhW4/jnXoNRnI5u3YgO0kkGk5GBZWUkd9kIHkcrRMRzSo0GJOGYmZFqRjDJVGawUBmg0G6g3q6g2phm/B8vSMNBXRDGXQdhsIWg2RVlV/AhqwGpC5qlOz1TRbLXhdBxkMzkJj1JVXSBbs2xseWQfHnnkMDZvOobx8TbCUEWlvw+lclHG8RCQ/dARcBXhlxbn7gxW6UUNqE5b0GhrVnQ5scDgJnamBkFXYQ3Y+6rBcUN03AAtJ4AbcBCPjsuuWIerr7seG66+Bot44jeMkLEzMiaIsEpINSUt2ELGZPiTBYMhej3jbGJgTWA1BtYzL8Rz8Np+lhaRAuuzVPj0aZ9RBVJgfUblSx/8bFTgQgLrhYJV1vGP/uiPRGGlJfWWW27BL//yLwsI8UAqVijptQrjSH7LEhAiSFE9pLJHEPr+978viiFhhrbWP/7jP5bHEpjYg/nAAw+IMnfjjTfi5ptvFlDi36jQEpCuuuoqeX7afblsgi6Vww984AN417veJXBFCOPfCFaE2euuu05+37RpkwAzAZrq5dvf/naxvCbjYy7Ea6UXWJOe3aT/lknArAHXj9vHehOkqYBS2eT9CZsEWm7Lz/3cz+E973mPBDKxrlS0qR7/xm/8Bm699Va5Dy3SVJIJljx5QKDksgnrH/nIRwQyv/a1r+H+++8XlZsnFRi4dMMNN8hzUaH4h3/4BwFd1oq1pP2aJwZGR0eldoR/BnAxpZjr8dWvflXWlV94ud9pGyYAU9XlNQnGEkWAik03NORC1P/cP8fjAeuZvsRz/5zpEi+qCpwFWHtFV+Kq2IJjGVWAVUDU98X+SsWRwENbsPRAdj9HNUMTRY+zUZuNKUyNncCD99yOPds2C6wiaMEyQixeVEFfOQudYMXwIc9FqVBEuVCOU8Zp3Z2p4tTIKYyNnoZmKCgUbCxa1IfBwQr6+4qICKueIyFOTMatVDhSpix9lL7vCKypWgyrBGmP3laBvxwizYSvaJipt3H46Gnct+lRlAf6cNV167Fy9WIMDvd1bbMmfJ+23hzMjIUQnsAdM4VVRYdKMy9VaCrOHab/xtZppgw3W3WMT5xGu1WD73cwPNiHvmIOGm23zTY6tTpMVYfJvthIkTmw7KtNgJXL1pRYHbakJzaPsfEGDh4cwx2378ThwxOYqTro6+tHsVyWwKQgInx6gEbrcqw6y9xXRZURP7T9ahIaZci6S20YFCVpwvFcVxnfoxhotDw0Wq78VM0MKv1D2HjNdbj2hpswtHgJ8oWCAHA2n0O5UoadKKpMKyaszgJrMs4mPsma8GmirqbAelF9MqQrc4lVIAXWS2yHL4TNXajAmliCCTJU1d73vveJ7TYJSEr2XZIYTEWOEJWMnCGY0vb69a9/XSCVyyCgUdkjODGFmH2rBNVXvOIVcqUNlXBEyKXyyjAgwhThiam5BC32tNKeTFCjukdgpbpLWKVdmEouoY2wRpD7xje+IeoiLbVUBgnIFxL8E2jtBVZ++aAqzKRf/iSUEqpp6SMwcv0Jk4Q/qpbsZ6W6+uu//utgGBYBnScLuF2///u/LyCf9PnSOs3lfeUrX5H7sfY84fAHf/AH0p9KpZrqNutIBZR/o32Xiizry95agiftxwROnjjgfuR60vL93ve+V9YlUVe/9a1viW2ZJx1oAWaQE+GVX56533pH+yRzXxfC+z7dhku0Ak8KrEQYsmcXWkmQtAUrEToN2nID2HYBqsLwnkA+D3mSrzxQlvmojlfD1i33YdN9t2PfzkcwdfoYslaEcsESUM1lNFgGlVVXkoCzGRPFHBXXrACfqLVBJONZaB89cPAgxifGBVBXrlyB9euvgJ01JQ3Xc9vI2ib6ykVkTENuc50WwiRKl3Zhzh4laIvCmoOezUHLZOGHOiZnmth74CjGmCDcrOOqa6/E6rUrBMjMTAm6WYr7VMUtz1AiB27AUToqNEWHRkNwECLseHIXjmmJNAUdt43J0RFMT42hOjOJQjaDUs5G2c5C9QJ0ag0YqgaTdmXNkDrWm03U6g25cq4qtdd4PI4i+yOTLaHRCPHA/fuwe/dxHD4yBiuTh2Xlpb9WLNxKyNGvceoxI5O7F9/zJUBJxspwNiw4Q5ytxlRjY0W943rwAgWhYmC61kG17sD1I1T6B7Fuw1XYePW1uHLjNdAtU0Cay+e813KlMgushqFJsFPGzIhThQorFemklYWlTBTW2GaeKqyX6KdQutkXQQVSYL0IdkK6Ck+vAgsVWBOFlXZe2m8JiLTcni0lmFBENTPpaWQPJb+EEUwfffRRASgu45Of/KQALXtMP/3pTwuwEjJf85rXCNBSFSRkUn3k8zIdlwBEZe+zn/2s9G3yedi3+cEPflDuzyvBjGBLKGX/JFVBqrWE5X/8x38UdZcpvFwH2mwvpMrXmxTMV1aS1EglmYBOhZLA+Wu/9msSQkUwJ/wRvAmsBEymBhPoaalm3diDSjsvrdG0alOR5pVqLdVZfgnesmWL9JkSYLndf/7nfy77jjVnmBZ/8oQA/0ZgJawyzIlWZSrmz33uc0VRpyWZ+5FAy+UTWAnKVHQJsdwnHLnD/cjxOlTWpfdKi2cG9vbu8ncqruklrcC8rUACrNwAQg2hrqeTkCATA2uXHhEQb6RXlGm9vhtAhSEKKwOYvMCDH/rQtBD1xiSOndiHhx+6E49svhtBpwY9cpDPKCgVMjKyJmMqMLUISuTB1FXkMqaMQzF1XU54xe8xA6ViSXpSxyamcPr0qNiE+b7mybAlSxehf6AM2zaQZ2pwLgMEHiLfhee0u/ZlRfon1e5oGWgGVNOS5F9eYdhoByomq7Qgj+Do0SPIZHWU+0pYvWYt+gcWw873y24WEFQ9hHDhh263t1fhZFa2jELxAigyL1aoVdTHZqOG6tQ4pibH4Lab0uO6qNwHm+vhB5JoTMXa1E2xILddFzMzVUzNzLApWODStEx0PAeNVhN9A4uh6XkcPzqDPXuPY9v2g2g1I7gee0ktqJI+lcyL4aJj3zaX7bmB9KvK51m8w7sKeghN594N0XZcOB7ghlSfXTTbAbL5IpavWo3rbrgJK1avxfCSZfLa4FxXJjBnc1lxH2XteKQNPxsTYKWN2pBZrPHnaDzShtbs2IMuKqtUbP53saaW4Hn7aXhJr3gKrJf07p+fG79QgZX2XYINVVXCE224hEgCTBIYxZ9U7QhaBBcCD22iDO7h/WTIeRTJ36nkMRWXih3VPS6fPZeEJgIrgYxqHRVT/rz66qvxoQ99SKyqvBB2CaZ8DMOKCNBUEfl8hFOqe0zM5f2TfljC4Gc+8xlRcQlmhFYql7QxX4hLAqsJtCXqM2+nckoIpNrJnlXCNi25VIvf8IY3yLZwXdmb+uEPf3i2F5XbTMsut4kgTrsvrdVUplk31jax34qu4XliHSbwEyIJ/FTPeXKBt1NlZc8poZQAzeWz7zi5JBbmZFlMM6Y9metFcCa08vHssaUVmCc1eAIjGdXBL8n8Ipa8Zi6kun0h9nH6HJdYBURa627zY4A1Vt3ik1LxiSm5Y0QQI7DGjwu8EM1aR34yiCmTt6EaCsZOH8Xe3Vtw7/3fx66dD+HEsb1Yt3YZFg+WYMCFbenI2Sb+P3tvGivZdZb/PjXPdcbu0/Pc7dlJiB3/E7gkEWIQg5IQZqIkIIQIkfhAIBJ84BMSAhEQAYWZK8gNCgICIfcSCITgxHF7bNttu+3uds/DOX3mU3Pt2lV19XtXre7tk3acPt0+TrfrSKWqU7XHtdbeez3v87zPW8ggG42Zcy4qYkArWAv7piBo2zVOgK9ULKtUGlGxNK7l5aqePnxY586d18Liku6++07t279bW7fh3J5TNh1Xq1ZRu15VGLQNYONKm87mzCQpBiOYxAU4rmSuoFS+oHihrFiuLKVHdWlmVmeOH9czzz6lerOmd7zjO7Vr1z6Njk0NCob2FUuFUpwiqJgyuZSSeD9GJRwlAa1IpnnhfGs1W2Kq1Va0vDCns6dPqbK4pC3jGzReKqucy6lVb6rdbBsIpxYsJWUWlxY1t7Cg1MDtOJFOaaVa0ezCrDZObdPo2EYl4mWdODmtgwef0ekzS5qfb6k8NmrbsSBCzEm6TcZtjs7kqnYNtMaMXaVLnRSYXN+kJRJL9WbbclYbHala76vTS2nX7p26/a679R33P6DS6LgZVyEDhzkdHRtRNpdRKpVUqVC0PuO5hDswoNW7BANuAdO+BqtjWAmRGMd6S1x8Q8B6S3TjG+4khoD1DdflN/8J36qAFYYVwOrrsMKseedeX8YGUAKTCoNK3VDAJuwawBbnWYAkQAiABahBEsxDGdAEAAU0AZgArDB0ni1lOzjnUkoH0MZ+AJ5IgGEGP/7xj9tvX/jCF4yNBWjhcvuhD33I8l4BrIcPHzb2EukxwM6DYljD9WZYPUjzub9M1sghRcYL88n5AvZoSxhpQCE5w5geAUaR/bIN2GHalDaGXYUFJcf305/+tLUNy9BegFkPKAGfBAvIfYV5ZX2fp4rREoEC+oA2JCCAezNBBdhSpL6w1d7hl34gIEAQg1qwSLfpM7b/4Q9/2MbKatm4Z1lZNwqkb/4rf61n8E1sZte6yeF669ACHoA61u3Kn6flHPPmglS84wYMn+adgmWy0k47VNjuKhFLKJdNKwiaWl6a1aEnv67nn3tULxx5XJ3OsrLprnZs2WBS4G67qVQiplwmpZFiXgWADjVPBcvYMXY2GcdQLqZUMmFOtla/M5FWLjditU9xsT1/4aLOnDmroNMxB94DB/aYi/CWzZOqLM2rWV227cDQptNZk9RSC7Ubk8lmAwyhstRXzStdHlM8XVKnl1HQ7prZ0/GXjtm9nvvcli07dNddbzZToXSOUjAN9fotY1lJYzd34m6oWNhVMuypTw5oq233euq6prI5damD2mzo/Jmzmp+ZVbInFdJZjRdL6lEGKAzteUILtzsdVWoVVWpV+457TRC62qjImlPpnFLpvDKZEV2cXtThZ1/S8eOXdOHiivKFEaXTOctPdTm71Fjt2Gf6MsT5t+NqtvLX63WwzjJcnUo70FhrNg2wNjtxxdNF5Utjuv2Ou7T3wAHt3L1PiWRaYY/lqW2b1+joiDJZ+in+MsCaou1TANmUvTxgtaDngGW1z64w0jqM+9d+F0PA+tq38XAPN74FhoD1xrfpcIuvcQusJ2DlVNaLofIuwQBAJKOwagAY2DJkpjB3HoQQ1Wd5ACR5osh73//+9xtbR/4lkldA1Cc/+UlbB0kwAIq8V9hbAKUHrEiCAUHITD/60Y9eBqwwhAAktgVgJaeW5WAV2S8yWlg+jIIArLCWAEGf/8nxAPA4h/VqQ8e2DPKjBu+cPxM62hB2GjBKjijAkOMCVMIeIxHGvRPACqhFjsvySH4Brh/5yEesjTCYgrkGcAJ6aUfaAaaWfFSCArDPtDdSbQII5M7CghNEgHkGuMKWsg3WAdR/4AMfsKAB0mMCEoBszgVJIWMAgExfIbtmnwBsSiABslcz2D6PlfNbL4fm1/iyv47NR42bhmZN19GQ67yqA56+zqrtfFBP1bn0eELVXe+ufqf57Dobpn7fGMEO0lJse5DuxmKavnBKJ48f0SMH/0cnTxzWyuJZjY9ntWXzqCZHC8pnEgqaTVs+k0LqW1Qxn1M6BVwJ1e/BqnatvmomnTSn2WQKw6OuuiFMac4A2fjEpBaXKzp34aJeOn5ctVpVW7dPae/endq/f7ca1SV12g3Lic0Ys5pXIpmy8ithv6t2r6tWFxOhlJLZnLLlcSXSBQVBQokkYDCnmRmkwWf0/HNHVMiXddedb9LmbVs0PjmqsFtVt9dQT20lkwDruLrUVe10lAi66jUDA6yW6x+LKU2+aixupkzzl+Y0Pzuv5bkFxbt9lTFySiZMBk0wjXJBtUZD9VZdrXZTyXTanjO1et1Y4vLImFoA4p6UTOW0vNzU2fNzOnaM411QX0iCCQLkFFKuJuwqDDsKB/e8bhhDMe1yW82IqmNjgfI36TRJr1KlVlczANSnNDG1RZu37dIdd96jLdt2qFQesX13un1Xs7pUUrFM/mxayWRChXxe+WzO7qsmBU66Gqz8T76rlRcy9e8Vl2DHsN4af0PAemv04xvtLIaA9Y3W47fA+a43YF2vJvvt3/5tY1gBLDBnb3/72w2sMEHwYBXwgYkRuZaAKsAjOYywnUhVAay8kLoCjD71qU8ZWKNuKowp4PM973mPAVwYPVx/fV4qYAmTIbYHSwcji/yXXE0kweSwwq56GTFAFJMgQBvOuORwAlrJtQTgfvCDHzQwxW/rKQn2MmDerRB8InEZxPId7r1/8zd/Y20K+OQYAaO4GvM7bQXoBmiSz4q8mv7g/GFXmdR84hOfMEk2jr8w2wBUgCdsKQCYvgDwsw9yZ2lLpNXenZn+ol/ZPn0OmCYXmG3RroBmXIIBnDDVAF1cgpGAY2rFd77sEYZLPk/Vlz5izEbzWddrDH977mcIWL89++XVjsoDVg9ayVMd5BDyTsrjQEIKUO0aYO0aYKVUDaCqO8i7zKWzqiNVvXhejz38oA49/jXNXzqjWL+ujRsyGimlVMwnlAXYJZD/xpREoptMG8gBmGbSGPTElE7BrHYVR27bpwxMSqVS2QBr0O6o3UK2mtHI6ISypbLi2ZzJdy+cPaNLczMaGx/V3r27VCpmVCxkVYYRzefN3dbndOLsawwrjC5utamkUvmyEqkCdkYG9uKJtDnlLi4u6diLxzQ/u6RWI9S9b7pHt92+R/1YU71YU/1+W4kkQFrqAVgxM2p3FAs66lOLFhOmLoCfVFRk1uT6Sq16S+dPn1V1aUVhs62xkRFNjI2qUCxY2y4uL6nRbijoOFMnwGa13lC+UNL4+EZV603Vm01zFG4DLDsJnTm7oDNnFjVzaUVBEFMmV1S/H7eSM9wraUP6tIuZUtfl41vfdgNLUsakKp3BQElaxjwLKjqR14G77tXtd96jbTt2qVAsW/4rplWwq9S75ZiRBWezGXNpNpdgS51w7Hgq6dIoDLDGcQd2+asOsLqg9RCwvtr1Ovx92AKvbQsMAetr277Drb8GLXCrAlZyTHGkBeABQpADEx32gBXGgM8AG3JDAV0wmjxMt23bZmZJ5GgCkBYXF43dxAkX1pD8TVhBao2SwwqgguUDfAJYAaaAMmTIAFeAHnJiGD3kxABW8lt9vivvMJQsizstQI9tw0gCENkOwNhq2w0i16/BUPiGTUYdgqOAlTYCuCMB5rw++9nPmjwYwLpv3z4zm4IlpZ4s50utWc4dhpk/DKZgZnFGZh/InpHzMsFBkkvbwawCSmFSCTYQgCDgQF8AcDFZQvpLm8GKA0L9tliPCRtMK/3P/xwvwQmkyEiAAcgwsrwTjOCYWR6HYcZF1B04WtJmPdnttfdxVPR5o3mMoSR47f3yeq75jYBV/biBVkAVCMsAq8lIAXgdx7IKgBOauVIqQTkXqd1s6szJ4zp86AkdPnRQJ44eVi7V1fhIWtu3lpXLSKl41/JWYRGtRAulYOIwcMh1k8pkqdkZVyZNMChULAZgDQ2wlsslA8cA1mYrMGnw6Ni4RsYnVRgd19LcnGZnpnX6zGlVqnUFnZ527Nykbds3anLDpArlklK5nGOH0cQmcO+Nq4vj7sA5OEadU+qSJvLq9RMG6mCag3aoxfllnT87o1MvndWGDePavGWDtu2cVLGUVF8td6yxrmJhRzGMolqBYkEodUIDq7jytlsddSjN2o8rSzmdnjR97qIWZudVWVjSaLlkgLU8UjbwuFxZVitoKaAsj91fu2q22kqm8iaLBqxS9qbWqFmJnky2rJlLNZ07t6TjL11QpRoolcobsJQSA8Dqjqfbg+n1gBWjrLbJgclfzWbTBliXqjUFvZgS6aLe+sB36i33vU2jY5PGkFZrDWOti6URlcouXzWRTBpYhV1Np5EBO4AaBazOuC4xcFq+AlbZ3xCwvp73guG+hy0gDQHrcBTcdC2wnoDVG9esRyORw8rLgw3ePdiDgeOPBy/OtQBRABMvyp0gPQXoAHIBSYBHmNqf+qmfMtko2wEQP/vsswZ+KKHCC8YUsIrcFODGtjFfAmjilAtoo7QKgPVjH/vYZYYVoAuYQg4MA4vxEMwioBlADBjmszc/Wo/2i+4jKgv2xwBTCnhEUgtTCcDkPGFNMVziuKmr6s2ZyMflBaiFEaVGLvmkAGGcfWFTYT2R7wIaAaK0Pd8BYmFtaR8APWwrMmraEkYXZhb5Nb/DStOPHFe1WrWJG+uwL4IT5Lyybeq5AqDJiQXsvu997zP5NuWIGBecs5cR0xZeDvztLwkeMqDrfX3cHPsb1FU1n1dfaxUpcNzAlAOsPXsBVMMe+ZNOFtzpBparOlIukQCpE0df0KNff1Bf/tK/a3n+gvqdqnZv3aBNkwWNlhLAJcUVamJ0VPlsVmFILVeYxpjVNMVhNpuDiQNL9rDZVSxOnVDK2SRNMsy1x7Xb6QBiMxoHrOaLBpwAZdQVXV5a1uNPPKv/+p9HdPeb9uqOe/Zq+84dGp8cU7FUsJqp8MkJSrFkMuhf1R2wxZS6ge5LprLqBD21mh2phzw4q3xhVHPTi3rx8FGdOvWSmu2afuCH3qndezap32+p222p120rSU5sGBpg7bcD9YNAvU5PnTZ1TAGffYV9JLNlJRNprSxWtDi3oLmZS8qkYaFzGh0tG3BstlsKOgPAKonSsWG3r3ZbarfjlrfbpuRXu6Z0JqvS6IQWFtu6OL2i546c0vx8Vb0+cmqkuRkFnUAd8mRhe7vxKwwrouZO29x6AZoYJ8F+Lq1UFfTiSmaL+q53fY/e9n++0/aDwhl2t1QumywbVtVJgZPg8o+xAAAgAElEQVRmTFgoYLaUUGrAqJLDCsNKDjJmUi9nWK3JL4uBb3Qo7fW6DoeS4Ner5Yf7vZ4WGALW62m94bqvSwusN2BdL9CKlBYpqK8fCsj0eZc8aM3sot83kyNyXAGlvDDdYDmWoQ4n4IX6rAAtgBFAlj9MgQBsgFpALEZN5LQiEwZwsi5MIWAJsAO4BbwBhmEYyd8EwMKuIiUGkAJ6vTsx7CogFgAI4wsDy7l44L2eg8X3mZfIIo9lMgm4xESKvC/aiEkMgI9jpk1oR1hW2glAC9vK8XvnZs6JbcOA8jvtxjnS1rDitAXb5n/aDHDKd8iMAfbkw8J40060H7/Pzc1ZP7AvGGCOGcaUfdFXtCV9Ql/TV5g6kVNLf9BnbM+bWnk21Z+/L8+wnm1/7fsaAtZrb7M3whp+XFyRBBuzOgCs/a5jWLs9HLJDdfuhev3QZMHxeM8ksJdmzhuzeuiJR3XsyGGdPXlUpUxcE+WsNoznVc7HlYoHSsV7VmN1bGRU+VzBcl57BsAcVMY1FiY1k3VMayrVtxxW9oNMFRlxaGA1sGXzubzGxifMzCcBCEqm1KcObLevs+dndPToKc1V5tVL9HXHPXdqx87t2rRpI6dm+8NtN55JG3CFYQWII5vF9gmjIoA0x9eHOBV5tAU1G6GWF2p68cUjOnfulIojKe3cNaW7796vTIqNBIr3e4oR/Gw01K5W1azWFLY75qDc55xjSfVjGDYBGGMKWh0rDdRutlSvVNVqNpQibzedVMqK0w4MrpKkXcQUdPpq1ql1G6rRahvLjRw5jplRKqPllUDzC02dPTenufmqKlUUOVkDrZg4wdLS5uybF7RqD2l0h7zhmAUCsjnnhr9Yqaod9hVL5/Sd/9e7df//ebsZV8WNsY2riLvxCHVpwf0pFYsFA688RwHffEcwzwCrSaxxB17FsA4MlG0jt0RBG3ffGALWN8L989Y7xyFgvfX69JY/o+sFrFEA+mpyyShTt5aGfbXt+236WqG8ezYVoANrCes3OjpqwAdAw0OWzyyHbJR9OPMI59QI4IGp4w9JsTcd8vmcLi+IMgKuwGGUBeV776zra3uyDN9xHLCxXhaMedMv/uIvGvsHoON4mEh4eSpAzn9npRAGD/21tOO1rBMt5+IZRw/oOGc+m0FIrWafaSP+fB/w2ZtbmfNl4OoYeudefgf8WpmIeNz6g/b37ez7hD6K/vG7X8cvH91n9LOv70if+XI17IdtA6hpT4Cq70e+j5bDiY7x9XRovpZ+ujL2vbOrmxK6ceLGaLTm4WV2Y/Bhddtd/n8g33PrU7fTr+D2uF7jcC1tcauvE+2zq53ry3/3gHXArtpF6nIsHQtH3uWgHEoXOTBgFQQXmjmSFOjJxx/Wk48+pCcfP6jFSxeV6AXmBLx984TVWk3GyeOsWZkZzI8KuaJy2YIyVms0ZoZArYAgUteAWi6fVaGE823cTJgArPGYK6PT6bQVdggcumuzXB5RPJYgzdUAK661iUxe7U6oWq2uBx99VMfPndPe2/Zq157d2r17l7KFnJJpjH/iilMP1BJmXekXSr6QZ0rOZyKOI3FSfYAmFV/6ScVjGTNjOnbsqI6+8LyOnXhekxvKeve736HJ0bLy1OTpddVvt9SrVNRYXlZ1eVmddmBtmQLsJTNSIq1Gs6N2OxRomXMA1F26OK1LM9PqBIG1Bbm4yHOpXYrLMPmv7XZP9WqgykqgWrOhTjdUoZS1c2iHPVVqHa1UOlpabml+oapLcysmb+bYO92eOiEBCPrWAXK2iXOwKx8UN6Y7l82hydZypSbstDLFsu574O1601vuUzZLfVUkyXnlC0XlCwWThwNOx8ZGjGmFQc1mKGXjAGuSXNdE+mWAdUCrXq74MwSst/qdaXh+N0MLDAHrzdBLw2N8WQusFbB6IAIA8BOjqDHN1cCpn9x60yOW8QDAL+8nwau/v1x8HMOGAUh8pUmaPx4POFkOsOJlZi63xtn5e6knQIrf+c2/PPBaDdSiIIxlVx9PlJnz5+Xbxm8TIydkrciBkbBSmsUDVljKKGD1IIt115vli4I1gBz/+7qk9KM//6jjsm9XDyo5F5e75twvvZET6/KdDxb4dmf7MMxs35t3eCMk9u/7w/ejB8IewPqggZfvsi2+86DXjw+OxZ+Dd4/2jDz/Rw26fABjPQFatO2/1dsWYAAZpweqMZxKfYFN70LT5xoyGDsAoEzeXcCF8eWvBUxUEklnmsJEFUMZk/rFYlaP0UA91Nvwb91bwAdX/FiPjsvovdd/75ZzwaMrgQZXyoZyNWbQMxgXivXUD0mbCJVO9XXxwkm9eOSQnjv8uF46+qyWF2eVinU1VsxrYgQZcF7pJHVVQ8VjbRXzgNWseh14xrhy2ayVmoFxo84p1xz1O3OFnEqlgtUDpc4rJVYwY8qlk4hirQZsGvkpdVQZrciKuzEzYcJJGNDaT7j6qucX53X60oyOnTppDsH79x3Qnttu09Yd29SnPEw3MIYySV5tLmU5sjC0OOhSogegZU8E7i9hTzHLt81qeXlFs7OX9MKxI1pZWRSmuncf2Kc79++j4RTWa2osLSpsNs2Eye5vYU8B+awAbCs1A1iX1UJNxpPKZrJanF/Q3OysvdMvkxsnNTo6plK5ZEE08lfDsK96LVS1Qo3Uljq9rrL5lHrxvjkB1xu8CAJIy5WWZucrWllpql7vSHEY24RJiz2Tzjr0dbsdmAw4nUnZefcU00q1qfENU7rz3nu0a+9+bd2+Q+XSiAHVbCZnSqMsuasJgqjkr/Kdk3fj7Iwk2AUck0rEKXfjnrEA2sHNZjDu1v1Sec13OGRYX/MmHu7gNWiBIWB9DRp1uMnXtgVuBGD1RxgFZR6YrX73gGU1I+kn1VGwGQV+fGb70eWi7F+U2fTH44GkB6VRNpR1Pdjie8AYx+RBjmcPPehdfVyrQaQHVN9qbzEpIYeSF3maGAuRI4u0mNzNKNvrgwL+eL/VfdyI5aKTXw8UvZzaM5H0SxTo8dkDWNZnOc9ae7APu+0Z5NUBAQ9oWdcz09H+jQLn1UEQP0bYv9UBHAAw9rsadPpJv2+n6HF7pjcqK17v9r8ewHoliOTkhSCTAVaxchuuqATlSnzZEibpTDid3NsFbxzjDePjJvguoONBMNsZAtYbcZVd+zZWA1YPQqPX69XupQQa3Pdun3zudJwDcLfLPTGuVCquHvmUzaqWl2d09MghHXriQV0495KWFi4qHe+rXMhqcrSoPAwoIDAlA7epZFc5pL7plDrkhfY1cJGl3EzGyraEXeqPJo2hQ5LaBRz3u5bXms+lVcxnrM5pPN5XOpU2sEodVmqJ9kLMgnChhdFLWm5qIptTMyEtNGp65oWjlo8Zj6W1//Y7tPfAfpWLOZMamxQ2FVMik7Dxz3WB2VKsH5N9Q85uL7Txb2M7nTFWstlq6dTpUzp7+rTOnT6tPVu36o49uzVZLiuJAmdh3krqKOwYKCe4U6nW1IHCTaSUSGUQJqvdCoxhzaRzqq5UtLy4pNlLs3atjY6NaXx8wtQ/1WpNDXJgg1CNRke1GmC7a/m3/QSGWF21O111wpg63biCMK7lakuzs1UDrUvLSI1zBroBy/QrL/KByWvl3cIWsL04JqfTJiPevnuP3nL/fdqwcZOZXBWLLkWCe3Amk7WAnxksmYzZ5b/mclmlk4MSNgDUgbnW5WCidwi+9iF+06wxBKw3TVcNDzTSAkPAOhwON10LXA9g9ZOj1TJYP1FaPYli8g/YiE78r0ysnYuhBzSeffXb9vvyElsPcjzwBBB5hs7LVKNlSaL7XM3Q8VsUQPv8TG/SxP+rAY8HaZgPsW/yLK/lDxaLPEtKsRw+fNhMgSjnQq4l24oeuwcu6w2Y/ITWg3N/TJxvlLmhPaOSYHJbYTWJwnvQ6CfYntn2Um224+XV7I8xggSbiRLr+2Pw48H3bXSMRSfmLE9/sX83wXKOvxyjH3v++KNjit+ism2/X7bDuq5sg2MR1utvLYDVF9T0MmhcO70kmHPkz84fwNqnrVAWULbCgVVYVUfIutqbdv0NZN/ICd13DsjGB+Up1qs9hvu50gKvNDaigPXl7Kq7t8KwAVrdfdbVJnb3sr7arbay6ZTyuYx6nYYuTZ/Rw1/7so48+4hOHDukfq+hZDzUWDmvUiGrYi6tTDKpTIr7H2VOnOuvsaO9rtSNidAIoIhtYtCjOPtz9Yx5j8X6CtptA4oFJMKwrsWsAVaOGMDKcGy1A7WDrhkkJQCBBlgTSgwAay+fU4/jTqZ07PgpPfiVr2tiYoPJg++++05t3DiB37E6IeDPeRTA0kpJ9VGOdAKFQVNh0FIYBnZ9IN1N5vNSIqnlhSWdOXlaLzx3RJ16Q4VkSm9/61s1NT6mysK8mrWKgpZLL6BMzfzigoHMWDKtbL6gRCqtVhMGlnNPqd1oqV4lv39JQRsFSkYjI6Mql8cMUAJu6/WmGo22SYpd3m7farU2g8Ck0IlUVrFERo12T4vLDU3PLGt2vq7llZYymZy5Moe9mFqtwEC3K7ODEjxmcmHqrhIcmJgY1Z59t2nvgQPas3+/RkbGrJwN2/D3RMt3zWYt9xiwagGHrCttY+1E8GBgsoTE2tjVBOVsrjzXb9XrdwhYb9WevbXPawhYb+3+vSXP7noAq2fCPKj0YMIzVVGQ4ZmuKPPlgcRqZtODCy9/XQ0wPIDykzaf+xiVJPvOWg2InZzRTdT48+tGO9ebBXnAw//U8aTMDX/kaWLUAxPqARcP9mv54xiWl5etHAxmQzjjYlTEdjwT6CefbNczzOspSY2CxdXH4s8VcMk5PP3002YoFS0J4/uPd4yOOEcAOWAKkyX6le8wQ+Ld9w0g0Zfw8TmvPiDhGVQPgP1xeTAZBae0I/vChAlzJdoZJ2DK6bjJl6sfGM2HXR1MibK5qxUE19Lfa1l2rYAVIOIBazqdMdMUhnv3MmB1Ml4redEFxPYMsAIeWJDPMEwmEx64qToIqwGT7ibzdt2v5cSG69yQFoiOD/959Zi5fL8gPtHDcCe0d5jAHqxdNzSDIzrXSpLEpXivo5PHn9fRI0/rqScf0tzMCTXrsyrk4irmk8auUrImmZCSSEQBrHkATULERzpBy17pBE7AyEUTyuXSKhSyVJgxwx8Dq8b6A0I9YM0ZsIW1I3bJGCTHktIqlpOJA28IC5xS3AcoMxnFCWyVihLgMp7Q7Oyijh07pZnpGWMq77zrTgOuG6Y22P5w47V7LMGtoGPMapycXZjeXqAYTCYqERjnVNrAIvLh5cVlXThzQaeOvqS589O6Y/9+bZ2aUonj7YcKQ1jRllotaqbWRVEg4Z4LMI4ljDGF1YWFxJiJsj01z6a2Q2XSeeXyRSWQEYd91eoN1esNNVotc+wFxVfqdbUCVzKHHNl+PKlaPTBJ8PxiQ0srLVVrpGqk1TGHX7wZLDHXnlcjo4DRkvrxBFV4LEgAq7t1xw5t3LRJYxMTyucLymTzSiVxA3ZgFCY8n8+5OroZB1jJt+Uzv7sABEGswftlh2AnRX/5ny+NdWvcPYaA9YbczoYbWecWGALWdW7w4e6uvwXWCliZGLmyA53LYMozlUzyfZ5qNAfRA1lAAn/eSMhvwybRg7xC/x3b9AxcNI81yqr576PswmogGpX/RgFvFAj6yV2U5eNYAWWUP/nHf/xHO1dyTN/5zndedpa9VjlwtNc4T1hazhFW0bcb//MXld1eTfZ8/SPgm28hapjkAayXKPM/zsfUqqVtAKEco3dh9jJrloNBxskXcIocmnq1nC8uzQ888ID9HgWLXr4NW0u/wrZGAxLRYEc0COKP1y8LiKbeKo7Rhw4dspqr1M0FQFPHFddnvy8/prwsPDrGPBBYz4DBWgArrq4+VxsmFMDKOwY7TNaZQ8N8IAUmJ9VyWQEHSQAsQDdw7FUSMy1YVouW2ESUc0dSyDYuy6tf6wE43P43bYHoPc9fn1Fm1a+M8Jv+pEaoeeEmk66+Kmxdo6FEPG7GRmGzrurCjP73f/5DTz35dZ0/84IS/YZGyxjt5DRaziqXTihpQgPymMFkCQOa6UwCBayazZpazbryWQyVkIxibAdzm3aAFZbVFOmU0UGOTL5sz+TFTsnggiEAoGKhpFQma67AEMOYCAFgAazmQptOK57Lqk/JnWze2GMjd7sxfe2rD+npp57R5m3btXf/Ad19zz0GsnoWpOmr2wnUrFeUUFekzSb6oX3Gpbjb6ShotG38U54lky/ZdpvVpp54+Ak99fhTKufy2jy1UXcc2K9SifxOaW5+RtXqsrGhdrLJuMuV7fYu55PGTYCMqidmTGq10tDSYkX9HsqFtPJ57kkA0Ybqjboazbrlj9LYlJjBcKlLECrmGFTcgQGmtUZXtUZoua1hN6Z6M9TCUt3yS4vFnPYfOKAdu3ZrcnKDUpmMMa2YKgFgR8ZGlcniChw3iTCML0ypr60KWC0U8oOyNk4CTDmbJC+CB4N6q7HVgNU7A79sFA8B6/C2NmyB17sFhoD19e6B4f6vuQW+GWD9ZrKzqHlOlK28mqzXS3U9I8s7LBoyUsAggM2DoKjk0m/LyzUBQgAXL8/0eZF++2zDg2XPVNIgHrz6vBo/yYsCryhLzDY4PrbBsT722GMGej7/+c8byKJsy8/8zM9YXU/+j0pkr6UDPEsYBVmAZb73BkHeSGi92T1/HlHmxvdHdFwAUh9//HH95V/+pZWKAQQiaeb4o7Ltt771rVbvlCg/bOdf/dVf2bLIoL/v+77PytbwFwWEPnjB9/Q5bCuA3uR8yaS1U7QvfUCE31ie3yh9Q9mgL3/5y/r617+uH/3RH7U6sQBnytj4ffr2jY4/D1h59zm3r4dD87WMKUAILycggN0YmJ8AWpH5UrrEFAbOTRgZMDUZYVdZjzw/JugGch29av9bviA5cSHQh7k42436Dr/8KNcT2F9L+9xqy64GrP78oteq3WcGL4OZA4l80GopDALlMM5hHHQ7evHZp/XEIw/puWce1ez0aRULcZULCZUKcRULKeVyCSViPSWTMZMDJ1OAGsx1GEvIfwl0dNTtdYx5AyxZ3mMqYa9+FzY3VJLyKCkcZgE/cWNhud9y3Fa3FaY/nlCpNKJMriAZSzlwuzYjHwAbit6EYsiGqZ2cyVreZswMh1K6cP6iTp8+o2PHTyqeTOvuu+/RNpjEDRvUDdsmAW43aw6wJvrqBw3Fum1jmU1sECKTbiloh7ZNSt7E+nGdO31BJ46d0smXThvQf9Pdt2vHzq3aODWh6enzWl5ZVCIVVwLpfTKhSqWqeqMxuB6TFhACsKqfMCOmaqWpudkl1ettBe2eCoWSsd0Bz6E2jG1dMe53MQzR+ur0YurgIhx01Qq6arZhjWMKuglVam0trzSNaW0hn44ntWnTJm3fsU279+7Vpk1blM3n3THg8GtKk6wSqYGbchxTK+dWTBmhTJpXztjVfCFnTsb0pzNkc2kEV9hVVBrcO3w5m4G522Ui1QNV71g+ZFhvtfvR8HxunhYYAtabp6+GRzpogbUAVi/Z9ZP9qATYg0c/YYqCFkAgjBkAFbCKUy4vGDeACBOraC5qFIACFJDi8rpiBOHyary8k316kAMD5FlKvo860Hpw6gGrByaeofDvHCP1RQGqmCPBsiIFftvb3mYGSffdd99lF1vPyl3LwFptNsRxeAks5+sl1v54Xy8Q4Bnp1Uw250oO7sMPP6xPfepTmp6eNtMo2ggWOgrI77jjDmNY2RY5u3/wB39g4PX7v//79SM/8iPWlpw74wGQ6Z2DWZ7+ZVkv0fZuwwQ7KA8Ei+qlu7Qb7CmTNJbjN/oPRvcrX/mKfvInf1If+tCHTBbMssiEOU6/HmA7GhzwY8oDVo5hvfphLQyrA6yUCHK5qLBqLmATF7U2/bULHk3EcS8lp9HJggGguAJbARRbFwaWiTf5ghhYUW7I/Ub+quWwXpVBcVfBerXTtVxzt9qyVwOsq4M+dv3CqBOkGBikUdqkhzqmixQ1qXatopmzp/Tkwa/p4ENfUWVpBqsjbdsyrnIxrVy2r1wWUIm2mHVQhJDjiDQYo66WjSHkwQBXXmhuATVsH2DHV91OWzgnwdDmsikVC4AhJ89P4OQedtWoN00C3IvFVCqPKlcoKsF1h+kem2VsK6YuASsbtAn1yVWHbU3yytgLMLi4WNHBg4/p0qU5qyV6+x13insRcmaT8QYNJQDXsVBho6Jeu6F4v6sk5c1iSbWaLbUaLVeWpu+cg+u1tubnlvT4Y4e0sryirVuntG/fLu3eu1OVlWU1mjX1BtcTLPDi0pKqtaqpHLiW2IbVae25+qxsb2G+ouXlqiorTWWR46ZdLVNybtsdjKp65jTc7aXU6cVNElxvBpbfGvJ/l1dCy5WGFpdrVvImkcxoauOUdlEnfO8eTW6YUslqqZJbivt3wtrdSoxZ4IocdhhWjjHt3IGzgFReWTNZcsEHQDdBrJgFuzxgte3CHgNaLT/Zu5FfDn8OgmAumPbK4a6b6yodSoJvrv4aHu3g+XysWfUhpGGbDFvgpmiBqwHW1RPl1f8DLpnA86DzLCTfATJ8ORAeYqznASrvCwsLBiA8SAW4AmLZFu8esPp8RL7zAA5mFbAKoOAz+/XfwZTx4n+/3+iE2ct+PWiN1lD14NSDK19OBlD83HPPmZT0s5/9rOWvss/v+q7vMkkp7CrAzJ+zlzl/q53O/rz810th/TGwDS+5jG7v9QIAHuT4YEKU1Txy5IgOHjxojCn9CItKiR7aJxpAoD2Z9MDCPvjgg/rjP/5jy1v9oR/6If3AD/yAgVnAJ20OsASM+jEB+LznnnvstW/fPgOnc3Nz1ifPPPOM5c96YEsNW2TGMLpsn/6BYf3Sl75kLPn73vc+Y8dvv/12C5TAvNIPjB+2v3PnTjd5HpQ38uOD7V8t3/lb7e+1LLcWwOr7hhxBk4CGDrwCWDF3IY8VdhVmjMnn/PysKpUVK/tRLpc0tWmjGfDgCGzGWCYrzhpYRabIRNtkkpj1mGzTsbOvNE5frzG7lva+2db5ZmDVX3s+2IQzbxcXXEvFQArcsvIx2URMlcU5HXv+sL725f/QsSPPaPrcCW3bPKmNG8oGVnH/jcVCy1E12W9MVtJkpFy0MQRmrNeq6mFclkool3WOwBgsxRJSKgmQMTyrfpc8UWS3ANa0SsWc8sWisX6wiJaOsVRxrsD9vgrlEeWKJWXIE00l1bf8V8ewWo1RgpSMQdjZFMZEuFojaSf3NaOg09e5cxf04gvH9MSTT+m22w7obfffb+O8VMipHzalsK0YdV/rywobVYXtBlyqcrgEUwqm1dHyUlVBwD2AcjoZkQ5+5MiLOnvunJZWlrRl62YduG2fSqWiXWsrlWW7pgjocC+rN1ERQQinLD+UXFyXUp60Y2zUAy3Mr2h+YcWuNQOMeUznuBY7qjUaxqT2+ml1wrjaQV+NVqhmEKqrpP1fawRaXCEQ7FyCJzdu1h133K0dO3do0+bNVr7GB7EA/BwcDCr5qTxXLXCQTZkkGLOrfC7vACvP25STAQNoAaswrABcp9DgMzJnNukAq1N3vKyizQCsRuXAQ4b1ZrvnDI/31mmBIcN66/TlG+ZMXg2wRiWhvlF87qnPT43Kgz04BFQAUgEhPLB5ATJgz2AumZh4ifBq6ad352V97ybrrPWdU6vPOeQ7gBDAZHJy8rLDrkWMrQaccyiM5nTxnd/+aoMdzpVjAkhzvICc//qv/9KTTz5pgOjNb36zgTHyIAFR5D96w6hrzWP1+4pKob2hkAfb/vj9xDR6Lus1QKPH6SXV/pg5nmPHjunRRx/Vn//5nxsABKh+z/d8j5Xp8QDcyjaM4oBZ1tGjRw0k/tEf/ZGxsO95z3usPbdu3WpA9oknnjAASnCCfoS15R1G9Id/+Idt22fPntWzzz5ry8OAM558/jTjatu2bdZX73rXuwSApQ+/+MUvWs1bGNaf+ImfsLHJdpB7w8iSQ8uxA4j9+PHjjPO4mqHXa90HawGs/pgcUHF5izapjMfVbDSNwXKGKUgAYzp69AVdvHDezGK2bAXs32XEB9LfRrNpwACmBakl5k09kzK6kjgJlAuXTZPdRPRqY3QIWm/8SPlWpcBX7rGAna4ZauHi2+911MMgqLqk555+XIefeERPPf6IOo0l5VM9bd82pcmxolJJZKWUPKImKn4C5EP3TcpbKOaUpU5qMqGAOqTd0MAsoNVYuiyyUcaKM+8irpGKJyxHFIYV8EN+a75QUIYcTbbTCdWoNdUM2gq6ofLlsrKFojL5nGJIio0FdDVdKRUDYOU7fmMwdqklK+TraSVSefWV0vJSRWfOnNOzzz5vRk/lUlEHDuzXtq2bVMinFQ/b6jVq6jarChs1BQ1kwn1lUBZgPhb2tbREAC1Urw9YA4wnNDs/r/MXLur4iZeUTKU0Pjlu956RclmNRk2tVkOddsueET54BKtJfihSXkrTIF3u95Hax7S4hLpkSR2rAxt36SYpJM7S8kpNtXpb3R5mSgkrZQOAbbQAs21V6oHJgcnzBexSR3Xrth3atmOXlcsplcuWfw7IhwmlDVnOjOeyGF05uS+5xnZ/wFMhS2qHY1f989TY8+TAV8JYVgdgXRoB49yzrAMWZ+D27P4z7cblVINbhWUdMqw3/v423OJr3wJDwPrat/FwDze4BVYD1ugkOQpWV38fzf/0hxRl1GBRFxcXDaDihsv/uMnynWfOomVoPLvqHpxZe2ACKnxJGT8RBsACSviNPx64U1NTBn4AJ0hHATte6hRlLz2A8nJhX3LFAxN73MbjunjxojF3MKv//u//bsALRu69732vmS0hCfYSZr+NtXaLB+seSNtjnXwzk2O62rNRgLieoDXK+HrQxvFFa8SeOnXKclhhTAlI3HXXXdY+98XDqSsAACAASURBVN5778vcmHHnBQzCsMKg/v7v/76B1B/7sR+zNqXP//AP/9CCA4yVO++kFMVGkxuzXQDvRz7yEX34wx+27wChn/vc5yxowLKMG9ZjffoEafIv//IvG+OLnBuW9Z//+Z/1sz/7s5bHSjAC0MuYBNy++93vNpDNMfo8Vn/+vHuwvtZ+Xst6awOsDkw69t6XoHGBG8powK4WiwUDq52wo4MHv65jR19Qu93Sgdv2653v/G6bzDKtJAABE5PN5M3l1LGrcfvOJrDkstok1U1Co4Gh1SB1CFrXMgJeeZ3otbl6qagCwgcTzXAr1lcqDchA0h1qfvqczrz0gr7075/T4Scf0+KlGW2bGtUd+7dqnBqruaTUDVx+ahKjJtg0Z5ZHXVPkwLByuUxGMehDyuQYbdiz5QrlrJKZhBl5CWm6yIelditla8in7qrb6ZqRTxojPgAnpXe6fTXaLTXDjvKlorLFgtKwjcjazRQI+XDa5asmkgZ0YXOJoyCd7fcTivVxEsY1OK12s61qpa7lpWU9d/iwBWnecu89uu22/dqyfbNS3UDdypJ61IhtNtSuVxWDBU4mlGE/Sqiy0rCaqIGBSQfQaMj5hQU9/exzmue51g7s/rFpasoUCM16TZWVFTMrwvyMkkJck1xLzXagJjJjcmPjyH8zqqzUtLC0rDqBpV7PWGVLd8lmtbi4okqlpU5IbdWUuv2Umu2eqo1A05fmtbBcU7UeWvBt69bNuvctb7F8XZhr8mHJZSUvmH1zLGa2ZIECV/rL1d91OcW+vFUOwJpxnhH+ueR/S2UwZkL+7XJ1CSB4ABr1DjeW9fIAjQJWC2/dEtLgIWC9sfe24dbWpwWGgHV92nm4lxvYAmsBrH73URmwB59McmFVAapIgHkBWP13sGEACh6CPhfV13rzMl8vPfWSWfbnJ15snxfgBODK9zB3vmyKd3+lfAqvaC1QzzZ45+GoNNhPANkmLN8//dM/GXMIIMNkCXMgwNWuXUSsx60JfG7s9UzGPYPpI9jfboDVg9Oocy7tyDnTT5SMAbACQDFggnlGXstkyC9DX//gD/6gyXEBiJgf/e7v/q4BUhhWwCLtCoCkfBBjBCBKUAL3YXJe+fyxj31Mv/Irv2Lr/+d//qf+4R/+wfb1lre8xaS89Av9Z2Uatm410Mx2YFZZHmYXcydANcwq4whgCxMLc8uxM5Z8sCB6zv67a2XSr+dSXStgZVIMSPA5qO4YcIjt2BSR0hTVWkWXZmf06KMHderkCXP73Ldvr+6//60aHRsz1qvTwZwJcOrkwCb1iyWNdbWxby+ugyvsqr8uhoD1enr+1df1oNTfL/x7NMji5cBuWQJgfaUScTWbFS3OX9CzTx/UM09+XRfPHlXQWNZIMa2RQkrlfEq5TFqFXFblUl4xUVIGM7iuOU0jKQZwJhMJYyvLxYLyyOhJb7VASUf9WFeZfAI8pjBsW0wjobjGRsZUJCcVdrTbs1IvACjyV0NybGHtsmk1yd3shiqMFJUp5BWn/JTJY7suT5Wc6kF5GxyD+wZY+R0zMUqt5NVpY8InJVMZUwy0anWdPXNaZ8+cUtBsaLRU0D1336liNqV40DKgGtRrasGwxsjZzRgLyZEvLdfNHKnWaFkuJ0Cd6wDgOb+0ovMXpnX+4rS5Go+WRzQxPqE4Zm2NpvLUo06m1Gq31W531CalptM1YN7tx83pN+zJSvBU63XVrHRNMHBHz6tYLGul2lCt3lEnSCrsJtXtp1VrdLRSaWp6dkGtIFQinbF81f0H9mnHzl0aGR1Vt9+zc0DWb0AfG+e+cw/PmfMvJWyy1q8A1gJMNrnHcUoKFY1h9UZzLmiJKZMDvZdNlwywosBwIDRqqfRy0a8zevNmbkPA+urX+XCJYQu8Vi0wBKyvVcsOt/uatcC1AlY/iWZCClPqa2b6yT0AFRmnB6wAVb6bn19QvV6znLrR0RFXUqRYUpq6bsh9s1cMlMyRFB2UTYadpNe7/3pnYS81Rr7rXWEBL2wXhhXG1YMngDHg1Js4eTbTA2U/uWZbONj+93//t/72b//WjpttYwyEky2ghgc8beCPK/p+rZ20mjn160clwJ5h9UAg+n6t+7vW5X2QwANzvz6AlT+ODcAK+MNECXkwAQPv0OxzPmn7H//xH9cHP/hBY0thSAG4sOHksNKuMNj85oMcvvbtv/3bv5lEGGb+N3/zN/Xxj3/cWFQY1s985jPGfFK/FsmwyfFGRgys8h2MO8f6L//yL8aofu1rXzNQyzECrnknH5kcWkCrH8O+lJA37fJBBdrBf3etbbmW5a8PsGKm5AILPlADwCDfkHIiZ8+e1gsvHNEzhw9pZmZaY+Nj2rlju012t27bZsEEJrewqUz6AaxmvJRAbg94hV1FEuwYXZev5qanQ1nwWnr72taJAlYPVj1AvWKCB9s4qDcNUOh31Wk3NXPhtF584ZCePvQ1vfDco8qmQ42X09q6aczccmFVc+msgZex0RFjTpvNusKQMdVRn3xuAzUxjZSKGi2VVSrkTe7bI1DS70ixUChnlQTgUtt0AFhHx1UslJUQZXVcmSQAJUxpEyY2GVO6kFXQC9VRT6WxsjKlguWodiyvmm07gJSAOaSkSjKlXpxSLxgTdRUDsMbz6jQxVeoqncsrgUKgE2plaVFzszM69vxzatVr2rNrh6bGxzReLipo1NWsV1WvLhsgpx6s1VAVZkZNVatN1WoN5fMZqylrZZ9wy05lde78RR1/6ZTq1ablqe7Yvl2lfNHaJE0ai2KWagJ7CiilLE1PzjwJeXCjHVjebtDpqI4xYbOpZtPVXy0WR9Rs4QZM7da4gg5mTOTJtuy4VqpNK1NDndkDd9ym/Qdus3z0ZDqlThheNlCy2qqpjF3TTg5M7iqlhzImFydP1QDrAHjCsDrFEyDWOTQDWI2NzXAfcHmqzpTNAdZoNvs32ioBWHk5YDsErNd2zQ+XHrbAjWyBIWC9ka053Na6tMA3y2FdnScVlZoxqfdOrsiW+A3GirzAkydPGUtWq9XVaNQ1PT1j3wNkSsWiNm2a0igmSfn85QcgD07+z1nJEudKilQMAwgP2ny5Gdg2GFbvEOvNmTxw5SFLXitSYd5h3Dzj581z/LLe4InjJx8SgAQYeuihh2zSjqPkBz7wAZOL8n80h9YDYM/YXkuHsT/YQP5oF/48EPRg8Go5rB4QXMu+1rrsatlhFJB4IyaAH4z0X//1Xxs7ClOKxBaZLu3DGKG/YEGRCgNqyT39sz/7MwOs3/u932vBAEAmTr5sCyMnxg8TPPqY9dnWb/zGb+jXf/3XzdkXo6dPf/rTOn78uIFZmFRfCoh8VBhxcmMpX0OfIu1m+/wBOtk2IBcDJvKSOTY/4Y+OET/mb54cVjfdZDLt67EyzlArYAiDoLdWXdaTTz6uB7/6vzp/7ozlr+7ft08Tk8jp89q3f7927tpjTCusaqMZWFkPJruZdN6uTeSFABZeDqd+YxBnPcfqWsf4Tbve5QohfYoVuf429rNrwT0XDHOsKuZYyVhfnVZdF86e1FNPPKz/+e//V5WVi1K/qh3bJjRWTivWaymdjCmXSWlidELFfH5QKzVUr9tRGAJGqVmaMHY1GY+pkMsbyMlTGsVcgAOTCydTMcVT5MwiRe6aJBg0U8yXlcvkFY+l1Zcz8Uqksyb3rZA/StmbpBQiGU7GNLZhUvnRsuLZnIHbThv2FpdbZ0wEMxuHnbXj6xhg7fdiivWSSsXTiseS6rQdYCYwiulYq1HXS0eO6PRLL2n6wnnt3bVTb7//rYr1e1Y/dnbmosJO2/JwffkXSsQEAXWKu4rHzL7IJPWJVEblsUktLK7o7LlpnTxxWrVqQ9u3btPWzVu1dWqzMxVsAnZrqlRrWl5eUTKTUzKTNZa13mxrqVJRD02zOS531Wi2tLxStfbBQIlc3LCbULPJczZUrRZocblhLCuy363bt+uOu+7U9p07tHHTlJNhq29Sa3ueWs4q129WmRwSZSS9rjwNpYcArVnyWSkHZn0VuwxWczme06QDuMAUQDWOm7iVSkI67QIHV/t7OcPKoPWAdTVovWmvRA0lwTdv372Rj3wIWN/IvX+Tnvs3N11ydS4tkkxZhME7RdApQE+ZBMvviydMxnT+3DldvDitS5dmVK0hDa5ocWHBAMXS8rJJowCOI6WSRa/JgcpkcfvNqlgqmlSsUCiqVIQlLRuA9ZFcDw6JsLeD4PIEoFqtOBfGet2ADQCJF0wbRkwAIZhWgKt33vXyTu82DAg9c+aM5a0iBX7++edtcnH//febKzCgitwkD27paj8p5DOA9VqlorSbz8/luFaDwyhAWs20XY8E+VqH6eqghd+3Zx0BrDCsmC7RZgA/JL4YGPlzpF8A+/QDpkvksP7Jn/yJ9QkMJ8EAwCZOw4BVlkfiS6CBsjkAVIArgJUXEnOAL9uB4YWZZVLI9+fPnzepOQ7OlK+hD2FWYVi/8IUvGLAFKHOsMKy4EyNL5mWwa1BayLtdR89/NdN8rW15rcuvjWF1e+FadcECyo0wRuN2/S0tzuvpQ48bYH3m6SeN5ykWc9q9a5ddh0z8pzZtNsOWvfsPqFQeU7dHCRGmnnFlMoWBrLDvymBgeDNgV69mcubPeT3H7LW28+u5vBtfjmwCWPq/ATE6CAYMvo0arHIvNmABXKVrXE6y3f86yEl7Jv22HONeqMrirC5dOKPnnn5ULzz3pI4ffVqpZKiRckqbp0ZVyFETtK4MstBcVuMj4xY8DIO2ATTwSAygFutZ7ilEPX1P/mo2nRk4xDqJOHJZWMhYHIfqrox84znS7SsJiEQnDFiNJYxlJBcUXrTRbqrHvrLODTiWiqs0NqZsqaRkLmdjMAwB5kbjO9daQGs6Y+VfkLzDKKrbV6xHndi0kvGE2o2G+t2eUrCytHGvp9lLl3TqpRM69PgTKuZy2rNrp7Zt3aJiPqf5+UsGXJE+I6NlP+SuIqVF2ttuNdVsNZw8OZFUNl+28jJLK1WdPn1eS0srlve9YWKDtmza4sBerzdIZalqeWVF8ZTLw2W7jWZby+SXk+WbhBXtqdkKVKk2FIRgfaT4GQOstVpLKyuA2aYZoKUzOW3fuVO79+yxQFOxXDa2FYkveeqwqAR9L5sspall7p6rnIvPXbV6q1bixuWrxvox5xY8MDt0iicXnDJmdQBgzXF8YIL1rQFWuzsNFvWObTe3W/AQsL6ed9DhvtfaAkPAutaWG673urWAB6xXnxw7QOrBCUCVByG5R3wGqALWyENCBox0E2ABECOKfOnSrOWA8r+vockDstuheHxXsXhfY+OjGh93DrK8RkZGtXlqm6Y2bTW7fdwXeVZSloHtEGVHVuzMigIF7ZaBD/ZLfiQvmFIevgAechRh/XgBlj27xvpIh/1xeRdZ2FUmfTCrgBjkwMiLATq+jTw7yrsvgbKeE/K1AJm1Hl/0nKOffc7tiRMnrPTPJz7xCQPx1FSlzd7xjne8zLyI/dPmjAeAJjmstCt5rQQDCDr83u/9nr1TkgZWG6b2T//0T40ZpYQNkuDf+q3fMnYUcEo/e7dpjLIAw4BT3vn/V3/1Vy13lv9hdf/1X//V8lcpewMIZqwgXf+FX/gFkxp7ppvgh7lkwjAN8qfZD+fg87nW44KN9vPV+i/aH1FgyPfOpbtljA6qhtHRki3y/HOH9Xf/91/rxSPPamlhVvv37NSO7Vs0MT5m1zbtj8xxdGxC7/iud2r7zj3KFcomV2y1kRfmHOtktY1dWQtvSOUNzq52rFeTCa9HG67nPtZyXQJMMdjx7emn7ngYGXCI1rllYQO3UJk99bvcBzHSiSueTlggr9FoqtVu2D1zYmwEha267aaOPPuk5as+8tX/0OLsWZWLSY2NlTQ2VlQ2BVPOvb5jpjvFbM5KmgDwumGgTCqmQiGlbC6lRLyvipVs6RhgBazC0FGvlMNivbGxUY2Olq1eK8sTmDTAGvbUDkKrsQr4BHhSS7XNvZzvRN4rjGVZcUrhUBM0m1MKRjBXUD+RVg/GtIPjsSszBahiGZ4NBlgpxdTtWR3VFAoA9dXFkT4IrESNcykm5zWpmelLOvi/D1mglfvJu9713Tqwf5/q9apqFgitWBAHpQ+BUpjEkXLJzJsIwvaR2/dlZWkAj7gWLy5XzSBpfmHJlh8tj2pywwa7BgnEIQeurDg2tdePKwiR+nbM7RezKMUpUdO1VxOpcKtnr1jMlejBSXhpqabFJYKAG7Rj53a9+Tu+Q7t279H4xKQZP8HO5gs5S7NxgTfAqKt160vRcX9zLCtMNXJ/nH+dTNgHnq44A5NK4JzGrxaUunZDOp/HetlifD0v0xu+ryFgveFNOtzgOrTAELCuQyMPd3FjW2A1YH35pMs9WKK5USZbta9dTgsThYWFJZODIvtdWsIRuKrp6Yuam6OETd0MHAx8UttyULeR6grJFNb9WeULRORzKuSpBVfS+NgGjY9v1Oj4uArmaDp4UFJbkgmemXXAJrQNsOJwCohZXFzS7OwlA8+ATh6kAFZyGwFHUZMnz5Z64IOL7Fe/+lUDMYBb8hoBXTBwHuj6nFPfRlHTpbUCwrX05lomxms9vui+AEH0v5+40IaAQeS5uATTPpSeAbDizsufD3b4HChcgqmH6nNYYVgBpoyj3/md37HAA/JhZLr0G7nEAGImiL/2a79mIBSQjEET5kvkpBJcYDIG+AQMU8sVYAwI5XhgzPn+85//vMmEkSAzeUROjBETrPD73/9+A8ows5zjarDI8fuc3LX02VrWuVbAeiWw5HJXke2GYU+UooDhOX3qhJ54/FF98f/7N9UrSyrlM9q3e4c2b9qobMaViwIILC1XLbdu/213aufufVYag9qTMGKWPxhngjtwCB1cm9507ZXyV9c6/tbSbq/XOmu5Lu1WCuaM5ABzf+Uexw+uPcGkOBrZFWXLwxgOqEYzI7K+RhLcCxWL0f9wl30tzs3o7MnjOnzooI4dOaT60gXFenUV8wmNlAsqlwvKpOKuPJHlMSbNcAkgSt4n0th0OqZCPqFCAROimJqUgOl2jBH2slIUNzBtBPZQtxAMbDaq6oZtq8PKscOwIufFqRZmEla10+9ZvVWrEJuQ0tm0CiXcfWMGCBOZrJIGWouKpbLqx1PqGVCnfRjbzqWWf00CT5pFj8qklF3CPLivXrtloDU0aTAssDsGpLtnTp7R6dPutX3bNivttGlqo7HV83OXrD0AdLQ3XDa5qJ2g41ziY7DaPdUbgQHWWCKtdqenaq2pC9ME0wLFYwmrgUoglnsOSqRate7kv8JwyQHeoNN15ktdmQS/2QrV6vTVbEuNdl/1Rkf1emB5tMl0ViMjY8ao7t27R5MbNyqfL1rggmAS/QBYxR/CPuMTkXFuwHx2JkxIhJ0kmJcHrIBbf6/z71GwejXAGjUM/NauvahU4Ftb49t5qSFg/XbuneGxvVILDAHrcGzcdC3wzQHraobVTxSQBSEh4yFatxp3AD1nsLRoQNWDV7Plt8guRhixQX4TLoWJwcPT2ekDWLMmX8oqky4omytpw8Ypczq0hyvrp5CSuci8sa1E1YPAcrdgWwHKC/Pzmp6Ztog5QBbQQy4rbCuA1ee3clywSQCuQ4cOmdESclRkq9/93d+tn/7pn7YcR/73fx6w8u4dhpmkrvdkfC0T47Uco2fX/boEAZgURssRIdkFsP7lX/6l/YZ8GrBPDqlnVb2JEdsDJAIeP/nJT9rEFmCK7Jr2BMTCjGKWBAuKZBd3X/qIyd5HP/pR/dIv/ZL9D1hFvo28F6BJP7EfDJkYe5g34SiMoRN5sQBTghKYP5G3ylgA2P7FX/yFfb7nnnusPivyZCZ2Pv/WsVxOfnjtTML13Q6uBbD6ZV1eeccApR1zMmWBnZXlJT344Fd08Otf01NPPqaRYla37UEGuUmT46N2XcIm0Ranz17Q7PySCuUxbdu5W3fd/SYVy2NKZfMGDDBgsvzBCMPq28ZPaKNn/kZgV31w5lp63DCL3dEikkjAaM8pWOhTqlrGkMeauZULAJkUGPBn7CrKBWp6BpavSvkZQCVAcX52WsdfeE5PP/6Ijr/4tOanT2nDaEblAuVLpGIxqyJMnDFsMcvhTCUSDqRhsMW9NgyE71A+H1exwL08rqBN2ZXQGSkN8lk5C+7zqGQKhZI5z1ZWFtVuNWycmOdTr39ZwovUlhI1IWAbQ584FV4S5kBLjWBOzZS/jLNMTul8UfE0tVqzIFP1e6H65LsipDW1ahL8qk7QooiwErQdQJ+0FY632VLQahlotg3D8IZ9Be1Qp8+c0wsvHDXlDkCb/HvuRyvLC5arSsAAGTTPG/wSYJTJB2XHMMY4+OL2G7ParzkrV3P+4kVLgyFgi8S+PDI6KMfWUhMUauGEhAFUe4V9dboA175q9ZZJjNthTPVWX7VGV0sruOPj1BzXps1bdNvtB3THHXdq567dNiY4DhQVhWLJaq4ae2pSYJef6l88S+1ZbOdwBbBy3XrZsL9erwZY/XfRcX7tgPVarpJv/2WHgPXbv4+GR/iNLTAErMNRcdO1wCsDVicFJkclyty4yDbeEEkDqwDDEydOmvwXlpN38lgBDADa8YmJgdSyrxSTKer5pWJWpLyQZwKUUi6X0ejYqOXWIOKq1dr24iFfHhlRqVw0ltVyaJnAxYgIk38DY8u0CoYBw4y2KtWKlhYXNDc/p+XlpcuuwQBUov8AV4x4eFiTf4ljLWAG5o8JCQAHBg7mD0DFg9+bIbE/n0vrAevr0eHrBVid7LpjzCITHJ+3y2c/JgD55LD+/d///WVzJVhN2tG7MPvjZX2WR7b7d3/3d9Y3MLEwsuQb4/oLEIURpW4r/cT4gjEnVxWg+XM/93O2HqCUkjeAV36PmmexHoCX44Bhp6wNUm+YXQArcmOYVJjaT33qU+YMzfo///M/b8cC+PWg1ZvY0A4sA6BbC/hfyzj5VgCrDypcATOD0iMmM3U1K3HnvjQzrc/98z/q4MMP6dL0ee3ZsVX3vflu5bMplYp5bZic0MapjRbcOXr8hE6cOqOF5YpGxzfqnnu/Q2OTG5UvjKhLPc04hmg5Y548OxMFrL6OrQf70fe1tMPNss61XpcesFoB0QHTaqjL/AKcsY8DrOR5uvq3gD5KtBjMRVaKm24YqNVqKpmkZm5SsX6gxfkZPXbwazp86HE999STSiUCFbMxTY7mVMzHlU71lM+llc8RTExawILyNbCPVmsznrR9Y7aUySAJTiqXpb9jgyBhOGA4XWAEh1lAKioZxgJ3asvzDN1144yhulYTNJnOKJ3LKQ4STiQUS+K0m1QiFbf7eNBpW3ka5MKwlpgTZXIFMypKpFwJFgBrrxvaMQNYCaByBt02gNXl2Brw4mHVbilsAVjbJhvudkIDq3ERNM1pdnZBp0+d0/T0JZPTTk5u0MQEZdHGTGLcNjf8upmTcQ8j6JnLFRQjGNTpaaVaNwlvpxtTLl82B+C5+QXNkJ5yaU4FSz3JOWbclEkg6YRJgpvNwKT2HXJzKXHTjaneaBkADXsJLSxRtqZqSgnydTdv3qK9+/bpzrvudlLjUtmYXH5nxOQLebc/QL4ZLq0GrDCsyH8daPVBJ6ceoS+d3H81aI2yrqvvf1cLUt0s1+yNOM4hYL0RrTjcxnq3wBCwrneLD/d33S3wSoDVTb7cxCkKWK1UBrAynjD5L1JgXIFnZi4ZY8k7gNWKyydTGh8bs3fcBMmPQn4WS/SVScOqUhSdXMGcJicmDLCCh+fnVzQ/t2JuhkiCR3CJjMct18uMKeI8hGFinXEEk2bnYii1g7ZN0GdnZzQ3N+tMoRJMTDLG2AGMmJTDRMEM4gYMSGISghT4ve99r0mBfZTds4SeZYtKXKMP8evuiGvYwLVOjNcKGKKAlTb0wN0DViZvmBwB/MkRJc8ToEmtU2qgAvp8+3EMbI/cUfJRkV8D/nD0hSFF2ks9V/KgqbsKc0pfsQ0CI6z3wAMPGHPLb4w12FS2xf7ZN2OAgAQ5sTCmMOQEKWBY2SZAmL6FQYfFxawJBpdgBeoASuxg0sSx+HxW2tqzrbQB4+TbEbD6MQETZIwbuXyUr0in1Ww2zGTmM5/5tB575GE16yu6ff9uPfAdb1a/FyiXTWv7tq3aumWLNm/ZopOnz+r4ydN66eRpZXJF3X7nvdqwcYvKo+NmwESwiGvVMTVOThhloIeA9Vu/mAcVbC97BcQG911zXR4U/hhQiAZIul3caV1ahgG0EIUJ4DFUItZVItbTpQundeL48zr40P/q9PEXNTd9XhsnS5qaLKlcTCuXQenSVTabUi6LZBTAGneFVpDRcn8nIEhubAzzJlI3cAV2xkvdkHxLjkbGNjIOAGTeeZZ7MEwkQDuZSprMl/GJoZfdvxNJpXCDx1kY2SrACjf4ZNwALuMVwArLSq1VnHhTLJvK2P88SxjnEvVgDfM6jhozQAOsyKGdhJ93dQJ1g7bJhXEMDpH0BqG5CadSWdXrTS0tVnRxelZzc4uqVVv2rNizd5elsXA9rawsmoqH8Q4wBwzCkGKaVG+0LQeV8jRcLxSfxXRwZnZO5y5ctCAPwSPAMZLbZCprpXLCbt+MlWBT+Qxg5fqqVOsmCwYAL6+0NLfY0NgYAaUp7d69x4JtW7dtVyabM5AJM4wcGEBL/WSemU4CfDXA6oCqkwI7Zt0DTifzd6kBV3v569qnd/hRPgSsXZ0Pmt/6RT9cctgC3wYtMASs3wadMDyEa2uBqwFWz9o4dtWBVl/L8QpgTRqzBdN17tx5K12DLBiGFUkwwAGwgI0+UVwkbZQ/yKZT6vY6AzMOHv5pFQo5jY9P2KQHydbc3LJmZ5esNh+5OORZIT1zyVyOXTWZcQrAyoSJ3JzMAEwgseqYUzF5tEtLSxYVJw8VV1rcm6pDAgAAIABJREFUamFbAdq4xiIHBvC8853vNDkrJj041NIG7sHuHuDRHD1+sxymft8i1dEJ+rW1/tqWXi/A6sG5P0rvrhx1RGY8ABZpT9rBg0zfbqzjDYu8KQ/BAgAiywNa6Q+WN4l36My1PJtL37pghGtrXr7MjXdXZlnYffZFP3tm1+fcenaYZdgfy3i2nGMzF+ulJctzhr3l+Phjv35b/tzXs699P18NIH8Ds3rZHA32yEkXmfAj3cXtdHl5UX//mf9HTz7xqMJOS7ft3am33nuXSTaR5+/esd1y7bhGZucXde7itJ59/kXLzduxe7+mNm3T+MRGkzJS/zIKWP11cjVZsD/29QL5a7uibsxaa7kuLYe1hxPswH2XkiG+/vSgqqUxq4bHyHHsqY1DO8E7uy9TRkYqFXLqhw21akt68Mtf1GMPP6jjLz6nbruuciGjzRvHNDlWMqCaTPSUJGiYTRhozWaTlmeasGbomdQ3lXDBwHQKoBVXNhM3mTH7MwfagUw+A1hNcw931xT3g8WlJS1VVqy2b2l0RPli0Z4jnU5bLcBir2cOuWmAXz6vDGZ42Sz6XQOsMJqoaWLAzTi1f1PGZgLKLIzaB6xi+gfriPojoV7QVq/dNtkvZlRxHH1hDGF7Ab/GrAJWAwOt7ZZ7tVqwtOTUplUn9/TCvB577HlTD9xx524LbhaLBc3OXbLz5pmG2ofjaHe6lnvaCaVGK1C9Gdh2MHSCBJ9bcNcRrsGYIY2NjTv3+1zJ2NV20NPSUsXWI3+VvFYCEnOLS1qp1KzuartNgEJ605vv0+133KVdO3cag2pjwqIdMSvtk85mlMs6dhVZM9e9k/i6Z+UVw6UrQSZ3vQJYHUCFpX4lwOqDnv46Xq3+eCNc3690lxgyrDfm/jncyvq2wBCwrm97D/d2A1ogClivAFUnB/YM6xXA6oCrkwQnrBTM8eMvGfsFUGXSTw4rDsHIaWGjmHjwsKRczUixLOzzYUAx7Ugk+iqXcTB1JWgoY8O2YVhn5xZVb+B2GdPExKhNfkbHRy13CEt9gEa7xYvi6mljaQHJSNNgHJAkY8CE3BOgEgWsHA+/wwrCrmHWg7sthjwwqywLg8d7VAJqOWVIkDHbwOmY4gxJTGjW1+1wLRPjbxwq0RLvrzyQfHkNm8oOrEt9hN2x6K7+Hm1MO7g+H0gaB2U6vFGTSQUjrtNREyO/TT/x8cw+6/h9+6g/QNQz5x4Ee7dgL9VmWQ96+c655jYvT9yi/edLIXngzPH6/XvpnAes6zkxeyXA+kpglXaCBQp5IZm00ifIEDGCqehz//RPBlhrlSVzB77/zfdoYmLEchMtf5G8tkza2B3cTl86dUaKp7Vt5x5t3rJdE5NTlxlWY9Qwc6FW5YBhjbKsq4HqerbbDbgtrmkTa70uHWjtmfu6k7c6oyUfLDRDoYFAGLYu6HatniiSWDNMwl+3U9fZky/q6HNP6dmnHtW5k0fV6zRULqS1cXJEmWTc3H7TaQAe9++efQa0wrKmyR81RtLlbAJY08m0SYxZNiYM1wIzZgLMESw0x1k+p1PK5LJ2Xwzbbc0TAFpZ0diGCY2Mjyk/UhbMMYCxRdkdGEHAkjn8ZpQlyJTLGU2KoRLXpoFVTL4Saau5yj2f8czvBCSdAzGAlfzyhPo4Abdaajdb5gZMnmrSGMOEYiiouaZZF8BqZdFYFsBKygPALiv1UQ3V9PTTL2h+YcW8Evbu26lt2zebHJhIAs8ONk5JG5jQFkytEmp3+gZgAZ44IMMkL1Vqmp1f0Pziksl8ye3N5YpWGoqyPixLvioGSwBctoVEeG5hSdVqw3JaJyY2auu2Xdq77zZt275DY6NjZjLVGZhcoaDA0NCzvlyX3Md4TvoAH0ZLsK3R2qtXgktX2FQAqw80rgaor3b9vtrva7qgbpKVhoD1Jumo4WG+rAWGgHU4IG66FnhlwHqFXXV5mxSlvwJYibCTA4gk88KFiwZUKS9TrdastAIPTR6KMD2FfFHj45MaKY0plcgYsCXaTsmDjRsntWnzlDE7RLKZtVAW4NLsgqZnLhkbu3nLlLbv2Kqdu3baxIi/hcVFLczNa35uzkw6AKyePXXlOSoGSjH5gc0DeCIlZT+AKsAL+ZSwaxwjclDyKQGpABZyJwHdMG5e1urNgzyT4EGTB1Lr1flrnRhfOT5fVuDVjtiJEqMg0oNWc+TsdGwS5CXCfpLj8z6jkmlvzEEbeqDvt+sBYjR675fnO789D3CjgNkv5xUAbDvKhvszBNAyPhmXvOh/2tEfv2dcWd7k50xuQ5xPXUDCt/l6BifY5+qJ4GXp7wD4rwavnaBtLBVJfICadhsZZs9klv/xxS/q0BOPWQ7r7h1b9ba33Ku77rpdE+Mjmr5wVpVKRS0cVcmta3c1MzuvZDqnLdt2a2rLNps8gwWQ5DMxRv2QNSdSXxZjkFcOSBgEK4YM66tdYy7XErAKoIpT2WRgsOTGYMdKp5irbDxlzF5o92PKtHSUzyTVaVU1c/6Enjj4oB763y9pafaceu2atk6NaeOGUW2cHFUYNG15UjDIQ7XaqikplY5ZHjOBhzTy7gHD6wErcvF+j8Bg3cAqua7FIsALYJQxD4FEMm6SXmNRWy0tLi9ruVrV6MS4SuNjKoyOWE5pH/a0ExrDCkdKXi75q7kBYDVQigQfwIobtTGraSv1wn2oh0t5J7Cc3X4PoMnxuHqwCjrmBNxuNE3yi1KHoCogLN4n39cFYaOANWi5MmnxWErJBCxkXkG7q1OnzurFo2f0/JEz2n/7Tu3dv8POOZWh/fumWMDIDHa02Q4sqAPgBGACXLlG6Mga9VUrVc0vrqhax3wqbftJJnOKc16xlLGsSInJga01mqpUm1peqVkOK4GAA7fdqfvue0Bj45MqlUYu32t5FmdzOXuu5ZEAD1QqHqQCUGFZffkaD1Z9QM8H+nwA1t+rVwNWf09fPYpXM6yvPspv3SWGgPXW7dtb+cyGgPVW7t1b9NxWA9Zo6ZZ+3zFNUcDqWStkVsiBAa1IgmFVnVQWSScP9MBeAAUmt+XSiNKJnBVfr6zULHdmZKSgvXt3a9++PdqyZbNK5ZK5N87OLej8hRm9dOKEgk5gUW7qzW3bvlXpwaRhZaXiDJ7On3MR+XjMsbSYecR12RCK8iZMxHlgA0YBoCzHZ0ALYJXjvP32283kxwMSztmDm+h30WHggeqtClidScjAvGQAHKNMY3TS4sGVZ0SjQCqa47SaObVJ5IAxZbLkJcSetfPrRtlGv+0o4+tBrD+OKOD1OaiwwL5P2aeXHzM2+N6Xs/GscRQw+n3583u9bgevBFgvt0kXJozSJi6fu1qtuzrGYUePPfKInn7qSR198XltHC/r7tv264EH7tPWLVMGYgnS1Bt1K82B0+lytWE5eZu27NDY+EYVy6OWa4dxDtLGrLl/O9m8dx2NBgui18UbgYFZcyAJRg7WFHdb6o9S0oVyLwQcgsAZzSHXRF0Ci4kk1vI4O1pZnNXpEy/qia//j1589pBOHTuiyVJaEyMZTY4Vlc8i8+yrXEItQrDPmToZZxvH8Zv7nCtlwwvwZyAUJ2hSMjIpddoN1WvLSgEuc1lNjE8YUIJpxaEdoM1xW2mdAGlsU812S7lSUfly0d4BjrDIpHn0UVpwHr2eAljiXNbkwXHUMWGoVq1h5WDMoMnyVpMGAC0/20B8Wz1jeymtQ/mavoFS2jCo1xW0YFEJjJHlC1UNYEVx7O41MKzNetNALbmePJMQDpFX2uvGDDyePH1eTz39vBLphEojJe3du8+eTx2Or9VUi3NstRUgz+7H1eq4uqkdI3fjiqeyBs7r9ZaWVqrmJNxq8TylL2E880okWaanWsMB25VqS9V6YNcUtWy379ihvXtv0/79tzulhBybDKtKDi3Hzn0rl8855UgmczlY5/JlXTApClZ9AC56f/TXaTQg+EYKNF3vvXwIWK+3BYfrvx4tMASsr0erD/d5XS3wSoDVAQsHVmEsPcPqJ/o4LZ47f16nT5/SubPnjVl1D0hyOhMmqcUsx8AkhhDJlLoBExrnPFsul7R9+xbdcccBHTiwXxunNhiIxAgD18YLF2Z08vQpkzYeOLDHWNjJDRNKpJCI9q00AEYyZ8+eMQYV4IlRBiwtEijvYEyeLcfCA9hPqjHccYwuEymkZr3LbsKe/WMC4KPO0TxVD+B9hNpHoNdzQr62ifFqCfCrS4JXA1YPLD2I9ExktE082xrN+fQsaRTsRtsrChT57Gvo+jb2/RAFqqvZRz/pupqMlu+ijLDPfWUcErRg3BLoiALn6PH5/frjuK4L7jpXXs2oRgNMbBqpPZN6rpFWu22lnsj/hrQ7+uKLOnz4KT3x6MPKJmPasWVKb3vbW7Vr5za1GjXnhtpuaaXWVKXeMoljNl/W5MYtyhdHlM6igIgrnclqpDzqylINzFv8teXZ1tcrmHOdzXtdq6/puhyIHay2KIGGQb4/eZpWRoVanrihWz5i2vrVXHTDlpqNil547ikdPvSIDh18UNWFGanT1M7NY5oap74qKlZqCofasHFSIyMlC1z0u4A57u+BFIPJc7LgYj6r9IAtT5CrHEf6m7QyNvXqkvV3IZ/X5MQG5ZEAx0mNCAZO4v8/e+8VK9eZZmevyrnq5MzDnCmppU7THkxoDzDT0x5M22MbhmEbNgz4ZgBnOFz5yleGf9j3Dr/HMwMY+DHjzmE6t9StltQUg5iDmMnDk0/lXD+e96vvnM0zVLdIqSVSLBKFk3bt2vHb33rXetdyIBtA1+q01e51FQdI8bJlccWVSX8j9KuGw7ZsjZgYriPAVjxmQLNaLJvhE5LeWDRh+x6y1gDnWu/6aJtSp6VQr2MvAHav01O9XDZZMM65XhLvWoFdeFCnjSy4pVq1bu0nuWzOjP4adXK9aTUImyPxyuqGrl6/oXsLi6rUGjp46JCGhkesKFutVlStVJ3pFZEyrY4tU6rWzSGYrNhoIm3FnQaFn2JVG8WqiuW6Wi04WqKD0gpHE2bWBJhdtj7Xjjq9iKamxrRz57wOHjqiqakZDRVGbbspCDDmAlRTGSLaHGD1rKoB2b6fg2dXXTHJZ666wlJw/ObZHLxX3d+2ipTv6YZ4Rt48AKzPyIn+iO3mALB+xE7os7A7DwOsW5Nglwfo5ZbexMZnoNIfCoN5++ZtkwEDOLHZRz4Fq+kBK2CSv5eLTCaaJiXbsWNWx44d0cGD+7Rz17zJwniw9to9ra6uWw/r6tq6TbZ3755XNp8xdpUHLJQRbpWrK6vmUksPLTJjL+GFRS2VyIRdMTALKPGAhX0gtgQzDZhWL132LJFn4DyA4X2AVw9aHdvc3szk/KDZVa7Jx5kYM9GzGdoj/UMOvNWf66+LoNTXM+78zbOi/vrguHm2kmsAtp3jyrE0866+mVWQNfSb5xlT1h9czvdTs5x3IQ4ek6CsmO0IAmcvd/PLBMGxjy9i+Ye5Xn4Y5/lhp8oD1nf6Sv8qIIK/A/wrVd+3i0naHZ1965S+/72/UL20oXw6Yfff7l07NDE2qjRgIhrR7YUlLa6sS6GokumcCsPjFieCoUwsnuorFQoGZiwCpc+weoOq4KT4gyzkPNKl/UtY+FHvS1g/JAy8D8Bq/gDIW0PIfgGsjmH1QCRGbmm7qXJpQxvri1pYuKnvfPPLOvWzV7W+eFuzY3kd3DOn4WxciUhX5eKKZbOm0gnr/6eYB4MJXUccTKfbULfXtKgxWNZcJqkkcScRIm0ijmWNRdXGLKlGQTJmQHVkaMTuYQqZsJUty/11snlAKJmqAMxYOmk9qrYsUuZOV6l8QTFaP2JxA8/Nak0Ri7SJWW9mu+UYVsAlkt5IOGbAGdBuQ1GY4wWN2ZZgWe0rHb4Ri6qplcqqVWE/6wbyeH45D2HX2gCr2m51TDrMcIi3QrfdVb3etMxUtjGD9DYOqI7oxKkzFvE0OT2roaERpVMZVSsV1SoVY5nZqHKtqvVi2eJtuiFiehIGWLu9iOWqAlY3SjWVyjCyRLAhVY4bM7tWLGm9WNF6sWYsc95czvdr//4D2n/ggBkMVss1A9ZIgAGTFj8Tj1nRN5NJb17J7B/PQF5+jHZjMjJwH2Pj5PpbYziu+84nwKn4t9oQnpQx75dwq76vqxwA1vf1cA5W9gEdgQFg/YAO9OBj3r8j8E6A1YMTDxA8WPVfmZzQv3rmzBnduX3XTCxwUJyYmLQXAMW/YDgBsI0aUq6uTZx279qpF198XvPzc5qYGLfJChX4VqNt0QKwrI1WS+lMSrt2zyuTdZNp747IRAxAeuvmLQOtfA/DivESX+nZKxY3LLoEMMvnM4Fnu+fm5swRlvgSAJSZh2x7AVy9bGq7sRLrCPb+vH9n492t6VEnxg7QPTpgdROWfv5t333pYcxjEGR6NpXJd9A11jPzbDtFBHqLAZQcf1yZ6T92k6YHIxW8FNf3kXo2l2WDANQfE788fw+yj9vlbg+TFQf3w2+L/51ndD9sAPYwoOr3k221nkdexlS3TLboJ6L3793RmbdO6Xvf/ZaatbJGcmnt27dLO+fnNDs9paFCwVxGL1x5Wzfv3reevlS2oPzQmOVhAljNOCadtZ45+ldxiDWZYt/B2YPXD/P+eHd30fu/1KPelwZY3c3plCydrnphoKQcUwmgazWN2UzEozgSqVrZ0MrSgs6fPaG3Tv9M16+c09ribcXV1PRYXvPT40rFeoqFMGaqm1Q3mUYuGjNTLT7LomDCxKg0DbASV5NIRJSDDbVe1pgDrGHX24r8GBkuvbWsI0MGachF0HiAg3SY3WF7XcxoRPGMA6xhTILaXTWaLaWyOcUzGYWS5Kl21WrU7e/hKDmq3LM9dZuwpiaEtqxZx42y0q56dtAcqwpYDQHyoUi7YbVbXVXKFdWqVVXrLjOV9Tmw6oCZOTK3e/a8QqKcSqQM2NZqdetx94A1lckqnkzr8tXrunbjljn5UqwhXsZKeN2e0sSwiWiakorlikrVmgHWLmxvGPO/iNrtiEqVhr3KFVySO0KtTN2g2exorVgxp2Hk3rPzO7Rn7z7Nzu6wLFhMCG38bfeUzWT7xb6oYvGYFTEAzLCsbmxj/8IPGAV6eb4HrNtdvP34HuzLt7iiQP/5hz3evf936fu/xgFgff+P6WCNv/wjMACsv/xjPPiE9/kI/DyG1YNVb0Djv/rJPJEwr732mgFWHHup7M7P79TOnbtsKwEkTAIAKBvrGwqHCKyPGbDdvXunPvbCMY2NjSqXy9rEAhlXuVzV/fsrWlpascp7YaignbvmlMmmzVyJ5XDKZNswXLp+/fomw4qpEoHvxAfQD4Z0CzB79+5di+DxUtM9e+iZnTEZsI9VgR12/a+OMWICzu8Arh78eLYu2Mf4YTzQH3Vi/LiAlYmek/06lj1oQOSvjWAvlDFFASfhINj0gJPCAWD1q1/9qkm1OQfECb344ovO0bM/WdreYxVkYYP7H5TpeumvB5ceNHnJsV/Wy8A5LkFZ83aQFWRrg0zt+3wLPtLqfh5gtb/1c1i59wCsSEphXBuNmvV7nzl9Ut///rcV6rY0Mz5i6gWk+dPj4xoZHbGCz8kz5/X2jVvKZAvKFkaULYwaYI1EExoqDCuZylgPYiaVUjad7gNWd894V+UBYH0Xp9WyVB211QNYkcUJu9rrGvADsDKO4dQbj4bVqJa1trygWzev6Ic/+JZ+/KPvKpMMaygT00QhpUImrmwqqqhaikekVIq4L+SpZHU6qTj9qdEo4zASXaK5mi5iLBZWBrdZGFYYc5xzI7gEx81vAEWL3c/kWodhV11rB8UKwDCFRYz4UFEA4nABTuRSiiXj1reK+Ve12lAinXay4HTagK1Tq9C361ozAKgwqyEcrgHwHdhnviKJBbDCpjqGOEQWKwyqgf3QJmCt1lyxtNVtW3Y3lK9zwI1JxMcg1a03bP2Ac/YDBRDPC5aHYU2mHWBFqnt3YUnnzl8xF9+xsUkVcnnl0hm71nELXi9uGEB2kT0htXD8bfGc4nkVU6XWUqXWtrxVvicCp8bXWkvlWlPxZErT05M69vwL+thLH1c+P2zMLYVW2OVMOmP94rysXzUZjKmh2BqzV9BQKRg15fNVH9ZfviUJdsodP84FC3YfxjPuXdw9T8wiA8D6xJyKwYY8whEYANZHOFiDRZ+MI/BOLsGeyfIg1WdjBvsYYVePH39TJ0+ctB5WmMu9e/cKQMg/lgWA0hsHGJ2dntPkxJTJm0ZGCpqYGDF5MOHyVLkX7y/pwoVLarcxdkkoV8ibFDiTSSg/lNXQcMFMgJhUsL57d+/qypXLFksDo0pfKnmuxOQATgFECwsLBlgBrkxieGgfOHDADJYAqOay2H/5fiAPWH12XXDyHZRJfRAP8u3g9GFgdTuA286COplrn6WwPjDXC+b/bZd++fU5gBdxrAeTyT77Gbxy/WcFrxffx7hd6sv1QOHgjTfe0P/4H//Dsls59n/4h39osUI+VuZhk6XgPv68/Q0CZr+eh/0uuI8eBAaZhe13Z3D5D/rOfadzHmSJ/fG3bM5+hA9yUkxhzMCn1dSNa1d15swpvfqTVxQPdzU3Na7Z2SmNj40ok0yY0zaszvVbd7W4vKZsfliZwpAy+RFzC44nUirkR4xhRcIJmEn1GVYDLn2TlyDz/bBj+kHcN+/1HD1OUWj7fee34Z3W5QAgfaZwdgZd1YBV7bvQoiLBuZf4mV67ruuXL+js6eN67dUfanXpjurVNWVSEeWSURXSMaXiISWiUsZMlGIGWFk1/bA4RfMvGqZfNa5sJq1er2UMK+wqgBVQ3G61LKc0lcya/DWbSpuJHeDWxoM+U+nMh+rGsDI+WrsG7HAX9+GoAdVoGmls3MyUjGFttCzDNxSL2cusn7odW56XOfpSJGO8wcwIB19QLZi0465j+7wIRkpddVoNtSzarGEsJAwrigIDqaGQmvQAN5vmv8Dxpa8TjwRwrhUI8GnodM1AicIq5wlwl87mjPHEnbhYqVnE041bCxZ1U6k0NT05qZmpKWcqyKvVcMqfcFilasPY2GoT2B5XJJzW2kZV5WpTXUVVqtS1tIK5WUudblhjE2PaMb9D+/Yf0Nj4hArDo2bIhOEUx9tFCG3lqboiKmZntMe4fHAKvq7VwpnWsR/+WeYKf323ZPveXWtBJYv7efNqfeC58F7vo2fh/QPA+iyc5Y/ePg4A60fvnH7k9ygIWNnZ7ZNgL+Xk4QxoDbJVV65c0enTp/XKKz/W2tq6du/G8XdfALB2zNwCMMrE7PDBo9q9a69y2YySKSz3ncEDNhTtZls3b97Waz99wybGY2MTGh0fMylwu9vQ0FBOE1NjJjuD8aNH6c7tW2Ykg7sp20dfKjJfmF76VmHzFhcXDSSRGUv1nwc2WasAVibYACbPrvKQDzoqerbIAzAvnfp5wOb9uGB+3mR5O7jy5+xhIDJ4Pv22e7DK5M9/TlASFnyPm9S4/qZ3Wn9wUu4nS76Xlb9tAilzkG4JVv573/ue/uiP/sgmiUiz/8W/+Bf6gz/4AzsXvuf1nQDjw47v0wCA3st14c8563hYMSJYLHCAtWO5uHVcTM2Bmd+1dO/OLV2+dEFvvvm61GloJJfR1OSYRoYLSgAy6CWMRnV/aVXFctWY1WwB0Dpscsh4Iq1cblhp5JLG+MT7jBzslZMFe2bnwQnxgyYuT8P5ehzAGrw3t5+nhxU8NuOcLHPUuQPXmvQ5ItXtuN7SeEy18rpWFu/o1Bs/1qnjP9XJ4z9VOiFNjOXMBTiViCgdCysW6Soa7pq0N2MyYNosYGsbJgMG6MXCEZdZnc8y6hrDmiSHNYrwFjO7qvWAZlJ5ZdNZY/doq+32iHjC/MkByxZy81rNsZ4AYQAnslRUNHx2OqlwPKxQvz8V5W4LC10iaiJRhfArAIv2ugpHicZBghymRVWhdlddomnaHUXpCQVbmrwX4A2oJM+5o1a9plqlauxot4W3QNeud44lkllYT/JPeTaA3OPxpBU8AaywwSbFxt23WrWxCLBqMTCJlHqhiEXV1JptY0GXltd1596ybt5a0Oz0tObn5ux9nCuMl5A1h6JRZ1hWrqtSJ58Vdjqj9Y2qSmWWC6tYrlkxiCicTDavAwf3ae/+vdq1e69i9M0qYtJ7CraAUp5J9A37gtBWC0t0E7C65xcGTInN8dYX/3zRcYtJ7V9r22Kn3Nji+1jfy2j17L13AFifvXP+UdjjAWD9KJzFZ2wfHhewAnIAgRcvXtSrr75meaazs7PWjzg/P29HESmXc2t0E9ajh57T3l17jTGNMZnp5w0aa9rq6vatO3rjjePCkp9q88TUpFLppOqNsnL5jMYnR124vDGsDd25c1sXzp836RQ/0zuLLBhZIxN2pMgesGIQxTJMqA8fPmxsMJMTz7K6XMEHXRe3O59uB6zbAcR7vXS2M5J+fUGAHJRtBUFoEBz67doul92Skzrn54f9CxYs3N9dVT7o2Ou3Ichc+v6oIFDxywFU+TsTxz/5kz/RV77yFb366qt2rfzWb/2Wfu/3fk+/8iu/smls9U7H8Z1AxNMAgN7LtfFogNUZ+MB+UdSx6I1mw2TB3RbO2nd19uxpLd27rWpxVVNTE5oYG9FwIW9MDvCDDOSNctXMlvLDgNYRY5xwNU2nkdFnlUwxkU4phULCnIIHgJXrGxDqpZleBh88f/53XA/WY2n5qz0bCzEWqjZq6nTbSqcSBiLD4a7OvPm6jv/0Zb352o+0ePe6SX5Hh1IaG84oEQ8rEQsZQxoNu4gXmNUkUmCiZrptNVpNy0+1QlIkbAxrLkt/JNLajntvBPxGHFlLTRjWBOtOWUGCQkYsFlE0RrQORlvEz3ScrNb6VWECt0x9opmUopmkkxyHeiYJpo0DwyEY1kgsrmgyZY7INkb0OA4tdWju7HRKAtF3AAAgAElEQVQVdWGzuDQZIwwi7lix1IFWM3jiGWAyXgBrVR1ALswsPa+YNUWjKpILXqZHtG3Zwal0xtbF8YZhBaJHcSsm5qZag9s1YEssTZvtxVG4G1az3dXqRln37q/o1q27GiqMaHxs3M61FYswsKKQ2gupUkfy21K5SmwW64qrVuuoVGlpZb1ofay1els7ds4bUN27f7/GJyZluanxpKKxpBJxjJTCVhAo5POampy0dhjuMcY6nkuofwCpgFquI45/Ludkyr7o58diCgwPugFvsaxbzxj33RbT+l5GrGfrvQPA+myd74/K3g4A60flTD5D+/E4gNUDFZjLt9++ptdff8NkuYBFgCDAlYclEwhcH12WZ1hHDx0zwJrNYcVPldyxq0wemLjdvn1XP3vjuFXCR0bHNTUzbb2rANZsHhA74vq95Ni6u3fu6OKF82a4xMN9fBzAOqaRkWFVKlWtr6+Z7JTtRBLMe3igA1jZRiZwHrAG3YG9tHF7T97D+vLeT7AUnNgGL8GHAdbg34Pv2y6XZbkgEN5aFobVV9W3nIC3QK2TDnuXYLbhYevemhS5eITgMh5Qc71QVOAc/Pf//t/1gx/8wH7+9V//df39v//3dezYMQOv/vj+vNtvO2h9P4//k3rbPxJg7fcbU5yBYa3ikG19rW2jlpbu39WpU2/q1vWrWlm4o1275rQLs5ddO20SDGN06849raxtKJsfUSY/ZF8VQfIZt/5VAGs6zVcHWAEQDtQ82wyrN6QLZl0GFQZewunPp7VXAJxCxMPgCIwBEWwj0t6wiutLun3zbZ147RW9dfxVLd+7rlCnpvHhrPJZZL0xJ+WNR8yUyUBpWNaf6tQrrqe53WHci5hhEoCV72Fuw2EMmHD3hnFkOwCwrkgVj6ash9VAXRTGMqJo3Bv+JGy7AbYAVujbKC6/EaSnYW0CViJ1wj1jHmFYcfENmeNvTNEkUTeMOz21mnWLzqlXqgZUE0hYAfHdrmXBmhkT4LHdMnAGO0pRhvgacwSu1cykymJfIqgEuA7jKlUqKleqJkcGtGEUBrAlOgfAzXoS5lbcB99d1Ds9NYnHabZVb+B4HHVAtNawqJt795esJ5a4HeJlAMbgXPpXkQK3e+BsQG5ItQYROB2VqwDYprGroXDMesMPHj6oA4cOaHxyUulMxj6XYyNFVa85LweyxmdnZvTcsaP2HASgBh24cQj2pkveeMm3sWypZ5zh1F8GrAZPHwCpA7D6eE+AAWB9vOM2eNeHewQGgPXDPf6DT3+MI/A4gNVnsgJSiZT52c9+Zkwm0iQiY5B5erDiJMQ8GiM6cvCo9u7eo0Iho1g05nqJLA/QmfrcuXNXx3923MxdhofHNDM3o2w+q1arqkwupZHRIbfeUMgm4fSwAlj5bCJ0xscnNDo6bqC1UilrdXXFelh5sZ18BmD00KFDBlhZl0mu0mmbrAe/9+xq0MgiyLD+MmTBDwOeHhC66rcDhMFJsJfhOnC51ZsUZEqD/acPAz/bgfh2RihouuU/xx8fz7x6EyYmlP6fB/6s/6233tLLL7+sP/7jP9bZs2ft+P/dv/t39c//+T/fPP6Pcfk+E295FMBqUR44zNK/1wesSDUBKgCDO7du6I03XtX1Kxe1fO+25SAfO3pYn/z4S8aYlipli/G4e39JiWRGyUxe6eyQeuZ8CrNDz3fW4quYLOMi+zCG9WEGVr+Me+aXdQG8E5v/boopwXvWg1j/O2/Yxv3i7xXuk3K5pJWVJQ0PDymTSardqOrcW8f1/b/4ms6del13b1y2bNXJkaymxguKR+kd7Rjz5qSjtFgA1jjXcIWwjS0rUiCf5e8sB6MIkMWFF6CK4RJNogBWfraMz1Ra0XDSxmyXow0zKsWRgGP4k0wZ2PEgEdAaVGBE00lFsykpFpLiYSlGRmpIPYt0gZINWw+0p/MaNZx9y6psbBirmonFFe5ago0SkZgBSxhVH5eFQy/XebPedEoCA6zIqLsuRge2MpY0dUG1BuvNA8ipRFD81GsNY1UB41zzMK7NBmCYQmhH1QYGSU0DoEiXAZKtTlflSk0ra0WtrKyrVKpqZGTMnnmhaETFUtkYVJ5dkRiO9mkVy0iJS1rfqBhgRWY8Ojah3Xv36fDRw9q9b48zggo5ubTr823rxnWi2ha0sryqI0cO67f+6m9qDBXECDnjWbsE2W8AK477GNfxD88Gx7ym+sXGB3tVt8v03bX8IGj9Zd1PH+X1DgDrR/nsfnT3bQBYP7rn9iO7Z48DWGEDeCEDhr08fvy4fQXc0UcKy+onMJbh2pdrAVj3792n0bEhJeIJJ4UzLyDH5gFYYVgJb8/mCpqdm1OesPtu3VjZ4ZEhk82ZEVCvq4V793Tp4gUtLNy3hzVRALw8YF1bWzXDJf9ikggoPXjwoLkEM6nmAc+kwz/oPXj1vXhBqdsvG7BykQXZ0IdddPzdZ5h6AOABrP/6sP45D7w9wPUsufEpNonddN2wj30YKxtkX4PgYzsQ8e9lIu4lkF/72tf0p3/6p2a4xPZ7KTByYL8N3qznI3uzPeaOPQpgRdGAcQ5gCHknfXwAGUy3rl+9rPNn37Ie1mppXfFwT/v37daunS7WhvOF6+mde/e1vLauBMY72YJyQ2OKJVImV6S/L4UZTy5n9wxZrA6wApzovUMy6pi24HW1vfDymIfiA3vb4wDW4MYFC0bBYhLL+OKOl7gCxhgDYTy77aZKG6s699YJnX7zpzrx+ivqNkpKxTraMTmiQjauaKitaARjOphN59Kbov+e6Jo4vY1IV5AaA8q6xrrSB0nPsWupcNcI7CzMLMtTB4xG6G+lpz+rbifiTIzoUyU+Jty19gxcapHWwo62Om3r37TgmL7yhX2L4CxMky19sfGIYkSvhIjlAQAjswWNhq1n1cl7W+q0mmpWqyLzJdYLqdfuWC8rDKs3pQJkohzgK+xuo+6+mvlRq65ODwOnmMt0jcQNAPLqYrRk7vIYLAFw66bo4TpNJ9P2fCKHlVobyzdbXZP14uLbDYXV4xWGBef3Tediv7KudJps1LQxt7V6U6Vy1VyC252QWp2Q1jbqWlqq2P7GEknNzs3ba8f8To1NjaswPNQ3swvbdnNYarWm3jp9ThcvXtHtW7c1PT2lF55/Tp/85Cd0+MghMxYEkPo+Xu4xQCzje7CY6cf7IEh92u7BD+xmf48fNACs7/EADt7+oRyBAWD9UA774EPfyxF494C11TddcmCVSjU9okhuAawwmExWYFi9oREPSCbOLM9E+vCBIwZYp6YnbILFpIE+Juf6KN29c1dvvP4zmxgkU1nN7dihoeG8umoqm01qaKRgxhiAVmZeCwsA1ou6d2/BDJYAqg60OoYVwIoMlW0DUPOPhz0uwbDAbB8A1sfXeHmwN17a3sO6vUIdnAA87jnwk9ntk13/cxAk+smuc/3dAgSerfGANQgU/PudlAzH385mTM2W8ZJ3idxyi3Sxqy4okv3cDmr95MhP7IPSYP87Jk2wIlwngNX/9t/+mxUWkP/+43/8j/Wrv/qrOnr0qE042XaOezAy6HGP6UftfY8GWFt2r1kOa59lxSmWHtaf/vgVnXzzZ7py+bwyyZhmp8Y0Oz2h0ZEhF50Sjxs7hSnMeqmsSCypdKZgvawZGNVMTrE4MkQHasgHBQwH1Qjbc1g/iCLPL+N8vxfAGlQ9+G3z6ggr4PVfMJ+AQRjxWCxk52Dx7i1du3JRP/7Rd3Th7AljVqfGcpqfHtXsxLA5ATdrJQO3SHWRD3MOEn3TnUQyboypSYHbTetppRc2k05ZLAo9pfy+Xq9Zn2s6mVAIabDF3USUzeSUzebVbhIzRjQYxkJ1dbpNZbIZe6WzWctZBbDS82yQta/+oOARhulNxNRlvfGokpm0opGEQqGYMwKjH7XXM4BM7A4srzV6NFrqNVtSo6VOo6Vus209rES7mNFTq2WO85WqM4aCFTUjQIoz7branbY9T+hh7SlsbC6pN0h427CoxDz1Hes5LzxL6NM1wIqct0NfcU+tdk81Y1nddiKURtZMlFOnG9L9xVXdX1pTt8cxSyidydnnNJrIf+suc7Xa0kaxofWNurnd48dw9OjzmpmbMyf7eCqhaDxm1wISZjJd2e5Ws6NTJ8/ozBlA6yUzyxodG9Ff/exv6tO/8mkdOnTQlEQwq65num33rVcI8Tte/Mz+OSOlLabVj+e/jHvmWV3nALA+q2f+6d7vAWB9us/fM7n1jwZYmQg7AMpEAfCxtLRkgPXmzZtW/Qaw7tq1axN8WB4k1fBGS/t279Pe3Xs1v3POMhx5WIcx8iC5Xg6w/uz145ZRh6Rrfte8yYAVaptbMODVXCrJ65R0f+G+ZXrevXvPQBESLcAqLzL1AKwYQwFYkQXz4Aac7t+/37bTA1gq1IBV/9oOWH1+3XbG6L0+/LeDve0XYBAU+klwcAJskLLPuHrWlW0EKAYl2U6W6CSImwWEfj8Y8m4HXB+AzPYz7IfJCPu5tL6n1x8H/9lBifL2feK44yT9pS99SbCsMPAYLP3Tf/pPjenmfDDB4n1ukvWXXYnf63F+2m/sRwOsDgBxTsjxrDcaKpVwy76vb33ja8awdlp1zU6Na9/ueSXogYyFTEbKuSgUhkz2uFYsqdHqKoozcGFUwyMwQqNKJAGs9K+6eA3OmQepwVgbf408S4B1u3rBF5V8ocmKCH1jJifTh+ULWQ8qILS0vqTTb75h0TWXzp1StbSiVKynydGcxkeyysTpLQWKIbtHncJN62JecMVNpcjpxGkWhhVg3FS0H41DrzHybQySAKy4AVssUQrWlbgaZ8pEISKbLajbCVvPKbEt1XpZ5eqGcvmssvmcMtmcMazE7xhYpYe1L22FTXRjelTNbsuY1FQmY8AuHI4Zu8k1aX210ahtM8Dbipatjnr1prqVupqVukXWREMURJAz93tNG3WLUKtUa+ZUbC0n+B233To5Ish3m822gVQDrCJLGiDK75zJFb2uMLfE3Ji7cIvjBTvqQCv9q/StYhZloTg4E5MVa06/dZP5Lq+WDNxmM3lz0Mbd9979ZS0ub2h1ne2hEBDSwUNHtP/QYe3Zu9fAPk7GjK2wqrDVyWRK8RjnImPmS/fu8ly7qjePH9e169d0//49HTp0QC+99JK+8IXf18GDh0w67hUpgHCuNdjxrSxrF2O2BVjdKPiwnv/g0P+gzuZpHzk/mO0fANYP5jgPPuX9PQIDwPr+Hs/B2j6AI/DogLVjYJWJF9V3zHOIKrl+/bqxnAASACvMJQ9PABJukkiudu3Ypd07d2vv3t02OUaWFu2bedBP5BnWSrluD//de3eb0VIo1FEml1RhKN93qQSwhvqA9YqxpxhUDA+PmvHT2OioTchW11Z1/fo1Y1kBTmwP4BTAynZ6wEoPkAerPtrmg+hhDbrsPnQiEehXDbI22xlWPyH2YJFJHOcIOZ930fQybt8H5r+aU2k/u+8ByAoDEo308/ycoY6v4nOs+N6DlWD/Guvw7pms+9y5c/riF7+oV155RefPn9dv/MZv6Hd+53f0d/7O37Fz4JflfUGgvX1y9SyYK73T7f4ogNX3sFpxooPhTtvctC9evKCvf+VLunnjmmanx7Vrx4x2zU2bHJN6UTabskgoJIdLK2taXFkz2WO7F1IyXdD4xLTGJiaVTGZtks3kmIm2vwaCBmX+PHpm3p/LZ6GHNSjL9/cF5y94v232s9Ko2aOIVNWdG1d08exJXTp3WrevX1GzuqFktKtCLmGvfIbM25CxpTj6ElPE+IliAoYUtg4TrGwurUgYoELGaNsY1hhGSzgEGzAMmwtxo9kwwywAY7DfOJlMK53KqteLWmsGxaxKvaz10qq1Z+TyOQOgsI0Az16YpJqw4kknU7WIFwqKEYyHmgaakMwi0aUXFGYUlrTdbSsWRYKc6G9vz6JsOoDEUkN18rurdYWFWRRAPL1ptlcslVSt1U1e7PhPWl+btl+AL8BnrQaTy/UPYu2zrXxvmbfODdhJgQG9rrfWA9YGhkvm9ttwDCv4PxwWrbCtTk+NVk/VekeLS+vGwsZiKYXDcfUU1f3FNYuxaXWjypI3PjqkI8ee0559+zU0PGzHpdaoG+AnFzafL1jxJx5LKJPK2L1Fj+3iIpnk53XixJs6/uYbpmagyPprv/Zr+sxnPqNPf/rTyvVl+RSKue68LJ/7Dwm0L0L6uJpfBFbtPv0A5hwftY8YANaP2hl9NvZnAFifjfP8kdrLxwGs1jPUaNgLlvXUqVN6++23zfyICS+AFVDDA9QAa4PYgLrmpnEk3WXMGpImTGCcDNGFoNNr+vprb5ihhUJR7T+4XxOTYw9hWF3en2NYAawLBlhHhkdNbsXEu1YHTK/o6tWrun37lkmXeZADTsmKBSwxkWTi/WEC1u39bcG+1GBPkv/eMaTO7dgyAwMyWme0Uze2mf5i9hkHZb43x2Zz2qS30cnGvCGMB6zbJzQOsDoGjUkt59SxcAU7xhQH+J4iQDCo3l8bbMuPfvQj/Zf/8l+MCefz/vAP/1Bf+MIX9Pzzz9v62I5gz6O/ubZvy/shv35ab9xHAay4pyIJNiYPtisS1vnz5/T6az/VN77+Va2vLutXPvmSdsxOanQoq16npVQiph1zM5qZmdLk1JTuLS7p1u17uvz2dRVLNYViSU1Nz2l6ek7JNIAVRQLMUNIAq+/zfpir9naG9WkpPDyuJDh4rlyfoTNJo3jkTZZc8SeucKijenVDC3eu6fVXf6DvfvPLqqyvKNxpas/8lIbyuMJ2FAt1FI9Kw0MUCTAhkuq1iuqVijnn0v+Kg282l1XB4omIr6HNomPmSxEQCy7RgDsaWvv5p/S1AnIdYAWcypjSWDRp8l0AJvmq1UZFxdKacoWcmeDFU2RjI3+tWBxPBLCcQy6OHNmFeSLyJarGGOAw43vExvRGtapWE+bSORcDmNk2endbmCdVG+pU2qoWq6qVa8aAwjoCzmA5YXDLlYqBZdjP/sfZcbBMV8zFME6q1s25l0Jdj55YA6n0VtNjHTUwW601VNwo29+J2+l0w9bDSnYrhk21ZsvlthL+0+2p0W6rimxZUbW7Ua2t40LcFCrmWrVlr41ik65hjU9MaH7XTu3au9eeh2MT46pzT/Zg1oneoQiYsGcPrHYyTqQasm1XBEIlQTH4tdde1be+/U0rujKuM/5+/vOft+zqiYkJOy6cPwp/jLs8D3h5wLpVJHKmfNv/PSCsGQDWx3pEDADrYx22wZs+5CMwAKwf8gkYfPyjH4HHAaw8GGHu/EQMB1gACVmnABl6FAGCPDh5kJpbaaWm2alZA6zEmOTzOZu4mFFIImaM6d079/TG68e1sVG2ivehI4c0OTluPaxIgodHCs50iUmXSYIXdfnSZQNmxWLJAOvw8IiGh4dVrVXMJfjq1cv2sEe6zPaQ0Qpg5WHP9v88wBrsYQ32jD7McOi9THD9WfPrCPatbv+eZdkWb9zCuWAyjEsyE5r19XUDqHylmMDfAC9MRJmUesdfz6way2vOnf1eJ/vGbRFyNiaVwf5UJuHB/FomXEya3MSLAHsHavnKv5MnT5ozsDfl+kf/6B8ZS8B7/ITeS663g9LtjNzTxNA9+p34zu94FMDKRLfdaloGK5PteCKhc+fO2sT361/9sorrq/rVz3xKM5OjyqUTSiWiyqRh8bKamprU3I45La6smvHS5SvXLYojEk9pemZe0zNziicxmUkrlewzrEkXteHBqgev/n55J+Ol9/P4/DLW9Tj388P6uv39xj3IP8CI62ftqri+rFvXL+qNn3xPVy+e0r1bV5SOhpRLxjQ+llc6EcaLV+kU5yiubC61CVZhTwGkXQ9YYxHlMhTfsn0TLEZUx64mcGTvRxvBbJqENx41h1xAK2ODG1NcRqnJZzEY7oYUjkbUDbXV7jU1NFxQppBTJJmwbNdyqWTgFHY3M1yw/mexjq5zfcc4qYexHgmngMVQ1MZ8A9lhDJIiSiBJxuG31VCDCBoDrB1VS1VVS4B8ZNMxpTNZ2xbkuVzbDdjlfjGAwowpNXA+tiKpyyG2Al0/m9WMlwCmFs8UNZMkgGmlVDNwbSZNlhULkAXsYuTEMeZ9eEG1VWu0VEGyrBhHVrVGV5VKS+sbNZWKDfs+mcyZfB75L1mr03OzSpFLG4+ZRJ/ibDaXVzRCv37M7s9UkvOQUZRIHsZX4ofMvCysW7dv6uy5M1b4O3v2jI3neDB89rOfNab1hRc+ZmMpy7txwo/dzvhsa8x8MGM1CFSdbZYJiAcM62MMJgPA+hgHbfCWD/0IDADrh34KBhvwqEfgUQErMkMzvqhU7GEI8AGwXrx4UVeuXDFACGCFdcMJmPgZ2NVyqaLpyWnt2rlbH3vhBVuOiXU8yUPbWfvfvX1PP3vthNbWNmyiceToEU1OT6jba5rUDcAaITw97ALnjWE1wLpofU0jBlZHjPVzgHXZgDSSyJXlZZOmwcDu27vXACvbBrB6GMPqgdnPi7XxAOtxJrfB8xQEpUF5bhCo+OX5TLaN4w8gBZwGXzCqgNVyuWxA1SYiIeeGzMR0u6Ow/ztBGLAl9t80ZK4/zvXJuV7ZYI+e3w4AP+ea8+lBK4ZWyNdg4CgWEGfD9nCsP/e5z9mEC6DNv2Bm5XZjpyCAfViR4FGv9ad1+UcBrNxTZKnWa0zEZazNhQsX9PrrP9VXv/xFFddXDLBOTYwok4hqqJBVLk0uctjuCe7dlbV1i7W5dOWaSuW6GS3NzM1ramau7xQMs0rPN+DVKSmCgNVLgrcXeZ4WdtVf7496vXh5e1Dqj2wXkyGYb8auTDpt92WpXNL1qxd05uRP9cPvfFmllTtKx7qaHClopJBROklmKuivqXw+pVye3uGEOp2WihvrikfDSsaj6mI0pI6Bm0wqqWwmaf2gyIJx4U3E4+YXgGswYLXerEuRkJIp2Ly4/d0DVphGvAaQ0zbqHZO/UhyMxMOKJsIaHh1WdiinUCJh6ymtb5i6NhKPKzsyrHgiqV67q3azaf2lIUJJ0dGyHmJlyDTtIGMGNHdtvbFkTGo11GnW1ajAsDbVrQFYa/bC+AlmNJFKKQwoC4fVQA7dB6itdsc+yxjFfq+pL5L2RzAD4tab2qEvnz7euDGwBlgrNZM+u+iaTh+YIidGqt01sAq7Wm/Qy9tUBQlxL6puL6ZOj3G4pcX7RVXKbTVbIc3t2Kldu/Zq/4EDmpye0tDosJrthoFVnnHpTNqeUcRD0dfLPYE0GDmwVyNw7hg7h4byarYaWltf01e+8mW9/PKPzJOBfxRlf//3v6Df/u3fMZNDfqYgi7EUL+8H8DDA+jCw6gCrA62Df492BAaA9dGO12DpJ+MIDADrk3EeBlvxCEfgLwPWLXBCVZ4eOB+RgZGFSY/qdVVrNXN5ZHJ25swZnT933npuCvmC5nfuNAY1mUjaw75SrmhjvWimSHNz8/rES5/QyMiwTbaYhCVTcTOHuH37jl579Q3LuaPSffTYEZMphqM95QpZjYwOm1skwAoXTPpSL12+rKXFJZXLFceuDg2pMFQwl2ByYq9cuWSmS6srq+bESE7r3n17NTE+bhM4JgYALb76PtbtEseg6ZIDeA+6Lj7C4X5g0aD8NwgkgwB2O1Bjsgv4Y5+8AzIA1QNAlvf9crAM5qLJ5K7PfGxngdggJpMOpLopi3m2iDgI3gen4dhWL9310SXebMcfH9+zB2AlZxUABKDlM30PrJes8bM/5h4Iv5Op1Xbg+jQBn8e9Nh5W0PDXnv9bUDLuWa1msyH3ckZWnKO3376qUydP6It//mdaXlrQpz/xopkuDeczymeTymXTyuWympyasEiqJRjWuwu6cOmqiqWqorGUpmd3aHJ6zib7MeSLfeMlzu+zAlhNiLBdQxk4Uc7Up61eF87OKSFwZwa0hnr0GEYMJC4uLeja21f1kx9/XxfPnlB1/a4S4YYKqaiGcinlUsQFSbFITxHiZJJRJVMxYyTpTQX0pZNxZZIJk9LCtnK/xswxOGLgmH/0iGYzWQ0XXKGPjYIZxSkYwx8M9NheF5SN6zieAxgWufGC3FCYQdo+e+GORsdHVRgZUiSZVL2JnHbdsbWJhHIjIyYJ7uIgX6urUa0pgWESfbDtjjGsMIgUVDBHQhIcjkqxRMTY1TbXbLWuTqMjtXqqlRuqlmuWhwpoBAyHMXaCZTXnXscmNohuqjnTIcvnbnfsd5g7OTVO1ICqxdU0O+Z8jaFfgz5XomhKZZMQs84m4LfD8e3ac4vPtWzUFoxtU3V6W3FPbkuNdkjVWlvFYkMrS1WlUlmNjU3o6LGPadfufRb7FE/GTVKNGpqv5Kbyle0cHqKdYtg5+YL6yZxNxG1MxOiOc+fG3LAxyzxbT548oe985ztWHF5cXNYnP/lJU6sQEUYR0IrA7EPLOQcHDew2h/dN73c+8sGLeQBYH2+0HgDWxztug3d9uEdgAFg/3OM/+PTHOAJBwGrTLHp2kBZ1ASxuQkN8gbkuWtXZOV0yKQE4AIauXLls8TJn3zpjwfP0h+LUi5mEsQmlstbXi8rlC5qamtGLL37cACMh9rkcElJ6pqSbN27q5R+9ouWVNZs4PffcMc3tmLGHPIYfBKfzAIdhRXt2995dXTh/XotLS6pUqtZTCRDmwV0sbpgz6uXLl3Tn9l2traybA+r09IxVpEfHRg340qOZzmw5BJtjYzxm0rLNnry+VIsJhANLfxmwMnnyTKtfzv3sJlZbIMvLtlxPkX+fB23B2Avv+OtMW5paX98wphhDDmTQ9Awvr6yoWqlY4cCAIxI+m3S5XlfP+tjnbAPbW0C1X1ln15iV23S7Z+cewyx6w6wrrT/rsSWsD8tlKW6XfyJR4xxwDQBaYVut33VoyLaJ/YmTlYjsjXVEI5tg+ME2K+J0ONbuM/sVGskAACAASURBVIJAjc8P/u4xLv2n5i3vxOAHixzuPBNlQ3+yy6qEdcL99caN6zp75i393z/7/7S4cE8vvfCc5mcnNTaSVzoVVw7DpdFh61+l0LC0tKzbd+/p0qW3tWGANamJ6TmNT84oHAWwpq2PFbC6BVj7sTj93urt18RTJee2bFE/mXf3gt3JfbV8yO6R/u/MsMzdWyg2nMTeGY/BNCL9JQsVANJu1VVeX9WlS+d0+q0TOn/2hFYWb6uQkvLJiHKpsNLxmJLxiPWs4t7sXrh1A17AldyHXeUzaeUyKZPYkrdqn0OeKv2puK+HwkpnMsrn8hrKF/ry2I71sGKUxBjvtrdtvc5m1GZxO3wPoO0XJtIpyzetN2tmGpQfHlIyl7NeTMYdi5IJSdmhIcWIzen1VC2WVCuWlYkmlAjjENUzoA97x3WJSzHrDFuWLKC+D1gbTYU6UlRRtRpt1aoNbRTLBkBhQC1fNRa384DpE2usNwCsNVdnQ7pr/fkdcwSmL5UXuaq8iJ0JhQCQMWfMVG9YoRPwy8GFWabvFbBKzyvL1uqAX9y2Ycp7anXCKtVaKvaja2BVQ72EZmd3aN++vdq9h9iZSWOArbsCNhtzq3Sy3wZBxE5HQ0MjGioM23F2bsW9/nJpc3PmOcf9DPBMppLa2FjXrVs39cMf/kgvv/yKmdgBUgGtf+tv/S0999xzpnSxvNmOM2By4+OWQoaxlH/2rOmPfqaq6Q+62wGrH3eCBcKg+Z8fg91zzClw/O98y8nWdmw9H4OFN/++oPO8//vDxr0nsVg5AKxPzaN0sKGBIzAArIPL4ak7AluA1T3aHIByDzWkuB6wko3aNut/vrbVaiD7Iry9rsX7982N961Tpw2Q0I8DKMwXCioVS9oollQslc1d0qrQR49ZDmo+m9fwSFaFPJI16e2rb+s73/62VtfWzAjjhRde0Pz8Dqvc28RreMiBsn526+07t3T6rVNaXFq0nloHlIngGLb+VVjIy5cu6c4tAGtRU5PT1ltEny2ACnkWkuRoLGx9l9Z3m4TdQCaH4QjGRu57PhPzEsCTe7mHP189e8kEw/oG4+Tf+cmBi43x1W5nhkExwOCjrSMo+fSmSj5LD/YXAEJEz+nTZ3Tl8hXrFYZJ8LEFvJ/zwnKNRt3YVtZjkwfiEyLRTYOc7e7Hfwn0BfaP84vs2EdxuPWT4Vg3iRvb4I2fYA+QiMJS83deyNLYfooDO+eRyu3S7OyMcrl838W4aoUGjGIy2bQxD54J8Dmw7nw7oxS3ny7Hkn1jMucnS/7GexInNO91UAhO3Pz++YneVoED4IEiomU9glwDnJ+wwrp53QHWL3/xz7W4cFcvHD2s+bkpTY4NKxbHqTWp0YkxTU9PaXZuVsuLKxYVddkkwTVF4/x9RiPjU4rEUoqnMspkcNZOGmPo3EmdAZgv8mw30trOkr/XY/Ju3/94cn2XC+oQR7+AtwlYjQ9zE3Rktuay7YpQXv3BXV2v1rS+umbS3VQyplQ2qbXlBZ18/cd647VX9ObxnyqRCCmbimgoG1c6FlIi3FU0HFIckJNA8htRIhlRAuY0KoUjAALu+44KuYy96o1qP2/VSzkBhyEl4knL6+ReSyfTWlxaVqlcMcAZikZUbXJ/uvzObq+jar2m9Y31vnQ1ZNE1sITE2FAEWS9uGKueoV99bFzROOC0q2qpqEatauA4nkoqHI+rvLqm8sqq8omUkvTHcjTbHXX6Zn02NkUoODlRB6CbscZ6PMNkw2bsedBqtrWwuGSglQIm4C6eTLo3QfuGALs4+tZNdk1fK3JYwGY4QkEMeXRMjaZjSQGssKnWp2q9/3XrCWWd2Xxeq+tFM/xDDqywM58qlhsqlxhTubfC6iimpbWSFlc3VG92LaeYqLYjR4/p6LFj5hgMoraWGZNeJwxIuqxvZ1DGWAaTamxqImkOwWTpbqlPkIM7rwbuI+4vnseM7RSTvv3tv9D//J//r+bn5/Xiiy/qb/7Nv2ngNTgWunHd9Ur7Z45/BvmiIct7dcz28dOPL/w+qHzx0Wh89c8S/s7yPCf4nv1g//mZfWefg8qeoHu2H788sA3Gs21/Nr5fyqZ3O3a82+UGgPXdHqnBck/SERgA1ifpbAy25V0dgbl4QimC1nFStJcDrg6wwtC11OLVwmWWCRqAtaUmk4Q+07q6sqybN67rrdOnLbaA3LwdO+ZtsoQREGC1VK6a2QTRGIcOHtb01LT1mo6N5lUopNXrto2p/YtvfdMAKw/bF198Sbt37TGr/7wZ+zhpmz3Io7gK39GZs28Z01iulDU6OmbgaHR0SCsry7pz+7YBPHpjAazT07Pav++AMX1IltO5jAXXR2Mhm3DBtNKT5/MkHVh1OaQ2gTDVrAOrfPVMqwecLtO0twlYHcBiQkuPmcsXDcp9fXGA3wfdf/0EwPeo3r+/oIUFx6jSr1pcLxpA9evyTJubnDCpdZNnl6EK6GYylOjLxAi7x9TDGa1sZy69aYdfd5Dx9e7QTBC9E7CZqxBlEWBaPVhhv7xBk3cWppAxMzNjxQUmy/4YsWwimbBMXp8d6CdLbt3IId2x5z1BhjUIUp9FwGpuz92OxXrwYuJPIYnYjsgmYD2tr3zx/2px4Y6eN8A6ramxESvWcN0bYJ2ZtkLTytKKGaBdunRFG6WKwrGkRsenDbCG4/StZpXO5sywh2gUri9e3jHY930Hr6+nC7DaVN8dU5gyz0IBAvrqEz+4+mIRvZQuizSkBo7ArSaDqIHPUK+lu3euW2zNaz/5vu7cuqK11Xuanh41p+ZkREpGMUcitoZc3PBmPi5ANRp20uBohPvMgVZk3NlMSo1G1SJu7Fj7VgUBGhIaLoyYORbfr61vWHZpKptRLxI2aXDccliR2hLZ0rVeS9tnJwkxYAWYA5jDPPIzcvDsUEHJVNrOOc8BACdy50jMsaDkp7Z4DnBMzHk4Duo3gyiUOcY89//ztDEJOwXQVlPRSEyZdMbGVq7rpeUVe3bw3EHeG4liXuQky/zsi6sUVsmFJRKGWl4vRF43GbMxyxMGrMK8Iut12bINA7g2lnBewxFzDWYZQG6nwzHqqVSiz7WpbidqALVcbWmtVFWp1lRhZFwzszt08MAB7Zif19TUtIvIMXVSz8YzCnk+Aoyv/tniwakfl7eeOf3nTUB14sdo1ssxuXTpkl599VXrW0URcfToUSvC+nHRK5+4RoPPneBYvVVstaBaeyY8DCAGJxG++BMssAbva79+3hP0O2AbvNlYcH2817vW+57bYIHJf872seNJG+MHgPVdTTUHCz1hR2AAWJ+wEzLYnF98BOYInLcKKZMxB1oh/7oIpbp9wErkQBtQ1bVcOyYXVNWNYW00tL62qls3bxhgxVwJYDE7O6dsJqf1DarWFZUqNZNBTUxMaf/+A/ZwHyoUND4+pKGhtDrthi5fvqBvfevrWl11gPXjH/+E9u7dr1y2YOCXir/JRw20hrSwcE8Xzl/Q4tJ9FUtF5fNDJgkeHx/RyvKSxdm8feWK7t1d0NpqWTPTc9q//6DyBbcux7AC5tykPQVLmEwbo+uqxzBGDzKs/kFvMQ0mG3PHmK/IpnlQe2dd11foAOuW5MmmBfYeQKdNvMKYnTi3XzOrItag09G1a9fMZRczKx/Lg3wMJ09f6fayXx7uPocPxgxpM4wnk0omkw6gAvp8xXxLyrvFBjvA6/shmWjAArgJEJMlChcugxfQCkMBs03mLdvOPsBwUAwgg9BNYNyEyBvRAFT37Nmjj3/84wZcYVeXl1dsPdlcRjFjp902+omaLw4EK/rBdX5YYOgX313vzxK/iGENAlb6sg2wNgCsHUV6Ed26fl3nzgBYHcP6/LHDmp+d1uToiOUgc+2PTY5pZnbW+s8BrPfuILe/qLWNshRJaGRiSqMA1lhW8WTG1BLZTFoZM2xygDXYn/x0M6zuHgVAcb3TQ+j6ISOO4acntS9J5xpF4olkFEDHrV0qbRgLi/Oy2g2VN5b18ve+aWD1xImfKKy6hoeS2r1zRqPDeWHJa0wsPYyJqJkpAVqjgFO1FbJ4mo71tdKKGon0lEqybFytNhmcbQOrkXDESfRh5SJxJeMYYsHoRcxMiR5N2NUOfe7koPpzlowrkUrYC7ktkTWlctn6NvnZA0XPIhs7mHJtFA5UuH537tuIMacRkwA314vqNdtKpNIme8X4yWJtzMHXjZWOOXQydsYPthU20gBrp2NAm3HGslDph1XIpLsUB5H7+v0DALe6HTNRMibVBCgwexE1rH/VgVaANw7AgFOk0Lj0wqjSB2sxOWF667NqNHtaX68aYK3V2gqHk6pUW1pc2RBttuF4SgcOHdbe/QfMdZ5xm23neuEfah32gxfXiB9Lg4B1u1GZ9wTwHgH+Hgoyp7yHz2C89OvyxU5+78dCz6IGi0dcu2wL28pnsCzjOL/34zzr8uONZ0KDRoD+dx4Ue0bUP0O2A1CKrvzNx+94UMxX1+PtnideneH3lW3Aq4Ht8+MKz8Ug2/v+jK7vfS0DwPrej+FgDR/8ERgA1g/+mA8+8T0egbl4VCnrbXFglQYnA6zWk0I/T9sy4RzDSl+jM12qVV0GIJM64g2Q3+IWDKMKuIFBJYpgY6OkcpnYlbryuRGNj01qz959Jj8cHwXADlm+YLvT0CUA6ze/oaXlJQPGn/jEJ7V33wHlc0NOVtWXF5l8KEIO64IuXrxszCOAFSkygJV4juXle7p185pJlRfu3dfGekWzMzt0YP8hA6usi96gRDJmLybtZBImCXE3w4pAD2tAEvzzASsAn/6hLTDojYu2pJzuhPFARs7G8hx7b7DBz5goXbx4ycxyeAUnDPVa3WTWAGa20ZiN/lfANQ91jKxcNT/R7w31/Z7Il12f3VaovJc5Ozmul4+xHU526zJy/X77/lZX7ceMpKZqtWaTCyZR/mcmn0yImQjRy+yZVNaFTHjv3r3au3ef9u7dY8ediVWTeAszeQJ8+5xZxwT7PmC+394XFWQWtrbzPd4YT9DbHwmwWs85ebw1dWFYe2HdunFD55EEf+nPtRQArDCsFH9SmaTGMVya36Hdu3drdXlFd2/f1dkz57WytqFOKKqxiWmNTkxvAtYE7tD9PkquQS8J9hPP4GR7u5Tvg2RIHkcSbP37feUApSUDq05eYcUAL300xr8PWAFdvABvuPJG6RNtN3X10nldPHdSp4//RLeun1e1vKRMOqSRoYRyGRcrFFFIqURCmTTxJnHLxU3EEHNzrzYV6rUVCfWUTiC7JvYENtWxwGwXBGEk5JUTrnjA72HY2Q8rmEVi5rKraNQYVDJFYVOt0BWPKpPNaBjjpERc3XBIG+vrqlaqlnvK+yjixeNJa5MAkPYbSNzn06JhLDS/7ueMdnqqrZfMmjeXzRszygLNalVN8lZbSNfds8WpNVw2tPkKpCiSOZlpuVK1HlaGBQBlu9OzmDSYTNheACfjHJJgB0RdHA3Pqm6P3NaQGk0iadqqN2BXXT8qrr+sj+0CkHN8ypWGGTG1OyFjU+v1jv2uWqUIJAOs68W6pud2aNe+fZqb36XJqWnr1ed690oTxjIAqzeV847zAPwgk+rN/R5mXufvH//Vg/vgsMRYCKA7f/68FTWvX79uUlyOLUCZ9/A85tlJPjoSYtoyuMf5nVfyePDo1+1VNb4oyM8eXPtipt/XIIB1RViX9e3HZH7nZc3+nPtjwDjg1+cBtgfO/P5rX/uaFWzxPzh8+LA+9alP2XENmkk9CcP0ALA+CWdhsA2PegQGgPVRj9hg+Q/9CMzFI33AymTDMa2umu2q5h6wth8ArDVVqmWbbCDFYnK8cG9Bb505Y5LVeqOuifEJk40VixVVyjBxDRWywxobmbCHJj2skxOjmpgc1shwxgDr5SsX9a2/+KbuLy6a7Ovjn/iUMazZbMEesLB2Dog5EIX50JXLV62vp1gs2sRldASZ1LTuLdzUtbcvmVEFLsLFjapmZ+Z14MBhWxcgin5VHIrpM4KVTKUxkwkyrA40+b5Zelh/EWC1yr/1HrkJJMfRvWAiXK8boJCX9VuRHdifELP6paUV3bx5UydOnDTJM72r2SwgOmEsJqCwWqa6vuVq7Jwlt/oHHYh1Elr7TEBqvy+ZIgPMm5mC9M2gmJDbpIL3+Oy+vuzWYoTM9Mj1O1lWoDlYOkm0Z0aYKCEHr9VrsmidtXXDtoBoAKmvnGPixAQXORvXwcGDh7Rz57zGx0ftWuJ68wZS3kmYr8HKu++78hMXz95+VJnWRwGsJt9vA1jr6nItKqzbANazZ0wSvHT/QYY10pcEA1jnd+20Hu+1lTXdu33HeqaXltfU7kU0OjmtsUkM0LKKJelXTJkkNWvFhgclwVyLnlUKgtUHCx8fzND3uIDVCjb9QtKWjAL8xYScPknf8w+IclJNi5Hq9SwPtV4t6d7tG3rzjZ/o5Juvaene22rX11XIRZTPhpXLAEgBorgBR5VKUNgBsCbMATgRDytMzmoHwNoxZjVrUTSMSWG1+x4CSHqR9mJg50EFMWEYMNXKFRubm826UtmsUmSZko0NYDXgRnxL0yTPtESMj40pCSOYiKu0XlStCmD1wZ4hZXJ5Y1Y5ptz39VrVlC6+YAG7Sz9sFyBKb2mxqnCnZ14F9J9ibNRCLt2gZ5UiqAOpHqxyDBkzHCimR1UGTgGcrh2lZ669FPpgWolNiyWSlv9aruIoTH4q4BJlCwDXRdmQn1rFPAmn30bL1kcvK+CX9cQTtIJktL5RUbFcVa0OsEUiLRVLGDM5cOtkxikdPnZMR597XrnCsBU+g3JX35saHJO5H1jGZ5MHmVT/vb9fgsoE/zu+ehC5HSjy3PvhD3+oH//4x3r99dftGcHyFAX5t7a2Zs8GWjIYb8lA//Vf/3WTEsN6bj3PXKuFKyxu+QT4n73Lu2dkuZf9tvt7nGU9APVjso+44nM415xjF7HmPAn8e9nuINPL3/7Tf/pP+spXvmLO5b/5m7+pv/f3/t5mfvcHM3q8u08ZANZ3d5wGSz1ZR2AAWJ+s8zHYmndxBLYYVlCqA6z+wcXkwx5eAFNMl2wi0DG5YaVa2nTF5OEPy3n27FndX7xvkjiq9Rh/0H9UrdRVB7DmRjQ2PKYds3OamZrU5NS4JibJTsV1sqEr1y7re9/7rhltYIzx8Y9/Srt37zOzj2w2bz2ssBD0BvGgA4i+ffWa1lbXzByIh+Do6LDm52Z07folnT9/WvcWFrS6vKZisarZ2Z06sP+wMpmsUky06eEyoMpkwknckhgv9SMBgmyRSe025b+wCX9ZEszEywFWB+54WDuX4H6wfd/B0bOTjqmJKJ/PGkvJ5OLcufO6fPmK7ty+Y8yDZSpGiJtoW0wPYBPZspebYUZlE6EEBkSux85kVmRx1l1vmIs5cWy4ycc4nxif9DNaXR9VYtOYySbAxpr4F47ASA4doxujN3bTCIkICBel4OJ0nCv0xvqG1tfXrLe4UW/aezAdMUmzgfWG9RLPTM/oueeP6cCB/RqhpzKKrA6m1TE1dk76BiXmZNrvO+OY8DfPAnyYLN67uM3e0yKPDlidZNsAK5Lgmzd04ewZffVLANZ7ev65w5qfmdYEkmCkqDCs0xOa371b+w4eVHFlTQu37+jkiVNaWFxRqxvW2NSMuQRHEznFEg6wkvuZSbvJ5zsxrF7C92EVEx4HsNrJ6iNSCkxe2m4sIgWdcMgYPe6xzT7IEEZJcTNmq5SLunLxnH76yg90+uRrunblnIYLCU2MpjQzkVMi2la4V7X8VMYU7isHauJKcZ8keEWMVQ11kKP2jFXNY9zDZ4RDqpRK5tJL4ceMbbgvTeIbtbxpdqC0sWbbUqlW+g6/w4oDZGA6TdJfU9UM1NoGKAv5vNL5vBKZjNqNloFOYlQZh1hHYXRUGXt/T/VqRaX1tT57i8w0o3iMfNKO6rQJ0HdabyncDStDm4WpYvqSamNWaS3xJnFIr9vOoLx/8H3hDCkzbChAE8AKs2oFNFPAxI0ZDYUjWlkvqYjjL/Fdjnvu5692LTsVCTAqHyTBSIO7XSTHLrbGpMXxlAHWSqVhcmL6VwGt95crWt+oK5WKaWp6Snv3H9KBQ0e0c/deK6oy3jNWmZtv0jkBMy4Fi2pOZeIctX2v5sNYVX+vBP0APGjlWeHaTXimuGuSzwCwEnXzjW98w158Bm0XvtDKfYdix54dnY4pW/7JP/kn+vSnP23f+/Wy/dwrPh6Nz/Xr8GMxn0thkp95/niG1G+3d6T3jKw3i/L3oB8DPLPLWO7Z1yCDzHIs86//9b/W//7f/9uY4S984Qv6V//qX9m1/kEqNN7NwD0ArO/mKA2WedKOwACwPmlnZLA9v/AIzMVcD6sL36TK6r43hrXncldN5kNFOghYa6V+ZApVVZjBZQOsd+7cNsMj+hiplOMCW6/W1aw3NFIY1gRZrDOzxoLOzU1rfGpchdGCumrrxs1reuVHP9Sdu/dVqtT13HMvaX7nHqVSOYvEIbcum6XPNGGTrmUA69tva311RaVS0ZiIbC6tyYkx3bx9TVevXtLa6rrWmcwUa5qZnte+fQdNqgyTaqYj6ZQyWcAqjKXr/fQ9rOYSjBwYxnI7YFUAsPYjTAGFvqfHM6zGUvezbN1DuW9oReQIvV79CJlbt24bUEUCfP/+Yr+/lXNAgaBh8TIw12TJTo5POilcDImgy+2znEWbXHdVb9SEdLiCRJdMROstdaYmLraibybTdzl2UmLnWumzaD0AAWSaK7NJD3HrpYfY9WQx0WbyakrAvrs0CYn22ZWqlpeXtLK6YufAnJKRjsK0WBwFOb5IhlOamZnW7j279LEXX9DY+JjtD8fM91wxyfMTFW88woSG7fV9rkGmIAiOfuEN8BQs8EiAFclqG/fumuthVUS3b9zUhXNn9LUvf9EA6wvPHdGO2WlNEBMVDVnRZnRyXDv37tH+Q4dUWl3X/dt39OabJ7Vwf1mNTkjjBlhnFUtuAVZMlzIpTJdcccabLvmCj594f5jFhMcFrNyXgCozXaIP2/ozI2YVZCZE3FPtlrVOcH9wL9LzD0g8c+qkTr35uk7+7FWVNu6r0yprcjyrkUJS+UxYyWhH8UjHmFRApusNdaoMelkTMYoxcTNsCnPfhHEJDitDT3o/7gT2kzGV2CiApusddbJcJ6vsqbi+qrIB1rIB1sLIsBL01YbDBlgBo5Y1it5VjjFLprNKZrKbShCKlb5nPZ3NCCl4GIYXhrVM5AzMGHnaW+MQxkr1SlWtRke9dk/RECoNjqjbRhMzdx3jRv+7HzeNdeuDMVOiGJNLP7YDrTCi3V6/R9ZkyR6U9rRB20mNuBy3T4xKfIUhBqDCrlaq9b4sGCUHrCWAtac233cZk4i/4eeQytWGVtcB9LDpUc3vmjOAt//AIQ0Njxlb7Z3euS645v3Y6c2Vgj2qQYbVgzTfq7odoHrAFgSw5vrd6dg95hlXvlLkRDrLC8CKsz4MqrngoxaKxcxV/sKFCzp+/Li99x/8g39g2a2f+cxnrJUDVRSZ5ihjkBDzHgApzCbgF0mui6craWlpyYqGMLYAYbLA2XeWJ76M8Znfw/CynsuXL9t2+2xu1nX37t3NF/cn16s34uPvHjwDUP/oj/7ItuNv/I2/oX/37/7dJiv8JA3bA8D6JJ2Nwba82yMwAKzv9kgNlntijsBcNGUuwQ6w+hxOctpgzpxE0/WluJcxrE3AED2sTr4ZUkTLy2sGWK1ndOGOmbHAltmEBJONZl3jw8OaGgOwkoU6q1275jU6Panc6IjlCwJ2X//pq7px/Y6WV4raf/CYZmZ3K5cbVr5AvuqIcvmMA6y9npYWF3Xt7ataX1tSqbiqVrOqWDRkoHVxedHYVbL8yuW6GWhMTc1p754DSlv/qqt2Y7yE2Y8Dq/R+un7KTdkWzpcGWEN9hrUfvdLjmPUz7PopC9aT1Y9c8ZMQZ9zizFuY4LiqtMEre8gDKgiBP3HihEm6eNhznOmL4tiWy4DtooFOQNvkxKRFxLgqu48sYL2uL9YAa71mxx0DEu/o602ajDzqS7fcZN5NVH3/a5AJwOEylyOWwMX6wCq7SVQ/k7VvOuXkwn0wGwn3e1sbFi3EBAcAXq26mAPfV4tRjIvIYSLW1tj4qD7/1z6ng4fIMRw3gMtxY7/ZPiZIHghtZrn2mfCgEYcHsB8l0PrIgLXV2OphRRJ8E8B6Tl/7yhe1sgjDelTzM1Mat1zjkBLphEbHR7Vz3x4dOHJEZQDrrbs6fvyE7t1fUqMtY1gnpgCsecWTGC8lzSUYCWtQEuxVCb7P+GllWImG8aoE1AauUBNxcmuio5rIRDuKWpxPzAyTVpcWdPXyeX39K/9XJ954VXduXNb01JB27BjXcC6uRIxs1qIyiYgKHPORIRt3bFy1ftKusao2huEuG4sICMfnw6Am+yxYHflku21xMc5tPW/3pCuMtZQE1ABYi/Sh0lteVn64YC+iZ6hJsv3EE6FeodcZlQxFMfpCcWVXJCaGKQySkPgCHk3tEQ0rauuXeu2WypWiarWKMfUG2pIpp+KoO6DZbLTVbsCoIm92TKTJREMRU1kApo1d7WpTWmvHHaBML2rLfYXJdhG3ztHXZa5SzHM9qcaIYgxInytmd9YGAWiFSe31jZWalqtKL6uB1A5mcmFV622Vq/TPYjoVNYZ1Zb2sewur1i7CvfHxT35KBw8d1uzcvDkRYyTo/AKc2sWDVK+sCfawMuZ6RYgfwzxoDUqAgwykf374QpyXzHr2lt/zfIA5/eIXv6ivf/3rxrT+7b/9t41BRf6LczD3IWD1jTfe0P/6X//LCryf//zn9bu/+7v6vd/7PQOqgMqXX37Z3IcBr+wLwBFjPGJzAMGAVcDp1atX7XuYfb7nmcX+A0hhbdkm+mn5mfPMdnE98DdeM8qdzwAAIABJREFU+/fvN/ky23P6tIvBY5/4G5/3sY99zJ5zPEf//b//9/rTP/1TWxcM67/9t//WAOuAYX1ipo+DDXmKj8AAsD7FJ+9Z3fRNwNpvVbIv9FziE2yMYMdcIx1gBZABNACsTDSQmHaNeaPv7ey5M7pxHVfe68pmE0omsK2vq9dpSJ2GRvJZjQ0XNDExbg+hublZFUZGlS0UFIlHrSf1xMnTunbtju4vbmh+1yHNzOzRyOiMhobHNTw81o8JiFsMztLigq5dvayNjSWVi0uqVJbVqJcc0LGweB7qMdVqHa2ulTU+Nq2dO/cok83bpIwHM/mf2VzWwKoDrLieYroUMYbYgGssbAyrYwncgQoZE70FWC2v0cyM+n/v97s6OS5Onk7KhpmQM7dykxjian7yk1d15swZi/WhMs0DG+aRySfB9jzQ+R1Vc4AbPWHOJGsrTiYIEILb4bcRNncLPLirnbB6a1EL9LI61tYxP+wvuZ68z/fFejmXZ2mdC/JWLxLglWvFuz/6+BsmObDgGxtMcGt9QEqvZcPcnlvtpg4eOqAjR4/ohReet8kWMm0kaEzk3eTQyYN9f1SQmdjeK/nMAlb6Ag2wOklwWBHduXVTF88DWL+klcUFx7D2ASu1KtxhR8ZHtHPPHh08DMO6oXu37+rNPmCtt6VxelgBrIm84qmsEkiC0zCsWy7BftIenJR7tmg7y/pBjbePw7C6wg8xLEHXbyfD5HquNxumcLDe6ohUrZS0vrJkvaqn33xdl86f1trSHfXaFU1PDRtoTcZ7iobbUrepbDKmAiZvduwi/dYKQBsS4Z7i0YjyuayZL8VMik+WclgJ+k/bbZVLRes3BxyOIdPNpG1c9v3kiTiAEOdx17/K77N5eljT6oS65hDc7LSsBzNfGFUvFDFgWCtVTfUQT2Bs48yZapWqFcMYD/gMFBVIjil0IL6FwQUQGzuciFsvLEi33SRipmngrlatq9VoWd8q++BN7ZBV05NvBaiujOlnvDLHdLKcG81NM0CAqkvHDVk/qWWpVuiZdyA0TP5pOGb9qryvhku2AVzG6GifacUNGHkwUW2wqziuE1+jfmRNw4Ar5kot88KL9Pu692jvgQMaGRk1VQzXBtvrpb6M2b4v042V0c1cb9+2wPXvl/Fy4eCYvb2wE/zZFSed9Dh4P3GdAljp84Rd/e53v6vPfvazxkbixA6o5D2YIRKDQ68r6wHQ/pW/8lcsu/X73/++/R7wyD8MmWBkafHB/fg3fuM3rHeU8wSg/bM/+zN7VrHvsLOwshQYicMC2FKg/MlPfmKfDWgHvPLM4vNYht8Bjm/cuGHr8PvGviD9/YM/+AMdOnTICrb/5t/8G/3Jn/yJdu7cafuERHgAWD+okXPwOR/1IzAArB/1M/wR3L8gYO1jVgOrmwYMFs3iwKqZ4njAWimp0WxYJmskErdomwvnAaznde/uFQ0NxZXNhBQNNxQJNxQNNVXIJlTIpY0RGB4e0ejohJldxMz0Iqm1YlkXLl3TjZuLur9Y0szsAU3P7NPk1F4DrcPDkyaJhdHo9VpaWryr629fVKW8rGplUaXSHa2t3jcpaiicVSw+olh8SM1WWMvLJY0Mj1sfK4AVWTDgFHdMWMQERieJLcDqo2CixrBuB6w9wcBs5rA6EfWmN4vDrN5YiQgGzJV8X2vCAB4S63KprAsXL+jrX/+Grly5alJqKtBE/ljGYZMJXcUmBFS8eVgnE0ljJ/zEJWjg4c2R+JtlKPbNPpANMzlgsmgToX5m45YBlCtOOBMMb7AEU9pWueJiCXw8Dn9nWc9+OqmxY48dRR90It7KSwWkwhRT0Qe8sh1e3gtQB7RCnuzbv0+/+qufsckSRQ3Xz2oZFX3ZtusPY5uCBiSeiXgYo/e037aPxLCakY1jWE1SrYju3rqli+fP6+tffRCwjg0PKRwNKZGKa2RsVDv37NLBQ4dUXF13gPXNk45hbUmjE1NmurQJWHEJRk7fj7XhnvyoAFauZXPvBpVYTicSVueObv3f3Y7diwDWarVkbuQXz53W66/+UOffelOdRknxSFv5bESjI2lzQY9Fu4pFAK1SOp5QBqM0My9Dwoq0GDDbB6yxqIbyOWNtowZYQwZYYU65J0vr69bvShGL7eA+J/fVwHSjrjhtDOH+fdg3fcMFPZaMqdaqq4G7e7etoeFRDY+OS5G42shmi2VFQqgtaAOI2j0NUAGwUshqdZwLcjJJQS+sXqhr4xMRZ2S5AuIZnxkGKFqhbsG/AGBJH3uz7uJLWFckGnVKjFrdMaxIQ9NJY06JsaGdoYbTOP2lVkCMObBqEmbcyZuW703ETaPRUSKdM9BKryoGTKVK1SlQYDejCWNmifWp9AFpsx1SC4a1HTEZMK7Ay6tFrRdxJe4pmy9oamZKBw4d0t59+zQyOmp9sxYnEyNSKLVZRAsyrL73E6DqWVZfrAlGzATlwO9UbPPFQcZJrxwxiXo/EoZjBmD0/avf/va3dfDgQWMrMVXi+mB8BjSifkKKy5j6L//lv9Rzzz1nQPLLX/6yfvCDH+jevXtWEAV0vvLKK8ac8vff/u3f1n/4D//BrjvW8Z//8382gMv+ASrNPHFy0l4UGc+h5Pja1+x7fsc2ADhhaj1LizSZbUe6zJjB7wG57Cdy5V/7tV+z5QGof/zHf2zPxL/+1/+6/tk/+2dW0B24BD/tT7TB9j8JR2AAWJ+EszDYhkc6AluSYAe63H8nG+11mfT0LK/OG/UgEUYSzEStUa+acUYsGlNxY1WXLp3SrRtndP/eRU1MRDU6ElI23VIq2VQy3lI2HVEaMxGLfcEwI6Va3fUNJVJZ6yG6e39di4sVra+3NT17SDOzR+w1NrZToyOzlunHhId8wpXlu7p5/aLa7TV1Wiuq12/r/v2bun7thlrtvMKRSWVzc+p0E1pcXFcuR4zOrLK5gtIZHIcDgDXhAGsSg5D+hMqksJb76vrLbGJhaHQbYEVi2wesLhpmC/B7GbUDgs6Nt1FvqVgs6fz5Czp16pRee+11m3gwcXvuuWPatQsZND1SZBTWDWz6vh7rAwu5nsHt8QAAXCYoTpYctkktEmfY2iyGLcmUOfRaP671LbscWedavAVanauxc4qGYWXftyZbLpMVUMTE0uevmvtwxzkiM9ll/Uxmmeg4JtSx0TCm/I598g6SODm/fe2qSdfyhZw+9rEX9OJLL+rIkcM2QWFyx76Z4RM916ktl0nX+9fvkeP89A07nmWGlfvTACuGMjCst2/p0vnz+sZXv6yVJcewzsGwDg8ZQ5hEnjoxpp27d2v/oYPawCX41l2dONnvYW1JI+OTGhmfUiyRUyKVMzdZDNCyAdOlIGD1E/JgP54vKjzSAPUeF34chtV/pLvVncSe+xDA6q4/1/+O7P7yxXM6cfw1vfrK97W8cEPNyqqmJ/IaymOc1FMkRMGurVwWAJO0+JoobrOKGGCNmE8aTGIbja39jHESGa4J4mmAWjCc0YgZG3F/VUpluxcAsKhAuIdhSL3sH3mucyp34w0v3NDJ3G10msau0n/LOEh2tcJRddtSo9pQ2AArhS0nu7UoEpQ0ZHyGe3a9xPq9vB1M+dpNA/ORfr8/Pf+4JgMqK9Wame2ZNLjOq7m1TVEAcddYV8YOxiDk1YwhGNDBsJJrDWMbp0gH49txLsHNFuek6XI6+2ZM0URaoUjC2NYK0V+VqgFUJ2WOqdODSe0ae1qptdTuRiy+ptUKG4jdKNW0vEpPbsf6fYleO/b88xobH1e+MGTPQIs4CodUwE8hX9g0peNad88O5wHge7l9MXFTBr1pYrd1boLtDF7q6r/yN+8+HTRA8vcR1zY9rABVpLdf/epX7ZkAkPRgl+eBvwcoej7//PP6h//wHxqLCUBFDgxYZVt5bqDMAMR+61vfsn5WGNv/+l//q62XZf/jf/yPBmgBxPTBAiQBp7yXCBpkybyfft+XXnpJn/vc53TkCM/vMf35n/+5/s//+T+2Xn4HcGYbYIn/n/+fvTf7kezMqsVXzPOUkRGZkXNWZWXW7KndbehmFIgHxBMPDEIIISTgCR7gD0AI6UrcCwLxwguIhx/8oKG5Pdpttxu33W4P5SpXlYeasyrnOTPm8ZyIq7X3+TKPs8vucnVXu1wdaYUyKx0ZceKLc77Ya6+11/o//0fGYghWKVn+9V//9X3Aykgbypf/4A/+QBq3XN+H6as/w/owvRv9Y7nXFegD1ntdqf79HpoV+H7Aqh/MJqjdsA3KsKqBULtDuVZN3CBp7sIipVLawc3rl7C8dAlbG++hUPBheMiDgUwHybiFWLSDWNiDYIBxA7bIdVstL3b3GihX2ghHE7BsH/ZKLWzvNFEq2cgPHUdh5DTGJ55APj+DbHYSIQdQMhJid2cFy4vX4PNRIldEr7uGjY0FXL16A+VyHB0rj0x2Br1eDGvre4hEk8hmhxFPpAWwEsCxO56Q2Bg1HpJilLORIgWmLJgFH10pFdxJsUDWxcWwSmat5A8qs2rkWzorqjdlBCnt4mxZBZsbWzLHQ1fg1dU1eVxG7czNzmF0dESOgdJOzrCa7rrMDAvzo3OnBqjx9yw0FEA21QGYGaqBoBR7jH9wd/u1SDIgXIH4PqMu77FKwc3NOAOb2V6dw9UoD3Nzy5DN8ZLx0Uw+glgt0iS6AjqvZgo8SoUZ4fPmuTdRa9SQcTr9lAbPHDuGTCb9AUlcLKZ5hjxmdailkZMa1/QBKwECmTYXYF1awvWrV/Ds178ic5aPnTklgJXyfBpLU4qZp0vwkWkcmZ0Vl+C1pRVcvHgZG5vbwrBmBvPIDA7tA9ZILCYALBrWGdbDDOvdAOsnMXt2P4BVzm1xYdXGDt142ZhT05uwSHG3tzYxf+sGXvvud3D54gW8/+5lZBIe5DNB5LMxia4JBSx4PWz42EjGdU6ezT10Sat6hAmlyZI/0IPPa6trsLeHYMCHOPMmvYDd6YhMmGucSafkGmKcjJmB1JgdVb6Ya5ByYJPrrPPpAQSCPvgCPsBPaMwGpC17Axt04g7fJdtIBphjEHSi1bEFfllWG+1WU5t2HN1nc0tM+Xi8bKDpoISMj8gepVE/ZDvbdBu2Cah1TEAoT0bX+PxqEuestbCIPs61WjIGQbkw99VEIilztdxDOXtKCTD3UJEE03iKZoCMnEFAc1dtoNnpoEaHdDqXW4yjIbvak1nVeoOZrDZ6niAsm2C1g1K5iWKJET1BJJJpYVSnjx7B1PQRzWmVuJ4eqLYRGXAkiqgznsC9x8iA+bOOc1AyrU00fpn8VbM3mblV933cBYEbuBpndNPcMwwr/5ZrxpnT559/XlhWglYCQ8p6ud8bEMqmIhuF/IyguRHBIMEkQaXJcCVoJPglmCTwpOyXihiC0n/4h3+Q13Pt2jX89V//tQDLU6dOyVzp7/zO78jr498+99xzchz8/oUvfEHY2V/5lV8ReTLX5m//9m8FmPKa5DH+6q/+qqwXGw+cw+V8LZlfyoL/8A//UAAtXYLJGv/ar/0a/viP/1ikxsYp+WEpovqA9WF5J/rH8XFWoA9YP85q9e/7UKyA23RJ2VXhCqWu6HY1gsQ4y0phJEUJZaCUelUl3oDFR6W0jVs3LmJ16W1sb13C2JgPo6PAcN5CJm0hmbAQDdPtkkCVAe82KlUb6xsV7O42EY7G0AVdhXvY2mlir2hhYGAWQ8NnMDX1DIaGj2MwdwShEOV1QWFY93aXsbL0PmKxOmKxGoLBLWxtLODd965ibT2EUjmLfP4UgCRW1nYQDMWRyuTExImyYMq6DGA1LqfRqObqScHtJ2D1wivSPbJ3RjRN0Eq2VRk9mfd1slZVLkvGwMyzOq6YEjdjiUyOs7rMWn311dewsLAoBc5gNoehoWFxRKRkmiwZCwYyrwY4ytyomJccHAc76Czc+KFPZ16yE2bWye8LOoZKjJRRRvPg6wD0uiW2+l4TjLLQZEwNIy98CDFqw4mXMetjZrDcxiEs3tzzVjx27fKL09T+F/+GxQoZVM4OE5i/ce5NcUmmbJjzVZSnfeFnPi85rby/kR/TKdpkH5o4CTdQPTz/9VBcaD/EQXw8SfAPAqwbeOzsSYwXCFjTwppFYhEMjxUk1mZy9hgq27vYWF7FpUuXsb6xI8V+OsvmT15ibYKRhDBf4qwtuaCPFmDl9VtvNjSqJBQWwMq9j405NoEIrN549VW8/O1v4dmvfRm35+dRKdfwuSencfZEAQFfG0F/WwBrNOpHNBpUcyoBGT10bQ96tjoLR8IBJOJB2RcFtHq6jvw3iB7HLxo1aYIxMiaXG3RkwRqHxaZTlU7gnNcUVYUygD2xIqeUmYZNfomUkliqgA/heASegA8dmUelS7lP2FUPOV8vXdEZWRUQIyaqOfjeUq5Mab6qTGh21JLPAe6HZi8woIjyTjbm+LgNiflSxYX5HBH5r92Fn8fvpaz4YL/g545IfcsVAYgenxepZFoANJlTRqRVKnWwy8I5VjK3He5VBLNNHmMPHj9zZiHsaotGUpKn2kW9ZaFSbQlYpUGTLxBDx/Jgd7eCvVIde6UmpqcnBRw99fTnMDQ8LG7xAvRaLZmnZ+YqJdhd25b5f4JD7mHcB42iw8TauGf9DetqZu4PGy1Jm9PxPtCxjIO8b2OQZ5qAPDd1RCOwb7pEoEpGlOzm008/jV/+5V8W0yWyl7wvzZE4o8p5VX6mkMH8xV/8RWFPOfdKwMv/x9nVw2MWNGf6u7/7Ozn/+Rj/+I//KMCSDsNkPQku+TfcszlLS7b35Zdfxm/+5m/iN37jN0B2lAwsv/7iL/5Cbma9jNSZx8jH52cxQTT/7s/+7M/wp3/6p/jnf/5nAbycYeXv+rE2P8QHSf9P+yvgrgCvNyoHlWR/afor8ClYgbHAgUuwwtXvZ1jJ6hmTHbq76vyi40DbbAK2B/VqEVvrt3D71mu4c/tVjI30MDbaxeiIhXSyhVi0iXCQ0lLNeq3XbRSLbRRLLdQatoTSU6a1s1fHxmYTO3tdFAonMFw4g6GhJ5AdnEN24Cii8TRCYeZvWijuLmJt6R1EImVEo2VEIhvY21vCjRt3sLISxs5uFgNZAtY0NrfK8AaiiMXTiMfJsCpgpcyOBidGYhuNqBnTBxhWP4srxx1YMlwUsBoGgmCV4I5rxA9vFiQio5bsPCbwaIFB1961tQ2Jr7l+7ToYZcMCjYXo8FABQ8MFmTPVaIBdAaIsRmmwwucXEClOzQqGeT8yqgawmhxYI0UL+DmLpp1+I1Nz6qL9AsstSePpagAr32dlT9titMJCWFloZaJV/hlwuQMfyA9N8WXmVMkUkzGhbFFmfflEPCaJglAZHWs0sgU047h27aowXATulIgRuB49Mq0S6XZLmA7D6JnXaqTBh42YDl+Cbpbv47JvnwRD6C5mddm0mDXvv5kvJ4AQuT6lq62msPNsbHjhxdryMm5cu4rnvv5VbG+t48zJ4xgdziNLxi6gOaw6wzqNYyeOo1osY2NlzYm12ULbggLWwSEEw0mEopwBV7duZoZqBNJBrI2RLx6e0zPvxcO0juaYjMJADZdskcyac4oGQgSBXMvdnR2sLC3hG1/5Mr77nZewdOcWbKsp0uiRoSgK+SgGMmFk0iGkE2zyeHXfI1tL+b3sEV54ejRNoqsub365TzBIppPNLj6f3vgz51cJWGNORrSwmpTdyz5DNpOxY5oLy72ZQJgz+dEYGV2/Ovp6euIO7OP+gp6wkMEg5atR9DgfSiOhZkejZ+gG7lMQRtBMlpf7AAErN71arSqMLvck9RQIOntQTYzVjAs6WVwKQgiu6UrMWVZ+8d9Bh8UlE6uZq17ZEwhCmeMs0/BezsUyoodzprZmqTIirW0LQyxzxh7O5AdQLFVQb7TFD6Er8l9LpL91Soa7ZFhprNRDdV8S7BUzvmKpIWqbwdyQMKuTU9MYLoyI0kY+D/XFaI5qjI7AUR3t8PoEYHHvcrvKi1eAEz1jznPz/w1QvZsK5G7XhFv5Yq55A2gNgCUz+t///d8CWAkUCVbpFEzgR/ksH4NNTzr8EniSPSX7+fM///PCgNI5mIwo70dgSCDKGVOqf7gf03SJf8fnJevKnwmAf+mXfmnfbZjHsrGxIZJkHgdBMI2afvu3f1saAAawUk78V3/1VwL62ZAke8tjlDgjRy1DkM2ZVc6wcmaVx8fXQmDMmBv+7cP21WdYH7Z3pH8897ICfYb1Xlapf5+HagUMYD2YX1XIKo6MXZWKHgBWdbIUwNpsiBtjm130Vg+tehXV0hquX/sOrr7/LYwWLIyP2ZgYJ2BtIBKiWQXdLslW0qyEcqamzLBaPS8SqbQwOWsbe1jfZAaeB5NTZzA8fBrJ5Cmk08eQSR9FPDUoWYHwWijtLmJj+TJCoV1Eo7uIxdZRrqzizu1lLC1GsLU1iGT6JHqeAezu1uDxRaTYjsVSiEZVEszZzhQzYx1paSzMmSlHEhxUWTCZVkY6GEmwAIeuC7CSdRY2kuZKmitn5oGUDVWwVyyWcOPGvLg2cl6Tc16xaFzcE2m0lM0OSke/XC45M61tx6GTwFCZCBOdw0KK/67XDwAr52X5XKZoCgZY7CnA0XlXN8N6AH7cxZCJytH8WC1UKf0jQ2rkhYYxcLteGnBiuud8TP5MME+wauJ13MCAx8Z5OzEokVsUG5sbeI+OyRKfUMZnPvMZPPPM58RlkmyPvP6eLTN8LBiNVM6ACzfrezeA5AZ893MhfhJg6+MwrJy3pBxYjL7IsvW8WFtZwc1r1/DNb3wN25trOHliFiP5QQykkwiFA2J2E08lMDU9jZOnT6FarmJjdUMK17X1LTGnMYA1FEmLfJ+SYDLjkRDn93T+28xUmyaCO7rDXXwbNup+1v+H/Rs3g+V+LNMAEMAq4P9AEcBrmC63dZqkvfce3nrjTXzruWfxzqULCPqAgVQEw/kUvJ4mQiFbXIELQykM5ZOIRQIIB6jGsMVUideUyPG9BKwhhAn2AzRU4kyqX2ZCLaslChbqXCTjlrPbovJQB1o55wlEfdyfggL0uPcwXoZxY2QD2YhLZyin9cMj8t0uugStVCrQ7KjZQjgSRzSehIcgz+rCKlVhiwES4A9q1rXFSLJOS0ArZ2v5RRaV5xffRyN3pbqjVq2hWqsKm8pWCVlSaZl4faL8ILtHtlWZ6pCypJxNZyQW9yavV15HrVrXkRRnjMJE07ToPNxso04Dp7a6k8sa+EPY2yuhWm+KfNjuMVPVRqXRRq3J/cInzVAyquVaG5Uam6Sc9+d77cf4+ITMy08dOSJNQx6jyYNV9UBQAKu6lPM8pwxe43kOjO3034fBqWkYmlliAzTdLKr7eviw/cU0Q819zXcC1v/8z/8UoMjZUs6MkqEkyCNQ5PnMvZdSX7KbvA9ZWDYCCTr/5m/+Rv6WUlwyr7/7u7+Lf/3XfxWzI5o0EdwSpPL5aKhESTBNnCjnJftKgMzXRldhAlZKgsnY8nEoFyb4pIyXX5QDUxbMdXzmmWeEQeVnH9eE5xRfIwEpWVTeDGDlYxCwUiLM3z9sX33A+rC9I/3juZcV6APWe1ml/n0eqhX4cMBKTbADWAmOZDaJRYICVnUibUl0AUk4SoOrpXXcuPYKrr3/AkYKFibGLBydtpFJtxCNNMRAROaWZHbIxt5eS4wvPL4A4pTBdmysrm1ha6eDctWPY7NPCcMaDB5DLHYEqeQRxJKDUmh5fF1USsvYWn0PodA2IpEtxBLrqJSXsXB7GYsLBD85JJIn0MUAdot0sowiHEsdANZQVAo7zrASzIUCQUTDaqgicuAPANaDGVYpeh1JsIA9cVWmQZLOuQlQc6TBYl7UpYyuLVLg69dvYn7+NlaWV+D3B5FOZ+RDOx6n62gQe3u7AtTIlnLgSyR+LPwcatTMjipgpfkIAavOKLkBK4sq3rxkLsBYCmVD3QXP3Qr2A4bVAaw2QfgBYDUSXDdAMcDEABVzvBL7IdE4nFk2bsIKtFU2rXOymt8YRjKZkllBFmF0pFxaXpIIpNOnT0unP5sdkIKx1aEk0iPvnbiOOnNkboB0mDmWJoNjymQA+v1ciA87YFWGtSF5oTLv3PVgbXkFN69fwzefdQDr8WMYGcpjMJ0Sh2CaLkUSMUxOT+HU6dOoE7CuEbBewNr6tgNYc8KwGsBK0yVhB0NkVh8dwEpgJzmilspufV6/Ri+truHS+bfxvZdfxqsvfQdWqwFvz0IyRtDJeXGe1zXA00Q8HsBQLoWpiSEMD6aRScXQ7TRhW9wfWvD7PNII42wq3XxD3Gt8XnEE5rVGWTCVKHTjjUVCzjiCRpvIeczrmDFVNEOTc98ngJRqjIZImQNiTJZIcryBs+4eAX8EhD3HFKlZp/dACMFQBN5QRPdluvnWadjVcmZYabxH+aveCIR5TXPP0ZEBNXfj9U7Ayr+jG7DGTJt5co0H4/7H+2i8FqXIXicbtemY0SljLO7CjZaY/JFFpcmSsqk9kfbScIkgl4CV/4/NBDZXKT3mv1UGbKPJ+1ketDoeaYQ22j00Wl1UGx1U6BRc64inAV2xx8bHUSiMSGxNXHI+dXaZ+4lRDhigqv8mi8qccW0emL3QDVbdAPWw6uMwWDV7090abGavMpnnboaVz8HZUXcOK02VCEbp3kuQTak2x0UIWAkmCSwJMukkzDlWSnwpJeYoCkEkgSiNkb74xS/K+8z7/v3f/72sB+ddCXDJsBIY874EufwykmADWH//939fQCtnVQlCedz/9m//JjOpZHuHh4fxW7/1WyJb5jFeuHBBjvOzn/2s5LESVP/Jn/wJ/uVf/kVYWkqC+e8+YL2fT63+3/RX4PtXoA9Y+2fFp24Fvh+wHjgFk0VUhlXBCwErZYcsVih3bTiAtdPyiBFIrbLlANYXMZxvYny0g2MzPWQH2ohFmMdK4Nt0RCVHAAAgAElEQVRFq9lFtdZBsUwG0Q8/zSqSMTTbFpZXt7BXojFGECdPP4NC4Sw8nimEw1OIxiYRjQ0iFI7D4wdqlTXsbFxFwL+BcHgd8eQGatUVLMwvYnExho2NPKKxOXR7GeyVm/AGYojEVA5MhjUSjglLF49xLpZMR0ABK6WuAWO6pLOsnKcSstLkrDoMq8pbdc0I4jmjZYoMkZMxuN6yRV5FCTANoVg0SPh6OiusKu3/WcQQpO7u7oi8TuVjap5CcEcJnhhtyCyszsgSkLBI5Ac+/0alwmRYCVbDwmIY4OY2wTEFmTlZ3fJSM69swCSZY3VKOTA4OhxfcsCu+vbBOo+T68mimj9rjq8eN9eI4F5zfFV6SdCZTCT3o3cIWJn7xyKceb0swo4cmcbQUF7Ar2F35LWyweC4obolwoeZvJ8UwKrnobpFU66/trKsDOuzXxeG9cTxYyIJpkswAWsoGkI4HhXAevrUKdQqNWyubeCtty5gfWNbmkqprAGsKYSjSYTJOJFhDX/6AOthgMB/y/VEFlJMgHTsQc4lX0Dip668dwVf+o8vyuzq+5cuCUOdz6YEsNJYyerU0EUL8BDodpFORjAyNIDxkTwKQ1lEgoDfQ3OkOrweGjrZCNBwyXHt5ng8GXE29ag6YAwN9yXOa2uTkPmibPDZwnwyQoZRYJTH8xrjNUzZLdl19qgkBifKfYCMplfAqpfzqVE6DXvQbpDBJTDzwx8Kyc+9to1Wo4FGjYZdapZGQyUZD+h09g2FjNKD+xXVEwSjAjLbVGToSInMRjnxWoFgSB5Pm3AH5nN8PXQSNiCWLCtZUzKpfC2UB9MFWIyV+NnRpUkTG2AKYnk/ugxTqcIXTSkw79toUz5soWUTrOqt1rCwV2ZUThdtm0ZISQwXRvHY449hMJcXoKoZ3Jphy+ahyeYWl3bDngpA/SBgNS7ARgrvBquGYT08V+8GrfcCWI0vgNmzzeMRsDJGhjdKe8mqEiQSCPL85WeDUbfwM4hzt2Qr2QRko/Sf/umfBMjy/CFoJYil9Jfu9cxUJbD9y7/8S3nvybiSJeUMK9lVglYCWv4tJcFkankjw/p7v/d7ElHDWVrG4/CLWbCclX3jjTcEQPM4uWY8f+7cuSMAm8dGWTLHQMioErCSLSZgJSPblwR/6krM/gE/pCvQB6wP6RvTP6wPX4GxoM6wCivm5Inu35uAVYAR2VWCDWXFBLBaBEoErW10Wl51qa3t4sa1V3H1/W9jMFPFaKGJuTlgcMBCPNoS2Vm7xfzRJipV5ui1pfAKc44xHhKTjuWVHVRqdH4M4vEnfxajY4+ha43B5x9HMDyOUHhAnEoZNVOvbmJ3+wY8WEEwuIrUwCYa9VUszS9heSmOjfU8gqGjsLtpFKsd+IKUwGUQiSa+D7BSqhz0k2ENC2uhgJVgWmczCVg5Bya+S2RYu5T5ieGlzoeBoIwsIgG9zrJKUUJ5WrMls5nMWr1y5boUESw4JienMZQfFtBMhpTFR7FYlA9wY+bB9BmyJlxzFkYaddNS2V2XrApZbo2Xkd/1OK+qc1RkUO5m9KG/O8gyNZE2Rm6sxZHejLkKX4qRTd+9QKNcUQEri2oW/yz6uK4sXFn8mjlolS+ykKJBUHN/7jcWiUnBNTw8JI6UAlpvXBMJGTvuTzzxOE6cOL6/tuLaycI9orO6hvEwBeMH2WQ1yDKy7o87v/ph7MePY2/5OJJgBastOYfkPLR7wrDeEobVAaxzMxgtDCGXzUjcCdcvHItgQhjWU6iXPwKwhlOSeUmGlQ7Bn1bA6gYJRhEgs+gi21XXXWHMfH4Ud0t47buv4n//r/+Fa1feR7Naw5GxAkZyA4iEGPNEZrOMQMgDmt9SzuujmVXQj8mxYUxPjmByZADpOCW/lMxW0OvWkErFBfSri24XnZYtzsChQECKfO4BnJnk3kp2slxl9jUl+l2kMmlkBgZkVIFDqryGObdMszZtVrDBxWuW4Isz8FSMhBAfyMFHOW6T8/DqOs79jsCcRkmdVktAK0c9ejZBtU8ejw0xggWCCu4feg23UKlShsz7a6wVd0TKqbmO/CJryjlU9u54Por5kkUjNjr+6uvisZHJZjQOo7Ys7mvNjjRE+flCYMo9hbO/PfjFqEmAbcdCs6FKHzFPZ4hTIIxm20ap3BBw2uwAds+PcrWFlfVdWF0gEIri9NnHMDd3ApNTU+LOzv2djVl5FJ9fnKC5/mSVqf4we4vsgSHGjKkxn5EBH5YCu/dd7jvGhOnwPnIYuN6tmXK3vUqUK5YlahTOjJpYG9PsNAZ7JlaM/yZIZfYpY20IJLlP0tTov/7rv2S/5ecKgS5zU3n+EWCSqaU7L8EtzzFKgsmw0rWXxk0c1eDx8TgoNyZbS8DK+VUaL1HOyz2da8VZWn4O8lg5b0sTJ+5TbAiQceUe/0d/9EfCqPIzkQCVM6x8bsbn/Pmf/7mcg5+EyuWj9vm+JPjH8SnYf44f9Qr0AeuPekX7j/fAV+DDAKsCMwWslIN1KQFzTEAsu42ORekYASs73Cx0ONdaws3rr+Pqey8hFtlGbrCCuTkvBh2GlfN0LMyKxSoqlSaq1Y6wBDR9CUf9Mpu0sloSJ0ePN4gnP/OzGJ94HL3uBLy+UfgCo/AHB+DzJwRw1apb2Nm6iU77DnzeJQwV9tBubWBlcQWrywlsbeTh8U1IJmupZonDqQDWSEJBa4TRHA7D6lMHUBYnZFjpDKySYCc+RmR1Kmn2iIWyEKsCWEVGSJMUB5SRaZD8P8nRs1EpV2X+h3Lgmzfn5cM7lUrj2MysyNBYKLDjbMAq3Tdp+kFml3piKUC7thRHBH00WjKsKAtLMhcsapVh5byqFlTiaCoSPJW4GZmbsrcfBKwmnubAXItMib5Q4z56uDj74Pyox2GFzeyamk8ZJsCAAsPOmK6/gm897oDPj0xmQGJ92N1fWFzApUsX0ajXURgpyDzrk08+gWQysQ/eaS4TiUY+AFgPm/0cMKvKkksfwbhPfcwr7JMolu4VsJIJoymVYVgNYF1fWcX8jesiCd7aWMPxuaMYHVbAyvVzS4I5w1ovfcgMazaPUJQzrEkBrJ9WSfBh0LAPWAVoqRyYa8jrj+dkq9HGtStX8aV//w+8c+ECFudvIRUNIRmhyy8l92zgNRGKBKTBJbPfnRasVguD6TgK+TSOHxvDWCElcTdeTx09VMRsiZLgFmNWuuQ4yehyXjWAcIRAKSIuxbyuW50OqrWaNK8IStMDGQzmBsUkT5lhne3mvLk0GDkz66FLsFdAJ2WzBITx9KCMItiMmWkraOU8rbgJBxgVpdJju9VGV+KxgGZD50+5Jxm3cZ5blP+Wq1VUa3Vtjghe5Z5HVpSjBPpvNaFTlYU4kPPWsQS0Nts0euKasCnI2VGPzK9S9kt2lVE2jKdpE1wzF7zH++nrIZtrgK2wrfQL8PhlVpWgtcymaJUzq13HHdhGNj+EkdFxzB0/gcLomJi+UbKs4xIQrwAZDRFX4JisP2PBdO/T8QMCfP7sbpKZPeewY7qbWT2859wLWHWrYPj3GhOmzVDeDDvJuVKCTr53fE63AaB5XoJPspqPP/64AD/eh34K/Ds2S/nYfH0ErXyfyagSONIAyTCbBLG878zMjIDeiYkJOR4CZboME8wyr5UMKQEyQb8Bz7wfj5fHSuDKxzf7fy6Xk8ficxl3Y7KxZHsJngl8yfY+bBmsfH/6gPVjfoj27/5QrEAfsD4Ub0P/ID7OCtwNsO6nt9AJVwArWVaXJJjh81YDTZGg0aHSJwVIp13D/M1zuPbey/BgGenUHuZmDWBtSBeds0i7OyVUyg3JwJPCLBZGKOKRbvrqWlVmkSgT/szTX8Dk5BMiCYZ3FB7fMDy+LDxedln9qJYZYzOPavUGet3bmJqqodfdwdrKOtZXE9jeyMHuFdDsxFGpdxEIK2ANhROI0HAkGkNMAGtMikQyGx8ArASrAliZP+gAVlXHymwggStDbURCKNJZMpxdtNtarLFw4HzpzvauzOhcv34DS0srAsoov5qZmRXTJUqEWQRQJiwmK85cFAsoLUbZ+ec8q5nxaqqEsduTopNFgM7POsBPDEEYlaEsgCmajGmLMpBqoCImM46Zk5th1aKI0RhaxFGa7DYVMdJbwx4YUCtFmONH5WY4TdFkADGP+eC4WciSDYTE3LCw4usjiL9w4bxktFKaTLnaZz/7NCYmxqWA4t8zsoPySXM8buMfd7FIGbTeHk3AqiZZDmDtGLm1Mqyba2uYv3lTTJe2NlYwe4yANS+ANeiYLiXSCUxOT+MEJcGlCjZW1/HWOZoubYqkMu1IgsMOYI3E44iEGPvy6TNduhtgNSoDiWFiZFezJtJQuoV7ul4Ut3dw5fI7OP/aa3jrte+hXt6F3a4hFuX+wA3BEqY6EAroeECzgWq5gqCvh2Q0gJOz45g5MoTJiQFEI4yKaqDXJRvaQqPegd/LZhlNxNQcTeCrLyCqDxos8UIkWKWpUrVWQWYgg2w+K9eFGL5x5tan0TU8bl673Dt8XgWs3CtIudIh3ecPCnhkk5GKEO73BKxUK/D1goobMrniDmyJ+oPXogC2gErwdS6fXgM8nrrjpusRZ1820HgT4yTuMY6TMaW7cv072dT8LLAIMtkY7dFiigyqZrpS2iuzqh0yxzZaMtPKvQoibaZzMFlbAlW6B7PZSXBLdbBFYNv1YbdUx+5uHbultuSuDmTTmDt+EsdPnRYnYIIxsryUVMssPA2WQpzLDksTTPKeZR81Bkt0xY4owPWr8sZtMHZY/muahGYf/DCm9KPUG+Zv9huUEhGmgNWwuvx7s4cbdYlGiWnskLhet+nyfODkbjwWzP7tbi6azwG3gZ77s8Ick/k8MccvLL/zWWRc6amk0ZEWW831otF9sM3H0fzwhrwXJlv78Gu5mx/Bx6lxHvR9+4D1Qa9w//EfxAr0AeuDWNX+Yz7QFTiYYXWKC34YOs9IYyHN9KOc05guMfuuhZbNTj8LExbJCqS6dgML82/j+pVX0W7eRiy6hRMCWDuIRQlYyT7QHbiESoVzl4ZhpSzYI8XH1lZNJGEsHJ586qcwPvkYvL5pwDsCj6cAeAYBT5I2Qiju7WB99TZ2t99Dp30Tc8c7CAXK2NrcwsZaHFsbA2i1B9FsxVBrA4FwErEEJcV0OI0hGosjHuUtihDNNGj+I3IvdtwpLwvAS5dg6vS8Kv1VsGoAq1B1WjDamjWqkmnK1xSwbm/vYnlpGW+++aZkrpbLNZFcsWM8mM2LhG5lZUXAKuWxNBKSWASZS9N1V5Clxkss+tQhUw1HWHCycDSGTyxMWfDyxmKLwFQLKWVY3QWWKUIMu2qMPUyUA0Eqc2gp9eUauOMbDrOYztmjZ44DWA1z5WYljbsxn8uAVnl+x52UbAbBKLvqPO4bN67h5q2buHPntsQunDlzWhwtC4VhWQO6oIbCB/I8A1gN+2uKSDdg1YO8vwSyh5VhPQCsTWFZLZGFdtG1etja2MDC7VsCWDfWVnBsZkpMlwhYCbDYMEpnMxJrM3vyJOoErCurOPfmW1hd25SZv8yAxtoIYKXLtrgEBxHm+n/KTJcOb6gGDChoJWClFFXzT3nedDs2urzmWm1cuXwJb776Ct67fAHrK3eQiPPc47WpecUy706VrpiyAXa7gZ7dQCoRwMRYBmdPT2N0lDEqNFhbR7VaEolsNBxDKpFBKES1QEBmM5lDwyYf9yqOTnCfqTfqKFaKSKbiyAzQWV1lwDxePj+BlkStBAkqNUuVxmsqqfUgFImq4REl4x1Kn2144VEm1qf7Hhtj9CjoyHy8Zjs3ZNaUjryax0zAyPOrUquiVidgdS59HyXEuieZvFTNT1YTJTO2INcjAaqH8mKuOed0NQaHRy2GS3wc2wGvHe5x/Kyx1XTK4xP5MD8zao02Wh3Kf2nIxDEJC/Wmjd09MsNtwBdALj+EEydO4uixOUxMTsN2nJO5UXO/ZWQNm5WcW5XzWSKbwrJ/ivTXH9TxFY6MSEa37qtmT72bsdJBM0/Z0I/6+rD/bwzqzHMd7M1qpndYfeEGuPz/PC7TjLnbDL8Bg9yD+f/5PO7PBfN8Bpy7wbXZy01TlP/P/M7N8PJxzXG518Q0S41Rofs17huMOUyyWd8HWgzd54P3Aet9Llz/zz7RFegD1k90+ftPfj8rcDfA6mAOZ14TYpbE+R6RnVEyZzfRsuoq25JZJp1P8vTaWF54F7euv4Fq6SpCgXWcmPMhl7UQj9F5sifuj0VGEFSbYowhHW26lEYpJbOwt1cXmRulio89/jTGJs7A658CPKOAp4AeCPIy6PWC2N3ZxcrSHawuX0Cjfg2PnaVzbB3FvV1srEaxuZ5CvZFGox1F0/JLsR1LZmXOKSSGSwlhV+OUuglbxJgOSmm1g+4luyrxES7A6siBybA6XkSwuwpYKYVT0HcAhhYXloRZfeutt7C1tS0RDAxTP378uMjgmM1Kh0V2mln00i2YRZNmAOocKedYuXZqXEQQy/+ncUNuwGokd1JciMRPgdzdACt/bwAlO+Cmq+4uLGj+wveHrK8BrHeLbtCChMeqpjUaZ6HMrSl45JwSAxfH2IaMSUejgNSAyVKZtSMhHBkpCGjd3GRu7XVcePsC0qkUJiYnJObm6NEjUmiKZNuvYNrETJifPzjLqoCdaFprx0cTsNKkigDGFhdXBaw7W5tYvH0bzz1LwLqMo9OTGBnKOYDVj0gsgoFcFhNHj+DYiROoF8vYXFnFmwJYNyTD8icBsGqRTWfajqwhrz3ufc16EyRR07EElm7fwuUL5/Ctb34dV9+/hEwyIvmpHg+vUzVJI8NJZjQSDKPdrKPVrKBr1TCQCeHE8XHMHBvC1HQWzWZRVCkcuQhzvjQWl2xUAlarzQYg2UmfzqMHgwKyeFyVehmpdFIYQwJWgtVSuSjXKWWsjAgLh6PoikzXNLZ0rp5RXmxJtppNndl0cqP9HBkQEKndJv5/zsbXazWZE1XDJAXQZMlokMSmXLXOGda6sKYCkBi/JXOqXQGjlP9yhEFm+x0FiDF7kqxXL42BWqjzuZpsslDWywgaglhL2FJ1B7ZEItzgUCqvYwNY6YnQaKNp9SRnlf+/Wqc/Ao+ZRxREfiiPqekjOHHqNPJDI0ilMqg3aqKM4V6hMUBxx2TpIK6GYxX7gFXkwDS60j1V49lU7vxRxkqHzZbu9hn9UWDWNBPN85h9lH9j9le+r+ZYDGA0z6tOzjpDa4Ao72N+Z2ZruQ/zy7wW/myYUf5s5nXdANkATjdYN6+PTQo+t2SaU8LtKHmMZPkwiDXHaVhd8zrcr828hvupcx7k3/QB64Nc3f5jP6gV6APWB7Wy/cd9YCtgAKvWGz1lEZ0v7778lRGCjmmOA1ibBKydtgDWWlXdGn0eC+sr13Dn1gXsbb8Dv3cFJ+f8GMp3kYirUROBWblSRa3WQr1uiaQzEgkiFqPhhoVyhdEQBKwBnDrzFEbGTsLrmxCGtecZhQfD6PUGYfci2Nnaw9LtO5i/9TrKpXfx2aeDyKTbqFRL2FgNYWM1jmotjmYnig7CiCaySKQG4WG3PEgHzqQDWCPCrLJ7HpHZT3UGJmDVvEMFrATS+wyrTfaZY2KU3tmwe5awEfygVidMZUTff+8KLl9+RwwmWPQND4+C0QM0liCA3d3ZQ7lckeKYQCoSVadKPps+hiJkyvtY9LGIFTmcrYCQbKuRYRnDJ+2U60yusq1kJD7IsBrAaqRhRqrrLmToMEpDLBbCZFlNhIx7llULI0rSaDbl3Cgxdv7t7pSbgsltvkSwquZLbZEG8jwj8KdkmpE2vO/Cwh28/vprMsvLgvxnfubzOHXqlLgra4GshacBrMYU6gCsa8HGdVOW4ScAsFIR4cSB7GxuYWnhDp5/9mtYX13GkalxFA4BVspLJ44cwcyJE2iUCFjX8Oab55Rh7UBcggfIsDKH9RFiWM11athV853gUMzlWi2U98rCsCYiYRR3trB85xb+89//P1w49z1kM3HEooz18UneKbdPAr9QIASaiPXEVZ3z+jvwelsCWo/OFHDixARGRzNIJUOwOw107bbktPp8LPADklUtRkXMCuV15bgYc59hgyybH0RuOCd/V69XsLWzKWCZzHdyIItwJCbGSlaLju6U1pKxBeKJuFwDnEsl4iS4prJEzNFomMT7ttrCqIoxWp3XJm865kDAqvnHzGn1CuNba9QFYErADMcHOEfA5pTj2lun6zCbJ3LZ8eLzSn4qGVuPL4hKpSrmTZVqXSTC/kBInYJp5ESX9S7QYeOAgJXHwc1YpMMeNFoWqrU2au0eak0bNYLVagvFUhOpZBqF4QLOPPY4pqdnkB0ccmZfLdk32OxSmareqKxh7qo253Re1WSuMu/W/E7M5WRMQgGrW/prPjvd4xDunz/uB7lh/92AUxoDzpyqaQAaptfIac3cKN87HiNfi7theJjpNM9j5MZuQOmW5BoQa14zH9vkj7v3W3NcbsbWDZgN8DaPbWZZ+RnsBtF8HPfjftz1+3Hcvw9Yfxyr3H+OH/UK9AHrj3pF+4/3wFfggwwrjXb2Qwm02+4wiQqQHFMSSoKtBlp2R8xAKuWmAFa/t4vt9VtYvnMZG6vnAXsBJ475BLAmk5RzNVBvNBxnyTbqNTUSotNoIhGEx2ujVquI2U8wFMCJU2dQGJ1DIDQJj3cUPe8oAN7ysLtxbG+UsTC/gCvvfwc7WxfxzDNhZLME0EVsrgWxvhZFpRZF24oBgQQS6TxSmTzgo3FGGIlECnHOsRKohtUNMixzWpxd9SlY5XcCViFUe8ICCobUsVIpAnuw0YWNKl08nQJBTElaLbz99kVcfPsSFhcXxQzp2LE5MazgnObK8qrE3fB+/OKHO+VoLKQoATYyW5PzqsYmLPgIWFlQE7CSoVTTJf5sYnUov9Z5OGUMjNzLLQk+7A7Mf5tOPu8XCul8KAs5/fdB3qaJtjEdeSnunYgLcS5u8XiUdXaztgezggTgOn9LySENXMjKGKY3z4I8l5PimA6UFy9ewNbWpshdP/e5p0UWTIkwJcFkxNxg1QDrD8qWD5yRH2XASgaOa0SQQ6kp13R3m4B1QUyX1leWFLAO55DPUh5P5UEE6Wz6QBJcrghgPWdmWB3AmqHpUiQt+ZURkQRTkfDplgTfDbBq0U9Wjw7oLVh01BUTojauvf8uzr32Kr736stYuH0Dw4NxyVlNJqLwUg3R68FP11sPZ0l19psNOOavWjaBXQWD+SQmp4bw5BPHMTWZg9/bhNUmk1kRp16yjn4fHcGBNk2HWi0xMSJOEyzo6yGbyyKXz8Hn90iUzebmmuwhBGDJbE6yqjv1BjpNXmMdmSPlHsBrmOc/5cDcyAj7uN9RkUHFB6XAdAmm8qNF913KbAlgG5yRFxcleQ4COEqH2bTkaAivQYJqNtg4x8oGmUU5rzNjKuysj/nUVIcQK1M3zdcakM+DarWOKoEtzdeCYfEzkOeExtXwSA1gZXO1y+ZWt4d600K51kKlbqNct1CqcHaWAC0ipkCMRJmYmEYmMyhAWG3yIJ8vcv5GomK8xNxaGX1go5JzvxJro+Z1jOXh6+XsqoxFEKgKm67v78HYwQdlvwao/jAzmIfHKtySYPe562ZYzT5uZkr19ehngAGNprBwM6buYsMNXA2A5OO5j8ctNXaD9sMsrAGn5vlNE9Mwr+ZxeT/TSHU3Ot2g180WP/Di6B6foA9Y73Gh+nd7qFagD1gfqrejfzD3sgLfn8NqaFWVcKpTMNC1yKL1JLKA8tcWiy8yfJT4lmpS6IT8HuxtLmBt6QqWbr+GTvMGjh/1CmBNpSjnaqDW1MKkXuugTudenwLWZDIMr4/5eWUBgARtc8fnMDJ2DJHYNLz+MWFY4R1HDwV07RS21iu4c2sZb194Aeur5/D5n45gcLCDWm0Pm+t+bK5HUK6GYfUSCEQHkM4WkMkWwOwJf5AysKQA1vgHACvnldRs6QCwqlPPAWDtoWeTVlSGlYDShoVqpSzgk4UNizzOpb7x+pu4ePESqtWaZOA99tiT8p0AmbmsNFsysieJTCA45HMrSXEItDLKhuwt5dPGabOzn8UquYhi+KQSMTUL0ZsWFASxKhHmzT1PaooGI/0i6AtHQmI8Ygw0TC4h/82ilQWdkXCR/VSzlRaqNTqH1oShoduqmkYZR2UWrFr4EJwStOqMXFP+niCL/y+RiCOTSQuw52wvZcE3bt7A+voazp49sz/LSokeZ/uMURWP24BpN2A1WY+6pmpKcz9fP2gW7X4e8wf9zeE5NVN0fvD9U9MljTYhYKXM2xY32J3tbawsLIgkmIB1enIMI4U8hgazDmANI55KCGCl6VK9TNOlDZw/T9OlLZEEpwZyIGANhlMIRzTWxuSwUk7vXnN3U8TNjriL3U9iHc26HS7SDbtkJJbSCGppw4nGRJFAUBx/N9ZX8MI3n8WXvvjv0jzpNGsYycUxlE0iN5CCt2fDz/xhymWNlDjAWJeAGDI1W3WsbS7DH+ghNRDDL/7C53D2zDQyScC2KqiWd5xrgyAooJnVck1r44fMn4CqoFdMlwYGBySOiGqGzfU1kf9Swp8eHEIoEkOzUkOHsWNsJjrma5Q8S8uLUTiUQJPVZWQV3YkDQXTIYtYJWOvCzPo8fomsqdbYgKKst7ffwOK4BOX/ZKM56tGmu3KHzTdeXz4xTJK505YlEmLKkXU2VedTuY95mHNbo5kUzXdaYrwUCIXk39V6A12Q+VXpMB2FKRvmMajrMFnVNsq1NooV3iyUajYSyTSmJidw5sxZzM7OIRSMOPOubXH8JUDl+aqAlfuY/iymVcKc+kSCTTArgDUUls8Co1YRsOqsoRuwHr6OD7OsP+g6v9v/P3yuGiDnlhobEOueUeVjGfWMWzVjmFp34wh8sEMAACAASURBVJD3NY/H72Z/dh+/mzE1j6HqmKasodswyS37dYNT8xzc9w04Naoc7t8GwPJ3fGyzp5jXwt+7pdH3s54P4m/6gPVBrGr/MR/0CvQB64Ne4f7j/8hXQAEr3RkP/lOzEQdisBPe88DeB6y2OOK27KbEKLAAKTmANRzwobizjPWla5i//l00KtdxdArID1rCsHasurABMvdUa6FWpTsmWcUAUknObhGwVmTWiQXC7NwMxiaPITUwA3+ADCtNlyYBjKBrp7G5XsX89SW89eY3sbT4On6KgDXbRq22g+0tP7Y2w6hWw7CRQiSZx0BuFNncGG0m4Q+GFbBGopInGWWnPRwWp2A11SDDSlmwYVgdma94UNFNRdr8IqsToyWbs7w1ka2y8OPs19b2Nl5//U288+4VMewYH5vAU088Je8hC8LtnR1Uq1UpOPlBLGxzhABRu+FqtNSVQkpn49TtkwWfuHzSPbOpklphKR13TpEqe8xcpzKsKl1TAxEWvSzKjFGPMVvicRl2kkwM5cDxeHS/cDCFnXF75CybKYQJTLWAaaBYKqFULom7KI+NxbaZGXXP9/K18XUQ2PL4KT/k/1dGgNLDOCYnJwS805jqnXcuSyTCzMwRHD9xXIBrMpUQgG8YVoLouwNWlfApUDrIY/24F9QnAbQ+DmClWyzPQZlLFuduSxnWxQU8/42vYW2VgHUco4U8hnNZB0wFEY5HxSX41OnTqJer2FzfxIXzF7C+sQWScQSs6WxejMuCkTjC0ZgU/tEwwarOf7sdmg1QfdgB6wcZVjKhPCe7sm4sxgnauEdsrq/jxeefwyvf+R+88dp34fcC4YAHiagPqWgQ6XhEclejlJkyHoZZoo2mbBE8Z8JRNs4sFCt7aHWa6Ho6mJzI4cTxMTzz9Cwy6SDQo3RWJf7cP1oNVU3wemMeKxtIPH3ZkKDyIZFKIDKQEZXt3vq6xNAQRCYHcpIVWi+V0SEItLraXPL5UKlWZF/htUtjrnariU6rKSBW5lsd53HuT1wHSpsJDJm5XRd58MGso+RUc28J+CXWi42lar2qs/ayT0Ec3/n3VJcwRoygU+LQyJ5ybbxs7imoZQOUcl+aKlVqVOIw/oedOzoXa+xZlY2t9oFJE+dXybAWK/xcCiI3PCL51rOzs8jl8xIfRjUKqWnuy3SF501dz3U+WEZBOPqwH2OmET8yI++nn0FA2GBmysr5zJlQj8qp7wWwyifpDzBd+rB9iECR+7N7ttM8nnlMAyZ5LhtAZ0yPjLTXMKaGCTWPa/5tnt/cj/82j2Gez31f9/9z/940fwzYdYNTt3zZsLbm/kZabZpKfHy3CZOb8b3ftfy4e/293r8PWO91pfr3e5hWoA9YH6Z3o38s97QCo4EwIl52sRWwypdh9hxVqkQO2BAHR+aBCmC1mvqzZaNaqUtxHPR5UCluYGvtNq6++x3sbb+H4XwbQ/ke8jm63jZgWXVUagQz7OK3BbCGQ2RYI/B6uyIJZlQOZV3TR6cwMXUUQ2MnEIqOwesrSMSNMqwZbG/UsTi/ju++8hXcuvEKPvtMFNlBzl/tYHfHh52dECpVGhilkciMIpufEMDKrj5lZzQ4inGGaR+wMsZA5a9iqiGyYMesR9hmYlSynDQ84oIoGygzZswepFGLbSHo9wtzuri8hDfOXcC16/MYGh7F0ekZPHbmLCrlskTZ0GGz0WqgLeyJsquxKA2gOMfGN0HfAHb9NUaBsUBdkc+K62ZH2VWaosh3uam0lm+iOAU7c1gHbpcswJRlZXGss6fKyrIQEGY1rOCDgFUKZeff0WhYCl0DWMWNVNhgOn2qLJngc6+4h909zuaWJZ/PEkMPfXxxCXV+luKky2JYpeKNGrNkFbDyvnz8qclJMTphrMbly5fw/vvvIZNJYWp6Cp/5zFMYzGURjZHp1dfKItPc9hkRZ97MLc07zEbc08XyQxSe9/r4d7vfh8n2DMOqM8Hq+GoRsEqOqEq0rY69Lwl+7htfxdryAqYmxjA+MiTRNsGQX6JtgtEIJqemcPrsWTQrdWxtbOL8+bexzlibThepTA4pAtZIAsFoXBg8Bayc/VbAqgW+nlvu76agNeDQMDQ/zJrc79+atXSvqSmkZc6SAMGJVGEDiGsYDUewvLiIL3/pv/C9776My2+/hVg4gFgkgETYh7AfCPt6iEdCSERCiFMyywgquUbVbIiz+vQHaFlt1Ft1uQUDNsbHMvjZL5zF0SNDyA1GxfTJslool/b2jZG4J9AcjutMNQevKZ7rkXgU8dwgvIEA6ntF2B3Nf44mEjIK0K7VYLct9Ag8g6qyqDZqAnqjkYiAVTbZOM9KgM3GA69PHjf3ETa+aN6Eng+21UOxVEGtStaT16i+x2Z/5Gvj5wIbVpQvi+svI2Ys3noy88rH4mwqpb11MrZUAEg8DtlSmjQxOkwNlci6Vsiw8rNHJME+1IXp5bjBgQGTGCzV2vD644incpidO44jR49iamp6P/+TAJr7H8cLaGzFODOuAedQpdki53BYmjdkVlVloo0+nbX1idETvwuIoppZbk4j0TE0cktuD+8v9wuyzLz/AUOu3ghuEPxhgJX3cct5zb8NiHWDQjdQdDOhhr09zGwak6TDct3DEmbDsPL43a9FPwsca2lnX73bnmwezxz7/V73D/Lv+oD1Qa5u/7Ef1Ar0AeuDWtn+4z6wFRjxhxDd159qhqbiVmX3DhgIMowK2DjbVW/XpDAhA9Fpc1aOFKyFRq2E8u4m3j7/IpYWLiAU2MHYWBCzMxmEgi14UEWpvI06wVqjJWwmHYET8bAUa5VKGeUKWTcPhkeHMT41jaNzjyGZmUQoMgYPJoAeczrTKO9Z2Fwt4vlv/jsuX/4WnvxMBNlBskpFlEpe7O0FsFdihuEAsrkjGBicQGZgBD7OqYbVGZIFNwErDVIo02U3XQoWYVm9UpA51YF+V1JVcmlti+CQs4IEfbaYpnhEYtfF2voarly9hvOXr2BhZQNzs6cwc+QYZiaPqovxxjoanQaadssBrD7JgmVxynxLOvRq4aCzrSyWPJTxMmuTJihiVKRmRZTsUa5HN06uKefeWHiySAsxUzASlZ8pEVZ5L0EFCwgnw5EUmgOMDdgTiW2YsrgDAEiZLmN3WPix0OPjCANB4yPnuFhMF0tF7O7uYWdnWxhkFu0E4ATdlPyK5EzsT9SAhfOuZKMa9ZYALQIHHh9Z7+FCQYp1nofXrl/F1avvo1wpIpcbxC/8ws9huDCMWJxM70F+LV+zsqx8rXw/D5w87ybTM8XkRxWVh4vEB3ZB3uWB3UWb+38fAC3NtxQJIAFrmwxWQ5h7ru/O9iYW79zGs1/9MpYXb2NidBjT46OYnBhBkLm/BK2RMCaPHMXps4+hU29iZ2NLclhXV9bFeTWZySpgjacQjCYkHkUAa4RzrFrwG+m4YUbcwNUUzu5C+8e5hua57iYHlqaTgH4n1qbN8QUqA/R3PE+3t7dw+e238cpL38bL334BjWoVfk8Xo/kkgh4L7VpZ5nnj0TAG0mkZNQgFgqp64CwoHYcJ9AI+WFSm0IypU0M41MVoIYUzp4/gs0+fRijMOT6C5qaweJwtZaYrwSWDigksOZahDaUIUgOUBUcF2Kn5WkNmZzlnGeD+wf1KxgcUzPqjbAx60KUTcpNzqnqeiDzYyZBm44sNSu454VAMwQAbUyFpXuyVSpLjqhJ7r+TC1psN+IOU0TIaLKCjIjSDk9gtZkULxBWWswdGoPXQbChbSiaV+xV/J/mqdA72+WSGlYwqs1fbFoF+F61OT2JrWq0u6o029so0a+qg1rBx8vRZyVgdHZ/AwEBW9nYDkEwji822UJBMalBjzMiuRjin6nYG5pyqglYFiaqwocRZ9mOZX2VG7sG86t32j7vtJfcDWu+mrjh83Rw+pw0gdV9rH6bSOHw9uhlW975zGEze637ovt/hY7iX12aA9P2s3Y9rf+kD1h/XSvef50e5An3A+qNczf5j/VhWYMQfRFQcIp1IAwew6oeVFjHCKkq4u4K1Njvpbcba6HwVjTlYEFntFtrM7SuX8Pb5lzB/6zw6nWWMFAKYmx1AItZBwF9HrbqFRqMqDAJZxQPA2kW5XMXeHuc/u0gNZJEvTGB65jQGckeQSE0hEJiE3z8CDzKolCxsrZfw7Nf/DW9ffB5PPBXDYI7HW8Xero2dnR6KZTpuZpEbmsNAdgLpTEELFgLWBEFqWKJsYtG4AlZfQIpESt2YQUo5riJ4BVcK5Mmwcq6MWYY6d8n4kJ7dQbfTQrteweLSAt59/wquL6xhp9zE6dNP4OjkUYzmCtjb2RHA2uw10e620WGGIxlWvhecqZIu/0H3XrNUKYvzyDqzyCSbaSTAwqaJhFGldgawkmWhzI9SPONwSTBnQJywqw7DypONwJPvhxZwKrPle2N+l0wmZLbUAFZxyxQXZUYssJBsol6voVgsCsNMFpksK1kqnb+j6QpBgTLHWgR5BWgbppiSQwW4nG2OIJ8fQiqVlGOan7+J6zeuYnllCclkDD/3cz+D0bFRpDNpB7CSpVbgpDctRg1gNQ0ALdKUxXUXm59mwLo/zyrsFlUGOmPO17SzsyWA9Rtf/b9YWZjHeGFI5linJ0YRCHBmMCCF+4RIgs+KjHR3cxsX3rqAlZV1AQeJTFbMfILxNIIxN2Dl9aOA1cw0HwasXHczn/ZwA1YF/ZIRLDEqOpfN653nNfNsL771Jl5/5Tu4c+sWitubSEf9CHhJI7ZUJhzyI5NOIclmWCgqzSzNPKW7bVfM3OC4jtsWQWkb4SAwIfLgKfk+NJxGJEKwxBnkNurVChq1qjCoNEkSAzSudyQq35kXTVjNrFXuSQGJtfIiyH2dRnmOkzhfWySZlFEHAlaV8TNyhvPOetNsZEtm5QnSGMMl11QwivWNDewVy5pPTdbRo4CVrCrPH87pcj+lER+vZwJNsvPtNkcmRJAiwJXfGw16DTRRrtbQbhOEE7AGtWEYCKLWoJESs77pkwCJt2lZQLPVxV6RcuEmaO4WiiTESO/Y7BymjxxBfmhYRgm4RmbUwa0KMWBU9wfTwNMmpQGu7rzpAzMhBau8nkTx4rCq5kP68N7xowKsP5YioP8kP9QK9AHrD7V8/T/+hFagD1g/oYXvP+39r8BoICSSYBbw8rVvEqxxLYZldcY1BbhyXqlNZlA6+i1YbUvMSaRbz+/1Oi5f/B5u3ryAcuU2stkejkwnkE3biEXIpu2i3aqi01bAShYvHo9IYVgp17GzW0ex2EYgnEYyPYLC2CwGh45hMHcM8eQRRKJj8PsGUCm2sb66g2e/8f/j7Ysv4IknExgaJtBrYnOrjvX1FipVAhYWgScwkJ0UwCodd5nPjCEaCUtAPGVi4RClfCxenHgDmWPdp5xFGqfSaTIvBKrMD+3IjBgNmCxK7Gpl7G6u4Pb8PN6/dg0bpSbaCOOxx57C5OgUBuNpYR43tzbQ7rXQQYePJuAwHNDgesqSya5IYSTySrKYfplVE/asXnPYVZ0pI2BVt2CCWRbIGmHBQjMSjiJKCaewjoYF0zlWBTkErS6jJgGq+v85o8ZoGxMZk0jEhLngbZ9hpWzaq5mABNF0SqZ8l4B1Y2NDwKtxTubjmK66kYWysFNmuIlWU18D19TrUXaYgJXmS3x/Fhfv4MbN67h95yZCIb+4BU9OTSA/NCSMNNfJAFXj8EmWVQGrrqUxWzqIuFGm5AdJhO+VUbj/K/HD//JeGNYDwEqFQVsk1pRokqIXwLpwG8999csCWMcKeQGrU+OjCAbVFIhs3cTkJE6ePIl2o4Wd7V1cPH8Jq6sbDmAdkNnIQDyJYDyJMBs8dFcVp+BHC7DKensg8Vu8mY2RsTVL8/O4cvkS3nj1FVx99xLa1SKCPgiz2uu25bplUycRjSIWiep0Ba8zAlbSlj7IdaX5wWyDUaHRQDDQQyTixU//9GM4c3YW+UIG6LVR3ttCo15Bu6HyXp/H68y0xmSOWHKY5daWnhoVIZTucxbfQ/DNZla9KeCN5wLdnf3BgIAvOvtSyi/xNZzXZfPNYZrV3I1yXI4WhISZ3NreQalSEQMkjwBWj2Z1dm1tYoVV0cBruVqvKzPaIdvKmVM2NclkM4u7h2bTQr2uLCtNlGTW1xeEn1mnIZrl1YRBrTfoPuyB108g3EO13sHi0i6KJcqifZiZm8OTn3lajJaSyTQGyDgTxMvIgzZseGy8EbiaeX63k7hhU91xWB90GDeOwApY3aMFH9aA6QPWB7ETPpyP2QesD+f70j+qj16BPmDtnyGfuhUYpWsiAauwh/veOEKlmjgVYRRpNkSWlWYMMseqcQYCWB13WMYh9MSZtIP33jmHmzcuYG39PcTjLYyNhZEfBJKJDrp2BVanLs6bBD6U5DKLVQBrtYG9vTpKpTasXhSB4BAy2TkURk9jfOIxZIeOIpkahc8fQ3G3hpWldXzzuf/AxYvfwukzUeSHCFza2NioYm2dhVgEwVAew8MnkR08YFjVAdcFWB1JMOMkZPZRCsoPMqx0tTRS6Q8CVtIHClgrpV0szF/DzZs3cP3GTbS9YYSTOZw+8yQKgyOIeIPCsG7vbqHjacOCha5XzU3IKNJxlXJkAit28bXbT+bBp3JsAtZaXdZdGRJlRciwSmHYcmSMHq+wq5EITUZ0bktdL43cTWdYxaVRAKvOE6mJCMGd3vwBldOygCPAV1mwghU2Gxir4RHH0a4WqtUKikXKgckibwh4ZTGsRkpkZlTqbIo+vuf7gJWvRQArXYU9CAZCGBzMIZvNIp1OYXVtBbdv38LVa++j2+3gzJmTOHL0iAAtAlY1XjoATwSr3w9Y1X35UQaswrASsIobZ08A69LiHTz3ta9gdeE2xgo5AauT4yMyw0qTLwJWZt/OHjsmOZy7O0W8e+ldrK9tCWCNpweQGBhUSXCMLsGPLmAVFQBZVca71Dn6QEfbLgI+L6pUDqyt4uUXX8Bbr7+GlTvzQLeDdCpG7S3oJc5rOBoKyexrmOek3yeg1QM69DJn1CsGPwRcxH1UazRbHJEoY3Z2AnPHJ3H2sTlkB2Pw+tpoVEto1iqi4mCUlqfnRTyVQjyZQqtWFza91tD8ajZnOHfOa5My3w7VC5KDqk7dlH77uQcE/Dp/b9vi3k7Zsqhl7K7Mlev4BxtR3IfYtAphr1RGtUYjJAJZZ57fmaeMRKMyG8/HrNXrqNTrsLtemWPtdBhhpTeNC2KmKp+X0mu6/vIzRdC2mDB5fQHUGy0Bs/x7yoCbbRvFcgt7JY3XYc7s6Pg4Zo7NYvbESdkv+PypVEqaVgYwcp9JJBKy10scjyP1dcdymf3NzawalYB7rzJg1Q1SfxAwfZilrJ+6YuUhPeA+YH1I35j+YX3kCvQBa/8E+dStwIcC1v0ZVp1jFbDqyIIFsHbJhukcJbMKxSG20ZCZKU+3h2tXLuL6tQuYnz+PYKiCoSE/hoa8yKS78Hka6NnMHmyJ/JUzm6GgykVptlGutFCukiUKotvLIRafw9j4k5iZ/SwKYzMYGBwR+djOThGLd5bx/PNfxKWLL2JuNoTBHN0fLWxuVrG+SZMnFioFFAonkM2OIz1ASTAjFsIy+6ggUWdYaQoSMIA1yMLJIwWlwfECWEUeTWaSDKsyFF2RBNuw2y2U9rZx9b1LEsNya34eoWQOA8OTOHnqcWRTg0DTRnFvB3vFXVjeDmyPja6HhiecpdWIBZo2sbA1zsEsFvmz1SUgbcs6a9zFAcOqBi/KYrCGJCNLgEqgGo+xYCPAOGAYWIh1OUcn87dtnbGT4pOGKuqiy+8sgAlIeX8WwsIeJRJOHASBNAErx5e7Akw5g8xs2a2tLbkZwGpeizHvYOEo6+oGrE2VIxKw8lDYPCBYHRzkbRBbnMVcXMDld94WSfnRo9M4NjuDmWPH5DhFXh7SuJ27SYK1CNXX9sgCVkeCagAr2067DmB9/utfxeriHYwWcpgcK2BybAShMNdM3ak5L3xkelqiTYp7JVx57yo21rcFsMbSGSSYZRlLIRR3AVZGHDly4EdFEmxMrNiQo+yUwJXXSYDjAbaFTrOB/3n+ebz6nZfw3qWLsNoNZFJxeDwEpV2JjKFKIkJjNxqXsQnl84hkmPZBnH8MBDzSLOAe0+11UamWsLO7hUwmirHxHD7/+ScwMzuC3HAcrXpZASsZSrl1EUulhVVs0QugVkGlWkavZ8njRaMaM0LA2m620KjWdcaZLrJkd4M6p0mWlV/MedVZeAewyj6goJQAlkdNh/IazdE4j2v3JHOVMl7O93JvIAjm35BxZRwN70ujJAGtlpoqWZQHO4BVQKhjnkTAatmyciIZpskSXYMbLUuAbKNpYa9cw26piXKlg3w+i7HxMcydOI2xiSkMDRXQ6rRkLyEw5Ws3QFMbbWzYqVmcAaxqGKcNNANY72YU5mZUD6sw+mD1U1fuPJAD7gPWB7Ks/Qd9wCvQB6wPeIH7D/+jXwEDWHWG1cWwfhRgZefe4hwr5ygZ/aCzrIxh8NGcoufBjRvv4trVC7hy5TV4PEUMDnoxNOTBQJZB9S14u210221hH0JiAsTZJhs1ykMpF2t2UakFYVmDiETmMD7xFGaP/xTGJmcwkB+WQoMStdvzC/jW81/CxYsvYnLCi3SajpQ29opN7O1REplAPDaCYQLWwTGk0kOSVUhgSAAmM6NiTBRDJBRRwBoISmFHoyDWdMI0SwF3ELyuOZc6w8r5NLtN5riD8t423n/nbdy6eQO3F5eQyo0iP3oEx2ZPIRFNol1porS3i1KpiF6gK4CV4F+ZZrKhjLUJyruhIEwD6wmwuOYsKnkTB1OuucyvOpmb6vsk92VBytnVKOVwUcrh4vtSOVN4GZdgkfXReMWRgJtYIwNY9cSASA1ZECpjoaY7ZDYJWAkyG426MKwEqpxfJXBltA3PjcOAVeW5GhVk5lfJtErWIx1DBbAGhDEhWM3n88Lcrq4t48KFcyiWdjE6OozZuVmcOHlSIirUXOUwYFVJ8P687U8UYFWjnb3dbSwvLeCFZ7+O1cXbGBkaxORoARNjBYQJWMVcK4JcLofx8XFxyS2Xyrh+9To2N3ZElhlLKWD1xZIIxZOISAMkIvPfClg1HsQtpTRA4NM2w8rrgfuaiP+7nKun23VNjI+Czmzo915+Ca+/+grePndOAGM8yvl33S9or+un47Y/IICVt0Q0JLE3dFKnKZvXIyHOsuF2PV7JL2VOa61eRSjkwRNPHcOTTx2T7x600WnV0apzn6HUxaPqiXBUZMZWu4lavSKGSx2rJQ04NuU4Z8oZ2hbn2qnCoEEcdzJRURyYCqkzsDbDOAfLxqGOiGj2NJtRkk0r0mPOozK2RgGr5HSTiRXDLxrCMYtV72fTXZgjJAS4zE4lcO0y6gYOy6qglIyrgNqezrdalkdnXztd+SwoV5vY3qvKY1FBceYsDZZOYProrJh/ieEdXX/9PgGm3AfMucef+TvTxFIH4MD+/QwgdRuEGXbV7JOHv3/Yp7AbwPaZ1R99rfKwPmIfsD6s70z/uD5qBfqAtX9+fOpW4ACwOvmUTrKNDrM67CpdXRktYBhWAawESy202gpYCZrYqadczdPzYH7+Gq5fu4h33nkVtr0jQDLvANZwqA1fr8M8A4T8XgGtZL1oAMQOfkucIT0oV/zoWFmEw3MYHXscR2eextjUUeSG1DiJTrS3by/gxRf+Ly6c/zYGB9qIxy0EQ5Sl2ajXe/D5yUSMYHh4VhyCUylmFKrJjAA5Ft3CsuqNTroqCQ5QoaaAlcZTwgYymkdZQXUGbsPiaydobZNpbaG0u4V3L1+QGdaVtXUMFCZRGJ/B9NE5REMxNIpVlHb3UK6U4AkCttcS4B8UgBlFgmxAhMWvV6TBMnPFHECPZ58FEdDqAFU6NZNdVSmfGkPRsEhzDwkq3bNbmu9qvmiqpVms+p1Mj2gOnRxeySoMHkgHBVRHHXflKOXGBrDSoZQ5tHVhWA27WqlUhHVlAXwYsLqjTfi3BK21at1xCeYRekSKSHCcyWQwNDQkYHhzaw1vvfUmtnc2MTiYEcDK7FDO2lL+y0J+P6YiaBxAnZlccf1UM6tHl2HVeWYTL+IGrC8+9w2sLt0RwMpYm/GRYUSiXDON9iCbXSgwMqqLaqWGm9dvYmtzF7V6WwBrPJN1GNYkIpSFEzSx2SNg9dECrBJRJcoSAtaSuF1zdjwc8Ev27GuvvIzXX30Vl946h3q1ilgkLI0bSb+iW3hPEkUFpMbCQWQSMaTiEcTDIfi9dBMnsCNA7ALegKgn2Lhic8G2mxibGMDjT87g8z9zBtks19qPaqkKq9XhFS7Xht/rF5dnzta2WzVRHdQbtQODtXBI9ivuzY0mjc2aaFERwl8yl9TZ5yRn2+Zj0DWcTsQaLcUXw72OTDObScbHwNofEdEGGRtMfHxVfXTQ8zAGxi+As0UwSuMnAlZKf8UDgUysynzrTcvJVe3q7wlm2z2RDDebHZSrLTRaBMkeZLJZjIwUMHv8BMYnppAeGJQNms+r6go9j92uv1RaaLa1cQzXPdUwrNxpTEPFqD/MuMKHAdbDrryyW7n21T5Y/dSVQT/UAfcB6w+1fP0//oRWoA9YP6GF7z/t/a/AAWBVkECwqV/a/d83XeoSrPHGbrlmd7Y6ZMTUeEhyQVs0FoGYEC0u3MLNG+/i0qVX0WptIha3FLAO9EDA6vd04LXaCAljobOh7NA3CQApLev5UK54YdkDiITnkB86ibHxMxibPIqhwijiiYQ4Ci8uruDFF76Cc298C+FACeFwG+GwV6Rols2MyQwSyQLyQzNIp4eQSGa0sJGM0ZjIcMlUkF2VyAMCVplf1flMmTEjsHNmupRRgLoiUxJMB1Cugdzq2NvexHuXL2BhcQGb2zvCro5MHMPE1AzCcTimtwAAIABJREFUgQjqe2Xs7e4KYPVHvGK4VG1UxSU4Go4iw0iMGF19NVpHswA5v+qR6BdmsO4DVieLVeM46LrLjEAyjersydelAC6yb6Zy8N4evMf7Zw8ljQ7NzqJL5kKDAWFf+R6TxWThx3UjQOE6csaV96UknJE21WoZ29vbMsPK3xnjE8NsuGfC5Ah4Plm2zOJWyhUpeLvGoVRkzRFhWcmwNpo17O5uC2Dd2FwDTaBm547h9JkzTsHK4lSlf8Z0Sd2RlU1SCeCjD1iNkQ6bGWTBirs7WFlewLeff04Aa4GSykJeQCtZc85zE7Sm0xkxueI1XK/VMX9zHltbZMnbiCbJsGbhj6eVYY1rDNSjCFiNTF6YRLsjjRIqBZqNOsJBP6LBAF55iQzrqyIJpskcGVabjS1K69ngYwPIsuH39hDy+5BLJTCYpvFcAkFfTwArH5O5pD1vEDbn02065zJ/tSKZ1MfmRvD5nz2Fk6dnMDY+hOL2jhhi+T10+dVrPkFFBufbbV5/Fbn+1EU4hFg8oXsHGxC1msyf1hp1iSPjdecPhGS/I5tKQEkWVnKSKR0W53iO3jL3tQE2n8jKMpeUeamKzpm/zFzoDkqlikQBcS8KhWMIhmMSWVNrtsV4icCcLKuR/IrxkgNYyaIS3HLPbneARtNWB+FKQ2TAXl8Q+fwgTpw8hTNnH0cyk5FYMr4ORviweSkGYHQqljirgzzmg+aVzu4bJtWoAfhazZ70YcyqAaQGwB4GrH2wev/1x6Pwl33A+ii8iz95r6EPWH/y3vNP/Sv+PsBqglideUbjUNp1AVbOO7KQE8BmqRxY81h1/rDTsrC2uoTbt6/h3XfeQK22Br+/jmyuh3Smi0iwhaC3DT+lsH6PA1gZXdBFizN4XaDVBSpVgs40opEjyAzMIJc7JpLgkdFJ5HLDUuxtbmzh2y9+HW++/iK6nXX4fU1EIuzwBwFvBOFIBvHEMAZzk0gksojFUghSAimSYDKsnGONiiw47ABWAavGxdNLwEoTFsd0igwrTYEpCRbAqICVt0a9jM2NNVw6fw7Ly4vYLZYwOjmL8aPHMTF5FGF/GNXd0j5gDcYYR2GjXCsLYOVxDGQGJNw+IK63ygyy6CQR06g3JLZGJX5m/lTZVQJplfkFxayIoJXyWDVZCkjRSQDJ91NnOB1zJT6PT110Of+mEjm9SbYpcxU7bcc4ibI7/768jkCQf8dThucAAWutRtOlosgojdHLwSyuzowZKbA5tzQSh4C1LN9p8EU5sILNEBinM5AdQKfTQrG0h/Pnz2FtbQXRaEjmV8+c/XDAehBV4bDVfJ2POMNq3i+Cf15TBKyry4v4n299E2tLCxjOZTBayGN0OI9YnEw5zxUjv84JM9ist3Dr1m1sbu6IEVos6bgEJ9LiEhyRGCg2RR49hlUbcpbjottBvVkXB3Q2pQJeGv328O0Xnsfr3/0ubl+/DrvdRiIW1ftbHWm+8dyn6oLA1Y8eMomoANb8QAqRoBcBD7NIm2hbFroI6ny6zMVz3rSOjlVHdjCKIzPDePyJEzh+fEbkxHw8MbcjCwqPML4SFW1zH6bJXEPN0ui+Ho2Kmy+PpUKwWqtLQ5ANIkJHjfCic7eypDxfDONIEMt9j9FjBKKcmw+EQjIuobpnvXHWtF7ndUk1BSOAPAhH4ghF4uL0S+OkJg3hKDnma6Xst6dM6j7D2qLcmHJhn8jPi8WamDFxzjUUjmMwN4yZYzOYmJrG6NiE0YBIS5WxPtJAk4gad56qsq1uwGoY1MP5wG4jOPOzmzV1z65+FHvaZ1Y/9eXQfb2APmC9r2Xr/9EnvAJ9wPoJvwH9p//4K/ChgJVlgRgMqYlPr6tmGCKHpYy0a6mctMu5JUqD1amW3XYWu9vbm1hZvo0rV95GsbiETmcP6YyNZMpCJNBE2NdG2NuWSIiA1yNdeylkul00GZFidVFtsPOfRDQ8gXhiHKnUBMbGCVinMTo6xeRQlEplvPKdF3D+3EuoVRfg6dUQDtNYhPENLKwHEEvkkM6MIhZjvmFMZ1g5W3YYsAYocdWZUQJWL5kQH2WBdEnuyfGJ8RR/7ljCssr8J+Mg2mQEigLUL7z5OpaXl4WVmJw5henZUxifmEbQF0RlhxmluyKdDcdD4hAsbKsvIOA5kx4QkxAat2h2KU2PCFh7wnrVa0006J4pz0+HX5XwydwqwarDrtKoiYDPsAYEkCxYD9yANXOVQIXrQfbUxL9I0cbn9hGw+gWsEozy/SbYU3mdxt9wHk7Y8Q4lwQ3UalXU63Q8bTjFrzoM87mU4VTmRp2nyRJRLugA1kpF5+isrgO4yXiTKYqJS7DtsF3nL5zD6uqyHPPRmaP7gJXF6QHDSrCubAuP0zy/NAAEND+iOayOERjfMwGsti3n2/rKEl568XmsLS9gaDAjsuCR4RzicRpzUUbpRzKZlFiQgNePVqON+fk7WN/YRqlcQzydRSqbRyCeEYY1RNdpZvzS4ftRkQSTFRUmkCMPB4CVkn2C1a7VFtOlbruJb37j6wJYN5aXxGQulYjL3CvNf/hFkMiRCe4NPdtCMhLCQDKK3EAacTbMAn5VaVAu2/PqTGjv/7H3nt+RnveV4K16K+cAFDLQQEc2m7JkeuzRzOyeM1/37B+5H/ac3fV47Zm1vZJlS6LIbiaRlCjmzhmNUDnnPff+3gcoQk2KpNrcbrCgU2J3AyhUPW/A7z43DRHyWMVCP2sDnjdCPOnhR6+8hFdeuYT1tSVEIx5arbrgYijosdUUAepyJ/TQj+Sj5yd5/YYjUXnv+X7Irna6Pd1H6DfldRcMhiQtloeVHtXByJfHWiAaQXur3bIe2dEYUQYVRZjAGzRPvwKRyBQbYCV45X2IgJUMKwFru9NDp8+8g6H89gxRMukvGdYJOn3+/qBflYA1qH7Vw8OaJMChcAwbG1s4e/4CLr98BflCUcxqu9OVyodBdcmUhcCpfstPALa08GPA6lhXdUbPJJTPeqxPppefBJ/u718FSudg9dvPHqflO+aA9bQcyR/W+5gD1h/W8T4V73aN0lEXhStRsOCEPY5YVg4nQXkkDbwxdGN0VHvT6VrNCgFUt0OmrY9Ou4XDgye4ceMT7O/fQa32CMlkF4lED4loD/HwAMnIEB5GCEpy62Fi4xd69LJKHkwpbBIRbwmp5Aoy6TUslsiubqJU2kAwEEGn08NHH76Lzz/7LdrNu5hMmghHgoglCognS4glikgkF5BOL2q3nkMOARrlY0qPpMcznkCUjKQvkXMMazDEgJJZwEqWleA9oE5EA6wDA6zDvgbJJ48f4O03r+HhgwdiNc5evIJzl65gdXUTHkKS9TXrDfk9o+kopkHK9ZrysLJ+JpshqI5LVugqZjhYct0p6+u0uui0u+ZbZTIxA4rk9/QkaY7G4mJYyaoGJOszH5rYlV7XD1SxBGDKBs2/aAD0GMz5LKtCZDw/TKklaTDPC2NtDeByMJb/WIErfXS7FrJE9t2Shq0Wx4ZI9smaj9akwI4lNkkwAbnCpIY2jDK1Wd7eZBLZbFpgm6E0H3zwnhhs+m1Za0OG1fnXXH0PZdCua9EBVve6uRHgQmVmB9GvGzpfmB7Wsd+tScDaH+ocqVbLePL4IX7zq3/F7sP7WCrmsbJUxMoyrwsGj8UE/h1gjYQi8krevHkHu08OUK03kc4tILewjAgl9ckMIlImMNn6FDGsBKwKDyLYpHKBjzF6DDMSaO1i3O+i327iZ//4j3j3zWtoVsqIBIPIZdICqLRI8O5JQDWQCmOI6YhKEg/JWBjZVAJJqjtiEdVWUa1BySwrtGLxCGLRCcIhvg4+V0ebP6VSHhsbK3j5ynksLRXAgO0Iq3G8AAa9ru49mIysu1lZALZRocAkgtHxBB0/gZuSXgJUbmYwJZiAVdnFfN9DAk5e8/Stk3EdaNONG0oEdAKs4YjUHkOl/TJojRtVA7S7vP/TUkB1S5iIWcwqH12lLY/QY2WVeliBwdgAK/2pnS4/R5YV1s/KGqV0FguLSwpX2tk5h5X1dSkvqBTh+kZiURQXilLG8LXx3sJ7hZP+837jgOqxyoL3H9uw4scs0+rCl2Z9q+4X/J8Co3/q86diUJi/ia9cgTlgnZ8cL+IKzAHri3jUfuCveS0SnwGshD4OsFrapbFhxrBa8JJ5WCkF1u/9AIFUC71+T0mTXYHVvioVGFZy9+4NPHx4A7u7txAK1RENt5CI9ZCMDZGOcZjrKaxo7NcawAsJsHY5dE3CmCIBb5pFMlFCJkXQSvBaQipV5NiCwWCCB/dv4PHj6+h1H6rjlWmdqewK0rkNxBILYlkTiTwikbgkbQxdImDlzjwBKyttCFYd0BPDymoZAVbrZDSGlf8lw0oF3tj37hpYHQ376Pfa2HvyGG9dfQP3799Ho9XB+ZdewflLV1BaXFGe0eHeIXqdtoBuNBUFglNJDilHTqXSSKfIFkSVPswPBYKo3xAKfjkGrASrx52rlBQ7vyr9q5QHK0JJDCZfq4FDA50GWAVWJQclYDVZ8NGHZMMmHabXjoMrQSgH2VnAyn5YPpcNvCYdZl3OLJOr2gt5SMl2WuUEASBZWQ7FHJ5d8BL7IAlaCVZ5bLgWBKGZbEpgudfr4P3338P9B3cVejULWAn0vwlgFWvtp6CeHsBq5wLBCsN8FLrEEJ3hGPVaBbuPH+L1X/8STx7ex2Ixh5WlApZLRWQyTJGmssDT9VAsFHUtjAYj3Lx5G49391GpNZDOLyK/uIKoD1jDUQvdOl2AlT5KA6xkG42JHGnDZkDQ2u9g2G2j26zhH//h7/HutasYdlrqXC3kcmJhxarKMsEHn8M8raqz4SZRKKQaL4JWJizzmuO5T4YwlYohkQgiFhEvqlRiXnvcd0qmotg5u47NrRVsrJeQTPJ+FVRCMYE0t/tCCmoLSt1AkM2AJfpGuclm6b5TKUj4/qiYYPc27xO8JglaeW+wUDm7b1A102q2zNMqXyxrYcJ+wq91qBJgEtwThNJnH5h6snX0B3Tnk92doOdvABC0MoRpoFC9Kbo+YG11Bmh3GBRGBUdErOnK2gY2N89ga+sMFkslpVLz/kXZsTyriTjy+YIsC3x9snT4wUpuo8pV2Lj/ug5ql1ButginuHB2CLsHfhsQ+m2+9gc+bpzKtz8HrKfysJ76NzUHrKf+EJ++N/hlwHqCYfXRqmTBs4BVCcE9v4MzoFASpkRSRtfl4NEZSJ5FEPvgwT3cvfs5bt/+FNPxAYKBGpLxAdLxIbIJVik0BPQY3sGxLhgOoz+ZYDAdIxCMAoEYAqM4kvEisulleME0AkhgMg5hNOLDQ6vNJNMDTMeHmE47Alr5hS0UFs6JYaWPNRZLw1OfKSWwrDUwhjWVSKlOJhomy8Qdehe65IEMKygJ1uA6A1iZjDnDsNJbORz2JP0rH+zhzWtXce/ePcnkLrz0I5y7+LKkvqPBGAe7ewJ2BF/RZAQkJDjk0r+aTmVUt0ApLoGfCwThwEVWod0yhpWSawJQAhSxHwweCbNbliCCrGRU4SiuaoJAk6wJByvKahV9EoRYSXtExfCw+1V+XaVCOzn4VECZgNW9bv4se5A5ZUCVZ1JxskoDvjdLGp5lKI6ZD+uU5Qe/Vsmlfb92g4xMj+ExZOLZnZhCNBJXhQ59rMSYHMQZunTv3h159rZ3dvCjv/iR3ocBVuub5Z+P00IpCTZ/m2OSTydgpUScfkE/JZjyagLWahV7uwSsv8LuowdYLGaxXCJgLSCbYYo0gUjwCLCyP5Tfd+PGLTx6vIdytY5MoYR8aQWxdAGRZBqnFrAK9Bto5fWjqq12U/eoCUPmOi20G1X8/d/+n3jn6hvAsI9MMoGlhaJS0gkyxaz6DKft+pAAHR09ImGC1ijSqSSiBFyTCaKRIBKxMNIpetn5DUwDNraTYUr9fhuhyBSbZ1bx05++imIxg1g8hE6rhvHQ6nbCZF1DnuwGdk/uYuTbBciK0tLB+wJBH/uRCVJpRaAHlNeG+lV91QPfN4E0O2i5YUelBD3xwVAY/d5IUt9WmxLoMUajKYIepcLcWAug2eqg0WwjwPsWK3vI6I4IgC0ZmP+lBJiAlZJg1tY0W300WyPk8kVcunQeFy5dws7Z87o3seuVcmIl/iYY+BaXSoYg2oHRZIIbXIkvhS6dBKbHigvz0tuvN7tPnWRYv+43/deFLj3t+/7/VGecvonl+XtHc8D6/B2T+Sv60yswB6x/eo3mX/GcrcDTAav5V48+tOtOVsyknJQED8d9P4yIck4DHByUO52BZMGUm3GA2z/Yx4P7N3Hv7mdoNR9i2N9HNNxFKjZELsWt/C7Go64COchgUtPWVwAJu/VCCEwj8KZRJKJZpBIFhIIpBANxA6tjytMi6HQ5nNUxHpXhhSYCLPmFbeQL2wiGCFRTYlcjDCESM0TWjmxGQsm8iWjCAn7CFlREmatCScIBVduQJSFgtVqHAKZjKPiIQVNkYNih2O93MBkNUT48wLvvvI179+6jWq3jwkuvYOfcRYTDMYHcTqMp9pEBR17EQ8CjzJoyQEraor4fK6ranNmdfg6QCl1iiEmH623JzGR7XRCSAbWEpXky+dMHnwSgkggrgIUsCkNX+G+ewCaHXAtcOvaW2nE2sC4Pa9dCZ/hazfvKRN6oP/jNyHvHTgrsWArj7M3zaqCRwy/XgK+fbCo7LlmbQZAkwNruIJPJ6cGqoUTS6n64SULWftbDemb7DF66/JJek3lYk0eA9VgSaIB1lhm2rRljVdw6P8+S4Nnh2l2XzgfsaomU5syu3iFrSMiw0lduDOv+40e4+vpr8rIW82nJgVeXF5CI04MaURdrKmEdu5RWjodj3L37QB5WAdZiSQxrhCnB7GLlOvty4Kd5WGcDbmZlmN/19vfnsFizAOMkeDgOlTNwKj8nN6d8Lyul9+12XSwmWVLWVj15eA9//7f/Fz54521k4hGk4lGlBFOzOh0T6FpFFCW5VhTlXx9SOYwRDATkEyZYTSXjOh7xKMOTxohHA4iE6eufyqMa9kLo9hmm1FbHajIdxfr6Ei5c3MbO2Q0Mh22MR30Ep7xf8L5NmS6vJ1oAevLGcqcnFOK1SjYyKGa02Wrr3Cdg5XXBdeC1x+udH26TrOd7ymk9IOglS0tGlcoWq6YxNnUKqhbIVoYEZGmHoCx4jCBGU27KTSQJHozJ9lIGPUW92Ue51tG9n68xk13ExuYWLl66gNLSsjyrDnTyuPB6Vs8qbR2+WoNsq7MDkGV1/lXXxTrrTZ1lXF342+ym2uz99puep3/OeflNf8b8657vFZgD1uf7+Mxf3dNXYA5Y52fGC7cCTwOsJud08mCiGBvubWhW1T0mUwNqHI759VZNQmlXXyEc5pMaoNFs4MnufTx6eAP7e7fRqD2EhwaSUQJWDmcjeEEOMn35YikkI1ilrIxZIsGph3Awing4iUQ0jUgoCc9LYDgOYzKJYoy4hrNOt4XhoI5YIoziwhKy+S2k0usYTWNg4akXYodoEgmxqgya8fs6I0wHtnoHyk8JeBgkNBwPEY54CIWZVMx0SzKPXADznRFUERAQ77CzkZUrBHSVwwN88P77uHf/AcrlKi5cfBmbZ86i22M40wiB8djAWyQE+Mm8BItmFw4gm81pKPMkWTXQR9aDa8mNgV63L8Aqr+fAQC2BoMA3g3DiiT/qBJT0TYCVdT8cyo+lwYEA2ZHjZGAHjASGxJr60t0hf35PgJdDofWxJnXs5fMTw04AP5Ykm1JHN2zyuVzVxPEAynPGUqUVCNUiyz7S++OfC4UF5PPs4LUUULLhBKsHB3v43e8/UKgXfa1bZ7aUIHrcw2qg3XUv0p9rYNUGcxcs9SIB1qeBVfdvTvJtfbq8Jq0feRawNmoV7O0+wptvvC7Ams+lsLayiI21JYRCAQNOCa6Zpaqy35ObB7u7e9g/rOCw2lDgEgFrOJERYI2nCLIow7TE7dkeVhduMxtq41j1P+cG+V3AgQOoJ1kxd23NAtYjJQU3any2kZtwbbKYoz5ikSAeP7iHzz/5SJLgj3//AdYWCkhEQ7JPhBlUxgRqXcpTjBm+RImxLzMmayvm1a875rZYLp3EuZ11pOJhBCZ9eIExQt4UsbAn1pT3AaoieFw7vS76gy4Gww5e/atX8B9/+ipCYfpG6WfnBprJlimVpxpCuQLsZw4A8VgS4Ugc4xHZSvpEe9rA4nXKNeDXUkVh9xNe30ndEwkm6S/vdYcKO2I+AcGn2NpgGF1+rsfEeP4cA8YKYmLAk8AqQ5aojLBe1dHUE2htd8coV9t4stdAJBZGrpDD5cuv4Nz5C9jaPiP2lDdXAkvnfz8KUdO9mptTVtnlKmrUWe375flnV2PjNkyelgY82wf9bc7N73Iufpvnn3/ti7MCc8D64hyr+Ss9XoE5YJ2fDS/cCjwdsFroEiWiGuxPAlbVvDBUxAArwZxCd3oGVtmhRzaSwxkH50p5D/t7D/H40XWUD+5hOqojGuoiHR8jGhkiFCa7yucZYjwdy3vVZ/ruaIIgaxKCESQiDCtJIRCMYToNo9dnqnAE02BCgR70W00wRCaTxeraGURiCwiG8pgiJmkxU3MpJ6M/imAroWEnqqAiq7MJS8ZsXYMePMpdI2QgCfLMi0bwpp5ZsjBkHpjCSl9VvysWhIChWi7j/ffeF8N6eFjG9s5FlJZX8fjxHrrtjtJ/FxeLWCwtyItFsMj1M8RqskwOYSYHNNCn2iD5PYcCydbFagwrjw0HMze8MazoJKvA4Y1glYfRfKz2usnIEBe7NGJV26jyxXpxeQbwz5TjsYKD4VAErRzWTIIb09dx0GfYDNeIf3dhUY7l4Nc7wMrX6kA4Nzn4HghYW602ep2uunVr1ZqOYzabF1Dln/P5vGSOBKoOsNJ/uXXmDM5fOK9NAGNaDLS7OguyMvx3B1hngfSLwrB+G8BKGT7PR6uaogyVDGsN+08e49rrv1FKMGXAZFfXV0uIRDyBTjKEZEzVrevNAtYqDqt1ZAtLyJdWXzjA+lVr527UJwGryWLtvORGDK/pbruB0bCnSpsb1z/Fe++8jbeu/gb3b93AYp41NSEEqZqYjhFkbZQqSi35nGBVdV1D3i8nGBJAToPqu2ZAUjoRwcpSHrlUFImYh1iYvdT0go4QoC3CdsnM801vrTYkOlgo5bC2UcKZ7VUslnKSFPe6LbSaVUynBLAEuabE4CMao1w2iVAoJq8pr2n3Ic8zr+9WS/9EDz+l+AS03BjTo8febaZ5j8DeVKb8qqJG90N62M3DygerbFqdLkKUlk+CqLfIovI+EUR/CLS6I+yXW6qw4Xpv7ZAtPodzFy5gYXEREcqAdR8y8GyJv66qy+7lDMnjfZL3O17jsx2rzn7g/s3dR53sdzYp+LsCz+/6fS/cgDB/wX9yBeaA9U8u0fwLnsMVmAPW5/CgzF/S16/AVwNW5cvaNwuw8sP+hZJSghNK1LiTL8A6JmAdoN3qotXq+YE/HLLYr1lDtbKPhw9u4mDvLvrdMoJoIRbuIBpmiMYQCAwxDZDJPGaJyEgGJ0CS7CilodGkgpasr2+MwcTDJBjDcMRaCAsnyudLWFs/BwRTGI3JrsbhhaKSkYlhTaaQ5HDul8xTRkbQ6gCrZHIEr9GwyWSVEmzvlwCaYJVonNI/SoIZXiKQMGCdxVTg4Hcf/B53795TRyzZ1Vx+ETeu30C9Vhf7eGZ7Czs725K6EhBzDYlXgwgqeIlDmIJOBFjp07X6HLKRBKqDngFYsmA8JgQY6iAkUyzJrQFdvg8nhQ0oUMnYUh4TPicDswguXUWN9apaqq8d7oDAOz1v7VYH9UZNtTUc5E2GzLAWDtP0/Fn/pA2F1uFK0MifbymevlfWf25jjW2YJhBtNJpo1puoVKo4ODhU4FI6TdCaQ7FYxMLCgqTDh4cH+MMffo/D8j7S6aTW8vyFCz5gNYbcvLzGvBhgtXUw1sVYpRfJw/ptAGu31zHvIjcmRmNMRhM06gSsu7j2m1/j0YN7yKTikgSvry4hFgtLEpwku8q1irCb0wDr4yf7PsNqgLVQWkM4kTWGNZkyCfZzzrDOAtOn3QmfJgkmWFXCslKChxj2OkdJvL/74Lf49S//FTc//wTl/ScoZFKIMrCMm05Mxp6awoAbRAiSXZxiOBmjpx5Ssq28g3rM9VbKLztZs6kwcukYcuk4UkwKDnuYsp5mPFDCsIWfkWlliBGDi/ranAtFgMsvn8f2zhqKxTQmYzLrDYxGlNfbvZn3KF5jQXau6j6YlHSXjKjzq5ORpxy43+1pf5I+V3r9qSZhbysZVvUjT4MKV6LtYzAk+ObrMhkwQTjfK/+92e4KsNLXyvtyi93R9K2Opmh1Rmi2B6g1ed+PoVDI4+JLL6u6ZmVtVdct71EMo+N16sCqNhd1r47qPqdUd/VMm4LC7nd275qV/s6yq7OA1aUBf9f5YA5Yv+vKnb7vmwPW03dMfwjvaA5YfwhH+ZS9x68DrE8f8AhYLT2TScFKjmV9gkI6Bmi1umg22dnpJ+tOJuAQ3Wk18PjRfeztPUCrvovRoIzAtIqw10Uo3EPQG+uBAGWilLdZXQxzj5Jh9hZGxYQGAxyCQmh2B+ixHoESXQYzeQmEIznk8itYXtrGeBLFYEi2lGX3ccTiCdWjUF5K76WxSf4QxIRgH9DMJkmOxkzZJJAms2oprESWEv2RNen2UK1V0ev3xZxwYCJT+PFHn+DOnXt4/PgJNjbOIJPN4+OPPhYQo8fs0ksX8fLLLyFfyCnlkqCXmwKsphFgjUQFTg34hXymh+EmBKwDhVoRzPP18LUQVIod5iPI3lZLvxQ7cRSqRGbTgo4ILhmQ5dhVV21j9TYmpXOAlYMyq4OazRbKlUMFulA+6ICufSH9beyPdFURNjySHVWgk+cdAWeXEOwkzmS+FmSHAAAgAElEQVRvCFhrtTrKB2Xs7x9gd/eJJH/JRBrF4gJKpRJWVlYEWMvlQ3z8yR9QqRwik0lhe/sMzl+8cMSgznpYDbCad/WPGdYXp4f12wFWS4h1gHU6nhpg3d3F1d/8Gg/v30EqGcXK0iLW15eRSkSRjEd9sOp3WTKwazTB7t4B9ssVHFTqyBZnAGuC/cYp38P6fEuCvwlgdX3ATl5NoK/NISYtK4F3qg7Wfq+jpOX//g9/h3rlEINuG5lUQlLg4GTE8lWxrCFfEk/JP9lVsqxiWCmvVwgSr9OIEn3DwQlCgQEyyTAK2SRyqaQShFnwxeCl6aiv+62Se6espAFGkzGqtQoarYbA6tmz6zh3fh2ZTAwM/CXLyqAmglZ2NPPeQkaVIJUMK435rLthkrttPPqbG+x05r2NNwYmwutn0dpBOe9AdTUErayxcQDU8wgW6Y1ltyprahjURIa1j06P9WdBhGMJtNp9lCtNHFTa6PTHCphb3zqDixcvY3V9AwulkilOqATBRKCf95BojN50bkT5bGqEm2AMT+M924LyrC7LNqJmmdaTYHUWsNp+nGUyfJePOWD9Lqt2Or9nDlhP53E97e9qDlhP+xE+he/v2wNWY9TMt0rgQx+nX2syYkBJF61m56hGRXK4Xg89SYMPUanso1p5hE57F4PeE0ynDQQCrG4gC8A+QmrLRmIWOCSSuUh4IURCIUQ8Mp9JIBCWrKw7nKLHgvloFuFYHuHIIhLxRSSTC8zgxXjCoB8/aCmREFglaHWeO7F+7C71d+ktadeChOg9I1gl48sQpqAfSOR3PhjDSs9uuyU2oeV7whiKdPfufdy+fQe3bt7G2toGsrk8bt64ib29PTQbHDItWGR1bUUJuFYFM2XJhOSvfE1kGThMWfWCgSv66sj8dNs9Y3sJWH2fl+plAvZ1GsYEWkMIKezIgCsZW7Gr45GGXg6EZFXN/8qEXUvWNdmuSZ8Ho7HYVTKgBIv1RlWvlx/8fvth6j3SOvF7DRyGfXkzK3YMPDsg7Dyv1tvKDY4mqlWygPvY27MH05rZS7u4WMLS0jKWl5e11uXyAb64/jmazTry+Sw2tzZx9txZPb8FQR17WB3D6l7PlxlWhsS8GKFL3wSwOm8yJdvqA1U38EjhSc16HftPnuDa66/h4YM7AqgrSwsCrJl0QqA1ygRlduuSoSJgHU/wZP8Q++UqDso1A6yLawgnc4gmmFDL/mJu/NjjefWwzt6ynwZOXCK2BS6ZH1uP0QS9Tgv9bhuJKEOoBigfPMG//svP8Pd/97eSCBNaZVJJhIjvWPNFVQTjh+QJN0DE4DPeAwdMHlbSONlXAiwDrPSsTkcdRENTJGMhZFNJpQ4n4hFEWGmKMUYKtCOoNPktvaKU0TeaTSRSYSyWsjh3fg3r64tYWi6g328qpImAmxttfB1kSAnC+bOZxq7aHdViMfDIOqyo8NCm2JCbhtyU5GZYSKxpt0fg7GE8CfgWDHtPZIvJrsrrzroahjANmQQ8RqdPVhWYBEKo1jvYP6hhOAoglkhj5+xZnNk5hzPb547YekqRrdvZwCpTyB1gtWvZZ1j1dVRMHG+wWfo3mWHaGkxhcrKyxl3vs9f9HLCewqHme35Lc8D6PS/4/Mc9kxWYA9ZnsozzJ/k+V+DbA9ZjT5UK6iVZM7kpBz2ycZQFUyarYCA/CZYgRz6pZhOH5Yeo1R6gWb+HwaCM0aiOYLCHUGiMSAQIBSbwAtze5xA4QoReJnZ5Bj3Ek0z9jWkY6g6AziiIRHoJ8eQyQuESAoE0xiPWurCqJaruQHZ6Gli1YCJ69hzz5gCr80oR9PC9SHanNF2mU1ImSUBI0DjChP2GA3psLfSo3mzhoFrTgMfBsFKpq8Pyo48+wvLyCnK5PPb397G7+xiPHjyUf/XMGQKtHRSKeZ8NIwCF6m/IJpCBdMOzpLXhiHxvlPcRsErS5wNWA7UGwMR3+rU0Jum14S0q9tRna4/el3nDMpmMH2yUENDk4EjmlseupQ5WPlryj9bqVYVccdBzANTmXXY1GpPq/K18Xr722eHROmGHAqruweG7Uq6IWT3YP8DBQRkhz0KySqVlLC0tiWU1D+sB7t67rT7WxcUFrG+sYWNzw/+5DGKxwCWC8GOG1dXw+ANxkEPt6QOs9FpLBiqfY08bKvSxNmt1HO7t4c2rr+PRg7sCQ8tLRayvLSOXTSGdIFPFlNqAJdiGwtoc2TssC7DuH1aREWBdRTSZR4TBS+rJjR2B1hcBsJ4E/iflwA60knnktdVpNwVa8+m0ZMG3bnyOf/nZP+N//MP/LbDJ+0I2zdTyKUaDPsK6T5n30jdPSHbL9HMm5TKAiNtSAY+AleciISIBaQsYM+l3iHQyIdC6UMwhlYghyl7VTgedNlOfR7rH8HsZBsUqsVqjquClzc0iLl5iYvZZBIPsfmX6NuX7lCnbvXk8YhAUwSqlu1Z/xHtYmL5lVnp5YXS7falEGJzEoHamQfNe02Eq+tAHpexS5UP1P7QZ8O9Wb8N7GEHtaBrEYBxAtz9Bo9nDYbWFg3IThWIBm5tb+MtX/wbrm2dUYyMwPhn7Mn4yp1Y/xQwBrrFLAT5O+ubaGWh19xbrkqYdwjb4nuZTPdrMm9momgPW73PaOJ0/aw5YT+dxPe3vag5YT/sRPoXvbz0SRzzoM2WuPVNJwO5j6gKC/X90CcIENC68x76RwxlrEAhMOUyRWSVopT9KFQvs4uv2UKnuoVZ9hGrtAdrtPfR6ZYwnLXjBPqKRqdiGiDfFdNRDYDKEhwmilIeRuYtFAS+MTm+K4TSOqZdDNreBZHoN40kGg2EEvd4UYYJV7sjHLU2SibZxJqEm4r7/yaXHRhDVTr3boedaTC1AyFfHGVtCtgOoVQ5xuL+HeqWiNFCCqWkwhHaPUri+2Ad+661bd/Dee+8LDKbTGQ2M+/t7+OKLzzWAMXjp5ZcvY2NjXcwmgS6H0kKhiFQyZWFHfQZYtY0hVe1OxCp1mLY5HIs945orrkm9gjYsS+KoHlVWWthxJMNK1kKsLYFJKHiU9JvNZq2TlvLGSAghJYcSfA9Qb9Bf2hLDelg+QK1GwNrWz3BMLIdEsiLGUHO96RfmmpvPcbbWROFcPrNKwEo5dLVaVUDV7qPHqFRqGphZ8UPAurCwqDXJ5wtKCSbLu7e/Kx/16uoKSkuLWCwtfgmwEqzOelgdw2reNnruTi9gdQmx3DAa9NgLOkCb7PjBAd5585o8rAwJWlzMY3W1pMTgTDIuhtVszrx2KP2cyr9KwLp3WEO2UJKHNZLMi2HlRpAB1tgLwbA+LS3Y1QIdJy0bw+o84/KPTsZIREI4fPJYtUBvXv0N3n37TV+mGkUqSU/oRIA1RP+7UPFYigMmN9t1OMU4QOuC0pjEcgboExW4nSgdeDS0hF/e48iALxRyyDIgLhZT+jgD7ehd5+sjF0rgS/DaYiDUuItIbIr1tQVJhNfWF5HLpTAcdjHotdHttAXwaB1gQjAT2Kmc4D2EKcKmqmCSelgKmXq9qf8S2JJJJ5HKShrV0vRZaQYMfUaVTCoTgCkfJlDlLUfhTANuKE7R7AxRrrFCJ6znunjpJeycO4+V1Q3EEkwZh9aC51wqTbsGZc0+YFWQGgOgjr34qrMhWOX5GnJSYFNw8B6ue5Gu7y9L/t1vs5OgdQ5YT+FQ8z2/pTlg/Z4XfP7jnskKzAHrM1nG+ZN8nyvwNMD6R7YeSj79D4IgYiAyMZSYSbpqBaUKWiK7c1TBQlZVDwv1IGvDEJB6vYpafQ+VyiM0mntotfYxHNYAMIRpjFjYQOt41BHzwDa/eCyMZIJeVatKaHcnCHh5xJIbyOXOIJFaRbdPsBpAr0um1npC44mYQCrBGP8bi8cFhlxYx9GuvS8hI1OoocY1+QSsdzYwnWigf3j/Lm5d/wKPHtzXwHnlyitIZfKYBMKo1pvo9kdIxtOSBb/99rsaEhlmk8mkUamU8Yc/fCgZNXtgr7z8Ms6dPYulpZLWp1ZrCJxRFpxMJPVvBHN8LZRpJuNJeAxMIdPRH6nXdchgGL870UndjmSOZFIl3zb200mLJRNmlUk6KUCdy2WRTqckTw4xQMbjMMxexgFq9QYadQtFIsNK7xy9pPwZBkSN3eX3Oa8Zn4eAlaz2bB8iTyGCVT4IVN3j8PAQ+3v7ePjwEZqNlmSJDMMiYM3lCloPensJWLmGjWZNUmaC/Xwhj2wu44ezWA/rHwNWk0Vb7YVjX04nw0rAynRYXncOsHaabaVX//bttwRYI6EAFopZLC8XUcilkU0nEYuEtSFDdpHHjEDrgOyqAGvVUoLJsKYKAqzsMyZY5TX5IkiCHZt6fB8zIOn8q0dSYCkAeA/rI8JNspCHSbeNm59/hv/+9/8Nn3z0obHUSbL4VgNEDzc992EqHXjfoBeUSgwHWKnTYKGzQBTDmFjZwvNvKnbWC/L7eZ9s6RhQCpvLpJFRBVdS8JTHZdjvixEl+0sPLIOUWKnF1OBOr45MJorSYhaXLp/FxnoJ4XAAw0EHrWZN5z7vnfSXErCK8ZVKg0oJA6uU/wqw1ppoEbCOJmJYCVjpgTXvKoPxyNIStEJ1XQSslAvL8zqaot0ZyMPa7hG0mhKGXvTNzQ1cvvIjbJ7Z0fnD+xYZXQbiHW8qWlAbwWfET/42xpWSdW7cHaslvLAxrASnx3Jgk/mf7Fmd/Z06Kw2eA9bvc9o4nT9rDlhP53E97e9qDlhP+xE+he/vGwFWvm8ftB4DVqbbWv2Dk9CJSWAFDHfwWcPCugSfZSVbp4TbvknVms0aavUD1Bv7aLYO0OtVMBk3EQoOEAmNEQ6OMOy3MJ30BV5TqThYY9IfcUAaodEaIxJbQr5wHqn0GiLRBTSaLLNnIQyZvjDiTNxMEPhYlyfBKqWxAqt+0JIbgI6BjN9JqsAUMhAjjIYDBAMTRCMh3Lr+OT763Qe4/vmnAqz/6T/9F5SW1xCOp+X1I2DN5xfw6OETvPfb9yWppY+MTCwlrZ98+hHabfYdTnFmaxM729vyYHJt6OOkfJgdpKXSEkbDkYU69XraFCDzGvGiwMQTYFXFDSWgqqoxr9psGAi5V9epy8FclTNM3qQkOm5S4GzWACsZaIJMSYuDlD6TJRlICtzgo97EwcE+KtXDo6RgJ8dTpYzW21hVB1g5zLtuRNd3aBsY9iB7zMeTJ0/w6NFj3L93X+w8B2gCVsp7U6mMgCvZcgY+NRo1AQoChq0t+oOzSKZY2WGMupKgn8KwnvS4nVZJsAGYnjaNeH5Qut5rd1CvVPHu229pwyUUnCKfS6NUymOhkEEuQyYvatJRSkTDYbH2h5WaQOuTGcAaSxUkCWbCK8GqErdfAA+rA6yzTKsDrLNgVZJ1VsIMBkpOTkbDeHz3Nt5/6xr+j//9f8OTxw8wnYx0zsXiDBTj5s5ENTLhoCeW1bpeCFrNUjBhuI/YVZNskB2lXoNbfBRGEFjyOYdK9zWgG/ZCugYIWMmyckMBfl0Npd6BqQcvSI86gSI7UuuYTPsIehPsbK9hc4u+7yIikQAmI6s6YvVWl+cEVRaeBTjZXheBNAG0Jylwp91Dp8vAuQlCkYiFKbFKi/f7EX3zIXWrDpgh0KdflU9iXldWmlVrLVRqbalgIvEU1jc3sb1zFufOnUe+uIBEKq3aM2lWVJFlAXhOocH7h5MFR/0wPIJ4KU385HP50cME7bbxZMyq3f8cYNWvLd8mIeLb34n9cxOCTz7vKRwL5m/pW6zAHLB+i8Waf+lzswJzwPrcHIr5C/mmK7DOAvYjSbCrrXnKd58ArJSlMZiFbBirM478X0rTHQnomZfOZIkEP33WGwjA9tFqEwjV0WpX0WpV0OlWMBw2EZh24AUoA2b3Zx2TURfh0FigkyzpaBLAcMzgjwAiUUrfziASzSPgpdFujTCdsm6FklAyrBENlWRZ5V2Nx9TxR7DKdEkNSSFj3yT55cDjPGhBMggGWMmuMvkzdgRY38MXPmD96X/6zyguriAYTqLaaGl4y2QKONgv45NPPpMMmB40ylcJJG7duo5qtSIfKMHi8tISdnZ2tI7NRlNVLmQjGNbE16ee1y47XsdIxBKIhGLwmJRMdpVghBsB9NSSefHlhzp6rolI0MM/PpjKixuJHQNWglayv8mkVf04ZsK6VQdod7pottpiPukfrdbKAqz8PL/WVeKQXaVHeBawHrOaxoLwY9a7SrDKwKUHDx7gwYOHePTgkd4HWVILwjLmxdVXcM34s1k1xITgjY0NZLJpgVervyDrZYCVDwOxfB47xmRhnMfNBvTTFbrEzaL+oKuuXMn16bMesEeUgLWCt996Ew/u3VGSbT6fxtJSAUulAgrZNOKRiDZWyBRyLXkCHVZrOKjUsLtfkSQ4X1pDPFVEJJFGOGwbQSmeNy8YYP3j7lU/aEmpuZZ4zWuJ1/2438Un7/8W7159Hf/yz/8D3VYdqWQMsYR5LQVIKf8djxEOePLaGxz19/iYME7SdWoPu0atr9QBVnbhImDJ62Qy6VNnUjFVFfFoXEwrva1hfRmlvANVa9FnThaS5/RwzPqZjtjWXC6OxcUctrdXUSiwxiuMRqsq+fCA/lwCPG5KTCwJ2PA1N6lmpL8DKjdIBofQGwxNIsxkYVWcefKudgdj9PuUBPP3ANlWdip30Wh10e4OEE/ksLi8hkuXX8L6xgaWl1fVTct+V4JNpgKTXVVvasi877IU+HVYXF8HWCnlt6+zUDdthJEV9q0QBlYNoM4C1tnfZC7E7lkAznlK8DedME7/180B6+k/xqfxHc4B62k8qqf8Pa1TOvslwMqo/68HrEa42tdp4Bm6dE1fBudAqy9PVJUKQ0LaHTFoZGXpcW126GFkgXwT3U4N/X4do1FbMmAwNKRdwXDQRCAwsMRIFsRHUvDC9HhS2ptDLFbEBGGMJ578VRyk6ckk+CJoJWAlUCWAIVhlh99JwGpeTP9NB00qSI8k0z05jNJDFSWLGA7i7u0b+PzjP+DureuSRf/k1VeRSOUxGAfR6VOiG0AsmpKs7v79h7h3767SkdfWVhXitLv7EHt7T+TFFAiNx1XZwg9KgCkFzueL2Nraln8zn89j2GcqMFN9IwKskXACk+FUHjSCf7FpXGNtFJgM2A1v8uFiKrZYQUlhzxjWWBSpNH2rKfWZWi+t1Urwg4CUzC3TQTvtDlqtjqpkavWaJMH8GZb+a2CQ1TgErOk0wS83DI7DlmbTOglSHWglWK3Varhz5w7u3bsvWTArOCgBVqgKU475nlVLw+RkCxSKREPI5TJaU0qZyaLz3OCwa4DVQOssYNWw64ey2HB7OgErmbR+3zY4mBI8IWBttVE5LOOtN6/i7p1bqkspFjJYXVnE+toSioWsgNaEyoh+3wBrIIBKrY79cg2P98vI+D2sBKyUBIfCUbGrBG8vAmB1MvlZpvWkHJjXjuqZyNaFw6hXyth9eA9Xf/ELfPDWNXzxyYcIYYxCLiWvN9OAR/KqWt0VQ+H4iPC6oC/TT/fmzyRQpG+Um2CU4VJyz//xZ4UjQXnAqWKhekQyWyZxT4CwF0E2k0aOkv1oWN2tU9bdTNjTOtLPE/MYi9lGYKuBbr+JaDSA8+c2sLm5hPX1Imq1A9RbNUzZEcuNm5B1p07GQTGnA/akCnwOJftl4JIgcYhBTF1ZAxD0MOV5oqTgMdpd9rOy8mYsGXCzNUCt1hMzS7nuuQsv4cJLl3Hp5Zfl4ydQrTfZE8sNkwLSmYxS23mHouKB9w6yymG/Bss2m+hZtX5o16E8Wz1G4Mj1PelbfRqz6n6rzVOCT/lQ8z2/vTlg/Z4XfP7jnskKzAHrM1nG+ZN8nyvw7QGr+VUpUbVf/EH9mWwrQZX6HwmcWJ/C7kJfnkjAOlAQEys3mHBJn5OxrZKrdRvo9ZqqZGD34GTcR6dVRbdTRbtT03Mx0KO0tIHiwiqy2RICXhzDAQcuVtCwA5SMahzpTNqGaO7Yx2PGstK76pfOq7vP97G6YUiSZ59lJViVN5cjm1JTg+o0bDUq+OLTj/Dx79/D7sO7kvGd2d7B4soGcsVVBCjXDTJlmF6wHqqVhgBruVzG+tqa5IOVWhkPHrKj9ZFAH0Evg0SMrR5J5pdIpLCysoozZ7Zx/vx5DWwUOss3GmRIVMJ6EukJHg7FtMob6teZCLQe+Vqli1O1YoDsjxeUfzVKgOmqfujtpVRagFUtsxoC+dz0vLGqp9NlGAvZ8KZYcvlq/RAjemIJdgm+KZVUInMibiFQfpesA8KtVksy4E6nq2oOenRvXL+O+/cZwNVBJMQBPeMnT1s4EpkYyoNdnRI3IuhbXV4pKUhLTMxTAKurtXEssGNYTzNg5fXGhzo2mb46GKHF0KX9fVx943XcvX2TO0woLeaxubmK7a11LBbzqpKycJ+ezgOeMJV6Q5Lgx3snAWt6BrA+jWE1Rt2BjGDQAMeXP5wE4Jv3YM6oO2clBN/odukA6yxw/RJg9SteyLASzMUScXz2ycf47dvX8NrPf4Hbn3+K8LSHeBhIREP+9WTXll0wZD8p9g3afYeMfyRy1PVJlrJHlcnApLasgXGhbqFwAJTvj6cEjkzwpadViFGedUqCGcSUikcQj3LjjMlqQ0zHA3gB+jfD2ojTRmCfm4ANACMsLmaxslJQ3U04ymtxgh6DmCZD5Q0IsE54b6NffYROh4qKvlXYgPUy9LpH0en1Ua83BHQpbbaam6F8qny9/f4EtUYXnTbvQxNkCwUsrazhpctX1LWaTKUlLeY5wKPN61Bp3n4IntXT+BtTVL6obszAKv9s1y3PJ94PLNzN+fHd5pr9Gzcev6ya+CqPqgO0cw/rN7p85l/0NSswB6zz0+NFXIE5YH0Rj9oP/DU/DbByqvijMVLzpX2CwIEeRzeUKiF4MlVIhwFVe0gSLHmiMawciCk55PBmXikDr30+eh10e230ey0MB12lZvY6dTQbFVTKT9DrdTWQ7excwvr6NgrFZYynQdQbbQxGDBYC4mTWkklj+GKUg5rMjGwiGT8LWvKHIw5JIQ5DJivTMByEfKkE3GQ72UtJFoW+wMP9Xdy++RlufP4Rbn7xMTrNMgIYI5cvoLS8gaW1baSzi4jGs2ItKA3udUe4/+AByuWKpL8Eif1hD3fu3sLdu7clDxwNKX0mwLD3wBoSDvj0sr506RL+w1//NfLZLGKRmEAjgWo0ktDXUJYtJpTPceQN7YoZJYtBhM/nJPD2wiapo+fLKiOY2mnyO/5X8mgOlQKslP5ZQBbZFW4yWGJxU38nsBYQ1XN6JtNTB6qlAxvDGtc5pAGSrK2fIm2AldJeSwc+ODgUYGVCMCf4eCyObDpjdSAa6s1zS9aULBQHVj4/ASvrgQi0rYPVSYLjdh6ovsgdb7Krxz2Nx5LBY8+bVANfRkRfujPM+t/+fW8Z7so70nTrx/3xYO2zdFonk7FKEjzkNcUNH9alDDHqD48A6+u/+TVu37gucLq6tICz25vY2dnC4kIe4yE3k7qSrzOJm8esUiNgpSSYgNVSghPpIqLxNLwQjwkZVrvWXK0N19kLBSU9N4+zgVWya7YVopU+sYRfA1r1KT+pnIFoR9/PYuTZ+5T/7CeemueRu5k5z+ps2BKvO9kZ/B5WXivc8OE1dO2N3+Bff/4z/PbNt1Dbf4LttSJSUetOJf2p0CQ/9If3kOlYpTU677QekaheL7tYlZ6uzTl6zi2d1zbE+BwErNbXyuoYymvJcFJtwP+RcWT4EwFrKhFBOhlBACNMGUjnJ16z6obnwXA8lAJiOOwjHAmgUMhgZXVBftZMLoF2r45ev2M9vZOAPUZUd4zQavUEQjudvo5XkDLdWFxAu95oiV1ljywZ2G53iBYtHqwX61l1zXhMP2ocW9tncf7iJWyfPY98oaj3zBssN7Z4XSoJmF5USvb9FHcqKFylEllWu1dbOrrbaHJeVfd3d13w9xFBryll/DPkKd7V2ZPuzwGscznwv+8d8EV79jlgfdGO2Pz16rfw9W7zm28Xz9dsvgLPwQqc9LC6l/S1J7Kfrmm/uO1xHGBioUsMLpGPTtU3Q/O0spuVLE6fgJVSU7KCDA6y0CAO2vQpdjuUCLcwGfFrGigf7Kn/lEPO+sYWisWSgEy3P0S93bauVUpAY3FE48b4WN2GVblwp948rRyuEwZUPQJVdquSDeJwZqwQB1yCagJoVlaw4uXWzc/x+/ffxm9+/S/oNA8RCgywXMogl03AC4XQHwTQ6QEbWxewWNpELJ7BZOJJKvdodw/lcg3xVEKS2WQqjtt3buHmrRtHfl6CwSCZEi8srygDmCiHvXjhIv7jT3+Krc1N5HM5VGuUTFMabNJmshIc8jhgq0qo20Gn2xGwl6fVD7/iGjvpLusgXAUE/2y9qcau8s+OCWV/IwEPJaL0zGkDQuwQZd+U4LHKhmvLwdMCl+xBZtu8whxQeR7x/RBQUwbOUBluBjB1+MmTPSUDP3r0ELVqDQlVpfCR0PnD9ypGOMqKm7h+HpkVSplz+SwWFor+RgS9cOZXtsAle7gqIAdWj1OCj+XAXzV8PtOhlIvwVJ39iRuA73d0//o0/KwNCN+rrI0j+gopXSdg5bk7trAznlNMlWVAz6DbQ6NSxa9/+W+4ef1zSUnXV5dw4ewZnNnaQKGQFWBlXRG95dFYTIBVoUuVmtXa5EtYKK0glVsQYA0EyZJZ362OOTc+ovQl0mdIVtzOM3eNWbCPVY0cLYVPTs76rblZYp93m2O2QUYFhMnc/edghQo3QWi0VJ2TsW+qhPZBq6S4g4GuaZ6n/IRtDNma8T5FVYgFlpHNNPbu3v37uHb1Kt74zWv47dtvotesIxKYYHkxiygDfie8PpmObb5Jnmfc+CE453V7JIEnzym1Ca0CVJ9QCcL/WlgdA9N43LQRQ/mw51nXKUHrgLs62YoAACAASURBVCoJA/fcROJ9KBHxkIxHkE4T8FGCPFF0E9dK5wHfF9+zQqPs2uVmHTd3NrfWsLRcQCDIDcQO2l2qWUYYDGh9YOI7mVJemyP0+LO5eyevaRT90VhKCzKt3GzkXphqa/oj1Bs9NFtD3Y/Zqbq9fRZnz1/Eme2zSia3cDMPIflRTemiDTLK/GMxvT7df5j46zyq6oRloBSTgo05ne1WPZb/Hm9+uAC45+BX6vwl/MBWYA5Yf2AH/JS83TlgPSUH8of0Nk6mBH+T936yIsIAqw2WlrjpD2l+T6v7N+76m9+SAGaArvpaOVzTf0k5HEOEmCDbxqDXteTMXhetek0S11AwiEKxiHgyqa/tDgfoDPpiVeOpFMJMm+TgLAmddUQqZCjMICYDUkykPAKsgZCAolVNaBr2pbB99LtdZDMp+dB+9/7beP3Xv8A//ePfIRoaY3OtiP/w6mVsba4I4N1/uI/Pr9/H5tZFlJa2EI9nEQhGMRoHsX9YRaXaUDInh7NcIYuDwwM8evxQ6bhkHPn6Usk00qk09vcOxMi26i1sbW3hr//6r3H58mWFNtUblE33xYqInSAoDDE91AZz9ZoKsHKjYCRJqLE6TN41htHChyyASFU3CjGJqNdQ4VP+CUCAyuTTyWhoRmVNz+JMfdbUfGcEqwo8ElD1PWcOrHieQmx4rB0DzEGdcuAypaZMBr7/AJVyRcFSZFb5HBxUTVo+1qDrUo3de8jkLN04n89ZKJPPposxFmhOKIBJCdCUS/qBS7OJxU46+HXA9JmBVqO5/+THVD7qP/7Ck348u/58pYPAqg/AKGXnxtDIri1tNhCw9gyw/vIXv8CNLz5DYDzE1sYaLl+6gJ2dTRQLOfS7LbTaTQWhGWD1cFiu4qBCH2sducKiAGsmv4BYPK1aFq4zrz0mTkvJcNSfaRsZs4DVPMN2rc2+w2Pm2AApL0PHnJFhtPdq5940YKoOXrMMDOI/8727c9IBVtsfsO8jUyrpvf/EIlyZhqyamIF+Fjc0uCHGDbVqpYoPf/d7/Oz//Wd8/OHvce/2LSRjIaQTEeQz3OyCQqtYccUHXwsZf24oUcpPZpBstywQ/rVH1ptqAflWWSej6hwGLPV9tQKxoQcvHMZwQJaVva70nBtAV4gTrQMhIBb1kExEkIgxRZiAkCeCKVss0MmCnZjmy6AkBiTxvri8vIil5TyyWV77vC+0TeXiV9XQw8ogJf5sKlaYAiy+2AtjODZwyoRhbhIqDZgMa5sSYoYzBVBaWsLG1hYuXHgJS0srUp7wGuaxcAF32tTwH0f+cqW206Jh9yQLVvpyv6oDo7M+1dmeVaeYeGbX65+8UudfMF+B4xWYA9b52fAirsAcsL6IR+0H/pqfDWA1AskYHwOtHFbcwyUIUxpscmHu7Fuvn3buxQ6yesEALcOJwA5RatWojaNcj987GAhkcaodMRRJlREQA8ehLEQpns/6JMnWEbQQ8Ki/z3bpPXoiyVCGuKtvqbiS4vq9iRxs+Ropj2Q/ZSgIvP/bt/Dar36Of/p//hvy2RiuXN7B//q//Ff8+EcvCah9+NEX+NWv30ZxYR3pzCKCwSi8cByhcBK1Rge1ehvVRlMJmUy1JaNCEPnBBx8oMXhleQlrq+tYWV7B3Tv3cOf2Xdy+dRuLC4v48Y9/jL989Sc4u7OjAbfd6aHZ7voyWAOtfE9kkSjd7fa6SmXmwEz2iOtJkKv3PiPTpE/v6O/+n20tLHSKDCtjQ4NMSKZvjN/LgdL11dJPpiAU13HKYdP+TsDJz1lFiMkrySrx7wSr7Jvd3bUqG4LWdqutpGkO/ZQXU9rqEj0JQsPRCEIRY8r5fsmu0qcsdo+1Kl8KXSJYNeDKjQkOv7NgfTYA6k/VWzyzAfg7AFZ3HMxva0FYDsjZtWbXm2NZLd2WYHWEwciOOQEZAWu300b18BD/+rOf48ZnnyIwHeHc9hb+4kdX8NKl85IE12uHqDdqqPuAlYCU/tXDSh0HPmBdLK0gW1hAPJFWtQk3juhPFKsaCSFy5Gk22bl1Y4bkyw4GnfSeZmr3+i3ci+euA6uUuB4xy0yk9Rll3hPG06HPXnqqdTFAe3wD5/fpW2RRGPvsJc9pbpr0BOQI/7i2St/udHV/KORz6LSb2H+yizevXsNbV6/h7WvX0KgcYjToIxkPIREPI8F07TCVELw0hpLO8/wq5AtYXl5Wh3IimVK/ML3eBP8uZMwCnUSZCrhSvks7xMg/18lQktWmn9SF2DFNWL5MKaL52qmuIKMbQCbN9OC4XksgQOZ2aPfdMYG/H4zU4/kwVRBcPB5GNpfAmS0mq1OtMNF9l32rtFVQ8ULmlN9PgDoYsaKMOwghAVh1rTIdeDxFo91DpdrG4WFbG0q5Qg4//smrOH/hEjY2N8Uk8/w79pAfe8yd1/w4EM2UHW5Tyc4ZJye3QCl3zZ4MVjoJWp/Z9foDnwnmb//brcAcsH679Zp/9fOxAnPA+nwch/mr+BYr8KwAqxumHWB1oNV1HPLfDcDaIElWtdvpHnm7yAwSxFHOyHoNsqvNeg3NWhWtWlUDIiM7KHukk41+yxgH5mwGYQLTKAFiRMCVTGosEpcEjd5PsT8qmfcBq8cBydhW+esC9HIxYZcshR8YNewjneRAGMCN65/it+9cxb/9/J/gBYdYKeXwP/2Xv8KFc1uSEj/wGdZ0blFyYA5+gSBBVlyVD612H7t7B+h2+wiGKJ+NCXjfuXNbgJVyPyYFb6yva0Cld/Tw8BCxaBylxRI2NtdQLBYtablHVqOnr1MtxEwoiYFTehHZwzmU/FF9uOxtFHPlKh8YqOKZfPEIrNrnBJQkLxxJbhgJBdUByQeZTjKxR4NjkIEvPjCR/M8PPPGfh7JUDer+c3KQrVQq2Ns7ELNK/yqlwKzo4HFIJ1Ni0iSRVmVOGHFW1jAMKhQUWCVIzRdySKaS+tkKjkqxp9VkqcawGpMjwOoPvEev0wHup3jdTl42z2wA5vv/xtekfaUDrEce4GPI6oNVHisfsI4JLmxDQHJQesJ9v/iEG0PtNqplAtaf4fpnnyqB+ywB65WXcfnyRZQWC6jXy6jVK0qBptyc1xj9q5IFH/oM69IK8vlFxJNMfA0JrDL9VWBVD7Kq1g1qCc++3F6yUOcvtIQi50Y1RtkPIPqSuzUg9lLnrDzV5tGldJYyfoH4E4DVTwszaawDrNqEYacwWU5SslQGGCimb5XsJC3Wt27dwMd/+BC/+sWvcOPTT9GqHSARCSOT4LXKV8H7FjdxuJnCbuahfNyZVMYC0ra3keFahCMKKKpWKihXDqWgoC+YKd3y0xKw+pJkhS9NJgLZFozmYTKa2oPgNmD3Kwu5myhkia8j5E0lDWZCczRKRtI6Xe2eO5byQfB2DEl+KfHlvY19r6urRRSLGaTSCV8+PJZyo93pyJrB10TQShaVoJVM62hM2wHQH07R7Y1Rqbd1X5tMPaytr2PrDLukz4tlpX9cmydKQLfNI6UYq3bqOM3bkr/9ajFf3WEhXceS6pN/n1VFfNWfv/FlNv/C+Qo8oxWYA9ZntJDzp/leV2AOWL/X5Z7/sGexAt8VsGqgekox+7GX1VhWA7A2WBOwWMDJRKCk027Lq0iQ2u600RswMIiVDZSzDrD78D4e8/HgLjxM1EU4YCJJICj5XX5hEaWVFUTjSYSjCVWg0HN1XP8SE8tqUmD+u2epmh69rT7YE/PqaQgdT4YYjCjTY2jNQFUtlAQf7j/BF599hGtvvIZW/RABDHH54hmUSgUNZ53uEM3OCPFUzgepA0wo5QuxzzKMfn+KR4/2UK015RFTim4yoRCjer2Gw/KhWJ6NjTWcPXsWi4uLYmFsKPP0OjjISUbI2on+kKWxBlpn5K4EtEpdZnUQmeoJJX7swx3O+B6tv5HPayyYY75Mi3ks9x6rQoM+4KQ8wVF5zuhNnB0WHRBUsBJBwAzDroAmTs1BVnHwtYzFqtK3evfuPTTq9NEN5FuVnDgcFitMhsqqcmICo+FoGAG+FqUQJ1Eo5LV+/OC/sQ7jy4CV3a0WxjQLVGeH4aeFs/x7AdbvkkQ6K7uXr9gH2IK+Yh2tx5NARqFLfniQAVYqGMx7PGEgV6eDavkA//bzf8GNzz/Rub29uY4rL7+ElwlYS0W0WzXU6pSvl7XxQ6Xt/mFN7CqBay5vkuBCoYQEAasXQoqANZM98jFzY8i80v5miFJdDbSSsf3S+eX8qMdvzZZfslkD7fKXK96a79cqZ2ZZNq7B7Id937Gnl6DVbcI4xcF4RD+rVaUw8KjdauCwfIB333kL166+gau/fgO1g30s55JYXylhtbQgsDwc9tBuN3SP4tq6TZWFYgmbm1s4f/6CZOg8NpQVHx4cYH9/X0xrt9exjbYjwEqw56ptrD6G13PAY/K3xCV6Hyah9rSBRz/6eNST6oSgNRphenAYSaoLeH/wCFDtnuu+jwCYlTWdLgPTWrq35nJpFIo5FBcLkn5z46zRasi7TMbVmOAp+qMp+gS7/ZE8rpNpSBLgRosBTH1EogkUFxbw8stXcPHSZeSLRcmhef7xXqCAJWUGWM+qY1RPMquOXTX5+KwK5DhpevaYu985TwOsz+L34fw55ivwbVdgDli/7YrNv/55WIE5YH0ejsL8NXyrFXiWgNUNpLN1EfZnG84s4MSGa6YHd9ot83uNh2h3mkrj5XAo72q/h5vXP8XtG5/h3u3rKGTTOLezbcMdQzxCEaRzBRQXlwVWyayGKcMNsUqCPq80Ukl6Ig2sxglYPUoTOQD6lkz1IFpdAls3Ah6ZKkqWKU3u2YCpxxjVw33cuvE5Ht6/hSe79yUT9ILmHR2OgeHEQyqb1+tgtYRSQJVwm0IwGEOj0UWz2UOzwUqYoPxquWxGP4chTJRLc9jf2dnBxsYmlkpLyOZy6iq0SpCpgCgTOgn8OPDahzFGHPhcYjClwRzQOTw7IDN7TGywDxiY05oYkyXGzmZlvbdoJIRkImp+YKbxsqaDQzXZHl86LAZT6cMz/a1MhPaTi3l8CbYITFvtNu7euY8HDx5KEszzgemeBJw8Pgx5kv92NPKrd4xRdQwrgT57YxkiQ6kwXzc/z39zgHXWJ3eSVZ0FrO4i+T48rN8FsLpr6ehi9gPOJHv1Dz03S1Rfo4e/GUSP5GTspzv3MGaAWLetTtHXfvlL3Lz+mZg6hi5dPH8Wly6dw8ryohQMlLCSFWSdCT2Xe4dVgVUC11xuEZQE5whYU5S1W9UQq0kMhDBR1gCrpOGesa3Oj0hG3/CoscF8E2QoVbWkZOoZ8OmfW6bv9U9IP9/tWMbtfPMGUm1N7Ly0v9ufpZ4Y23rwfOPlTG87pcfcLLp+/TO8++7b+P3v3sdnn36ETr0ObzxCJhrCcrGA5UUCMdbY0BdqkntuqDDlmtdBNpvH0vKKQCvfM+9zVA0wAbtSrfjp5qyJsffhbBN2/XLTQXWruicwdMkRzkc5XbyGBVYHtgHhS/Wp/IiEg0ilkurDZeAVv9nZL+R/DYa08UBZPgPZKNOdYKxNnnwxj2wui1Q6qWTpTq+DBjtSx8wrBsaTIPrDMZrtHrp9+mqBSpXvfyJmfXNrG5dfvoKVlTWBVflndS+iv97YVG1EPQWwOpD6dVJgB1JPyoBPXrdOFvytfunNv3i+As9wBeaA9Rku5vypvrcVmAPW722p5z/oWa3AdwWss0P4yYoAB46Ouw+NNRkxTIRDo0KC+koCthRNdrI2lBLMwTBAf+qgj08/+R2uf/YR7tz4BBtry/irv/wJggEmz1oXIIFqKlOAR1ZVEl/KRJl0G/LlwHGBLOv1C0texwFnPPSTOhko5A+1wRCTOjlQk6Eig8LBlH7QvsAaGd9a5RAPH9zBwwe3EZja8EipnfnEgFQ6q0qQ4WSgihz6RBnAFI6k0OtN0G4NUa91JetlYwuDlDin3793T1JZshyFQgGLpRLW1zYlsVsoLWrw43DnBn6S226NyaDyg2BMn58YiObgyqAWbRaMbVAmwCEgtAoPynBNcigWRwmj1v0oMOuxniOEdCouwMqBmKCDnxZb5deAHDGsnnkDHWhW6AzBPMObplNJIznE37v3EHtP9lGv1zXgJ5NpMc5kvLrtjhhDAXAXtuQnGJNldYCVQ7a8reHwUZesY24UwnQUSGVyZT7fLFh1Sch6p19TZfOsJMHGin6VKPhkxcvxle2w2pdBq/83P7xnVnpvflAC1onUCwyy4nXEALNmrYI3Xvs17ty4julkgJXlBflYBVhXlhAMTNBsNRQIxk0dehX3DyuSAzvAurC4gnxxEYlURoCVDB0fSn6V3NMAK5l/+lnFcPsKBklw/RRbQbSZhhsDoZT6OhmwvUfWxLhAKYJb1uV86RtnFAFc46MNJh+4CvT5DLQpN3gcArqWm406bt+6iQ9+9x7evPoG7t+/jfLhE+TTScS9IEKjITKUn2dSSGdYk0R1QUhSYILfZrOlMDHKpzOZHIoL9K7Tfz3Rud5stfRf3tuM6bWkaAFpf8OHDChBnmTBYll5Ldo56YKjdK37NWEKQaPXnqnGU3YyQ+nZksXH6UulTNr6k+WXFTttCy27AFUt3Z6+LpGypG1u/iA4FWgl00oPNJeJlWH94QT1JsE5g9IoEWbIWhKbCle6hMuXX0EsntB9gUnk/HE6DxiCxp5nSoJ9pcNRGrkvBbak8i8rIGYZ1pOA9Wm/775JcNqz+j05f575CnzVCswB6/zceBFXYA5YX8Sj9gN/zc8SsGrI9AdzB6hcoql6WofGBPFDHa096wtkN2mzWReDEQoz4IedhiMfsH6I2zc/xrmdTfzP//mn8AIRBZOwI3IwZAhmBAhwSI4qDCYSIcsaEtDkw4KAGLREeaENgkzPZYouw2kcO8UE0jFlh2OTU9ILWqnUJFuNR8NKKKYprNWqod2qIpkIC9BxiCawrdebVq2ToHSWA2EcKUpVY2l4XgK9LgHBCPU6K1066HWHKCwuCIiSsTk4PMT+/gEarbbYrUw2L2nw8uqqgO3y8hKKxYJkhy4oimtsvagmfXRDHt8T110g1k8NFds6mfhSUasecp5W4SkFwdCfZxcEASvlwBmBQ8qnLeSGx49r45hQBwTJvLr0VQeiOCRTOtnt91GtVeXL3XtyqGGfX8v3QiZckmymCXe6CnXiAE7A6sAOGRt6WQlY5VFNxBS25P4uFtb3wzmfnPP2zga4zIa3uPP0+wGs1rn59I/jQKWTn5d702FdUWY+wPaDiP4o2EzpsGN5oCmx70sazvAlS9p+6+rruHvrpjysK0sL2DmzjsuXL2B1dUk8HxnW/YMDgUemzDJ0SZJgelhziyBgZVpwMpWBx9AyJrxGo0imUjpmVDNw44HrzP/Kw6pNDvOUcnOKMuYoJd6BoJhWF7pkYMVnZAXc2A/K6hmTuRJk0T9tmwy2qeI+BFbZZErvuzZdjhUAPP94rClXlZogEMTNG9fx2ScfSwL88Ucf4tatL4DAWKm7i/kswgT81arSlHkvWlwo6NpjjRLvI7Q0cMOl0Whp84mKD/aPUibNuxvBG20OUjmwZ1X9sUaNC7xyk4yS52BIx3dAVpNgVoCdrLP1/TiW1flxp/T/k02nUkV2i7EYbALEJK8Z36+tjSJuTCnMKiCfPa9vyn1pJ+CGBp8/kaL/mwqGECaBiVhWdmLrHFJ1jTGsjcYQ9foEK6sr2DpzBpev/Bgb66wXWxQIpj+Yx47gOZtLH20S8e9MZ+c9YhawzoLV2evTAVbXp3pSCuyu2SPJuJQhX7/p9AP/9T5/+9/DCswB6/ewyPMf8cxXYA5Yn/mSzp/w33sF/lzA+rSB38lFj6WjRjAZYDUwReaBSbwEqQP6wzpNJdMSsE6Z4Nlt4w+/fxfXP/8Qjx9cx9b6Ml79yV8wbkmAtVZrYkB7pBcTYEWAHig+6E1j2ibZvQFCIbKIHARdivH4yCfHMdc6EY19IMug1+4PQe1WB61mR35QG/w5mFEqG8RSKY9MJqHnpgS31epwZBZLm0hFUCjmUVpZlod1MAjg8JCpoazzIdvBn0sG1lPQCidw9pJWq0xpbak+wmMwVIRMRVSD8mJpAasrK1haXlIQExlGDnadNj111jVJzx8HQK6xQKdYV5P6qoNSPlI/QXhoSbymoCQLSwbWpJpcAEr7KAlO+wMt19EdQ4IA/kwBCUk6g1JvzvpXnZ+WYS5kjmu1unpk+XoJeq17kSxpRKCWzBWpHQLOTIbJs8a+8PwiYE2myXJZiAurdOhhzWazVmvj1+nMJpByQD5Zh/F8AlbXZfzHV7oDrFaH4ocT6cvsGM2yq0ph1oaE1URpU4HnBdm5QV8BZm++8Rpu37iuztXSQg5bm2t4+eWLWF9fUaeoAOv+vs5JSkMPyzWUy/R4NpDNLRwBVjKs8ourd5WANal+Y3VpeuZZJSPPECad474HVVcWAZxnwUvufRGsObaMCgqdUwpVsjWxTZRjyD/LrOncI6Pqhw5NJgbkjM00xp9fw3ODDH6lXBWjShnwR3/4PQ739zAa9RCNUQ0RQsQLIMzXw+5Un6FmWnghn8VSaRGpRFKp461m067ZWlNhRfIUs8fZZ0wtHG4i8OnjT7vvTPgVLJuxHmNKMUbcLFLKswFMk0ofq6Edeyy2WBsSVvnEP0u+71knLjeACBBVCcV14H2A2DdID6rf0zphIvoY/RETl6lkCCGWiCrUjBt27FplqFuHfax9poxzs4AKjwzOX7yIs+cuYG1tC6lU5ii9mrJuk+KzZ9WYdpMFH4fCuZClWRnwyevzJMPqNuFmr4w/8nbPAeu/94gwf/4/sQJzwDo/RV7EFZgD1hfxqP3AX/OfA1i/ip2aHSpcOBMHOg3VGqzJcA6sJ5IhR2MW0neVTEtmr91solI+xHvvXMXN6x+iWX2E0kIWZ3e2gEkI4+FUO/9ThBCKJgVYJ/RcscZhaEFPDFQhFiTQMrBKpoYeyYFYPD4oX+RrYqpuvdkQU8ohkjLHRCKJySSAQY+JvQdK/aTnLZ9NY3l5AdvbTO7NqvqFTBDlzs1mTXLiZCqCpZUlbO5so9+boFbv4M69XTEVwQAZjaQYKta7MNE1Eo9bzQ8HRXU3MuV1pOTORrMpeV0mncLa+irOnz+PK1euYGFhQd5NMqwEfASIBOqsEHFr7mTCzrMqltvVDUkafFyLYtJJ31t45E+lF9jCqggyKC3mejkGh8/lPjigm4/SQp6UAt3tSBpZa9TFqhKsqrs1EtXAqzqeyRSNRkPHgAEt8qgy+dmXCzrAyhobgnSFZ4U9AVbKpzmozw7Ds1UabiB2g+9spc2LwLAKpqk31DYDnOT1OFzI71/102F1Lovx4gYLJevGNnKzpVWr4Y3Xf6Ue1kGvjWIug/W1Jbxy5SVsbq4jHPHQbDawv7+nY0QQVa7UUak09cjkiigsLCklmKFLnrp7mYTNzQN6iGPwGJLkhyxZUrN16lpm1MQY81BAG0mWgmtg3XWHkgU0Ipn/C36pRkkJyAPrTeWHO5Zi532GVV2kYwNr1hvMDlDWooTYKIpHDx7i008+wT//8z/hrWvXsL+/q5oadpTGE9wgATqtBsKBAHK8ttpttBsNJWUz8G1poYh8NodsKiU/eavZwsFhBc1WRyqCMTeF+Np5w/GCCIT8VG6CUJ8qn44nei0hSqCVUG4ye7KfvBcYGDeQaaSsyljtz/71O+hTkm+bTASv3C3i+ksanEz6DDRBsDHaXB8D0Nzgs17Vdrfjd7dOLIk7xiquEJpMlK43bHOtb/217FU9s3MOly//CGfOnFciO4O9+P758+hBlyoibBtMiWRc3loL4DJZvrtGHbvqwOms9Nddp26j6qTk1/1emTOsP/Ch5Tl7+3PA+pwdkPnL+UYrMAes32iZ5l/0PK3AdwGsxnp8lcRxNmnW/dkYEg5ZHMzEfvKhqgn6rShf48Pkck92d3Hvzh28efVXePTgBnLpAPK5BAq5NAJTBsIEJKlFkFUrSfv7YITKYQ3NZltDezqbQi7Hyg1PXi/V6pAlHQ4ku1Mfa8TAHYd7Dmr8L+WNTD9NZjKIhqMITAMKCDo42EelUkY2k8TS0gKWlvPyd07HY3gIwQuEUT48RKNB0NpDKpvB0soqOt0Rao0uHj0uYzoNo7iwKqYqnclhd++JACknegaiENBxmCRYmE6DqvlpddqWWkwwH/KwtbWJv/zJX2Jn5xxWV1ePOiU5zBs7Q8kiOxONeXHHSmyW33lJgD3xe1EJMiWlVDgWQ3xYn2GJrAT9JqUmriA4MlmxGBx9H9GUHWOrVTHQy9dNhk/vqUsPHI+J+V5tcI3qwW+nZ45glcN4Wkxd7KgCQ7LecEgsMwGq86bSzyr54QmG1VVnOBZnFqCeHIy/b8B67GE9kWz7FR5asYPqRzLQY8fGNl34ObF0SgrjnonVF/G89zyT2x4xrJS497po1Ku49vpruHXjC/T7HR+wLuNHr1zGxsaqrs9GvYa9/Se+F3OKSrWOcrUhlpUS9UKxhGyuiHgio9AwbrSw9zgas85bbkqRGaXKIekfLwQsuGyKkaTc7C3muXR89/CDh+TLdn5rIDAx4Mb/k5RfHc92nur9+72lBljF15q/k6FtvI9IcksgF0Wn3cGtGzfwwfvv4+0338ann36CRw8fIhIKIJmkBzVJyChZMBUTlP9TPqwQsH4P02EfUS+IfCaNQjaLQiar+xRtBY2mqQfKlRrGBJVkh3nNkFnmjcc/3Oaf5fsyQB6cGizXph/l0eORFB5Hm4Cyo/qbSLyItQawDbY+k3iZeO5JtUIdMuXSZFgJHM0GYWFWWuvpWFJfhnFxF29IKwG7mv0Ud4LVYNjSv9nxTJUHQ5eYC5DLF3Du3AVceeXH2mSKxQmILQuAx0Ag2Zcjm589KM+9yfqtk9mB1JPsqgtMcv+dtTXMZz/6ZAAAIABJREFUglV5ev1NtNnfO86L/qy85s/T7+X5a3lxVmAOWF+cYzV/pccrMAes87PhhVuB7wOwHoEmX8ZI0EjQyhARSoPlnQzYoElQc+/2XXz+2We49sYvcbh/DztnFpBJRRAJB+RhnYyD6HYHKrZn3ym7BlvtHnYf74u1ZALxwmIRpaUF+eU4RJH70M8bGkvDehsOVCZXZPenyWqTyZSSTxkmQk8emZ69J3soVypioLLZlHorszkOZVENt+FgGOFABOXDCsrlsoJrOBimszl0ehM02wOUKy3E4xlsnbmAtY1NFIoL2N3bRbVeE3PEMJROxxKEGSrFhGH79w66vSa63TY63TaKhQIuXriEv/iLv8DFi5c0kHNgU+gJh3vVW9hQPwtYHTDlexcwYMei1n/kg1cDoGM/pdcdF5NW8thQsngs43Teyln5t6swYpJqVz5X+oEHR8yYsauUjdpGgeTYI4IET5U2BKzOz0o2VRJgsqoMcfGDlPTfWEQeVrKxJyXBTh7sajJmh+JZT5x73d+Lh1Vsn4NoX5YAn2hmObp/GHs28AOjKPPmerFT19KrCQzVi6u1tF5jnivyRSKIZrOp/k/K7vu9Dpr1Kt556y3cv3tbfaJLCwVsba7jJz++gvX1VXmbq9Uy9vYMsPIcKdfIsFqtTTqdQ76wKOAaj6esTziZQjKd0rUS4eYOyBoyeZrgyc7LlipTGqqEicbYQRxFLBEXeyopsBjJIMIh1hDZRga/n+9Lvmr6XFnlEqCv2qpbuDbEf7xWCMoMvlPyynXm2kyVAszPEcQ/uHcPv3ntNbzz9jt4/7330WYa7nCAXJbeW3aB8rUMuaUmGTPfBzfWXHbxoN2UnzUZjaKQTqOYzSKpnl+rYSpXqnj0eBcjgmpuhpFVJtvoy+jlT9UFQ6DK3TNjS41R9pOMJyP5Xo/AGy3z/uaQA28CtpT1k1VVSBV7W/lkAV03lGTbhhB7T7mZZ/c3YCwGmJsaU4/s+QQ9XufadJrqWE6mAavA6ZnnnBtqxYUldaxub5/F9tnzviLDwLNtDsW1waQkYL9DNRI2eTIf6uOdYVhnvasn03/ddTgLXo/et39VzCp3DMMb4J8D1hdu7DhVL3gOWE/V4fzBvJk5YP3BHOrT80a/K2CdXYGTbOvsYOE+57yhHCpNujcWk8dBmdUu9E9xMCWAunPrNj779FO889brqFUe49y5EtIJspgTRMJxTCceajUmcXbNb9Xpo9Hs4MnuoTynBEOFYhbFhZwGZIJWhgYRtCoJl0OaPJ6UBVupPf/MwZkzr9J0OQhOyGhMUKvVFCxC4JvPZ7HA5014SCVjyGWz8OBhNBij0+qiWqnjzt17Yiqm8NAfBdEfEFBO5AM8d+ElLK+sirlothtKZiXLSsDa6w3Vi0oGg5I7MpUEf6MxQ1ysBohgJRqJ4m/+5m/w6quvIpfLKQmZA7al4XqWEOqHuhg7wfdBhpNSaV9iOp5i0DcwaSDVBU7RW8xj0jffLjcWlEw68gfc40FxNvhGP1L+3wm6Pcqa+zOnSOCIZeF74zG2BFVKFgPI5/PIktGORhSIxYRbyhRT6ZTkhierMfg5k5zaY1YWfBKwHnkjfa+tG4ifF8DqFmkWuAaUAEzmmYxpUOCDQI0AljJrnqQEZNxY4bmrwKoee0JbqDfbqNWbCriqVitoNhrodf8/9t67S7LruvI84X1E+szK8ih4AiQgOhlKIimqe2lG//bqDyB9n/4Cs2bNHzPTa0kcqtUURakpigaESMKjCrZ8VXpvIsO7Wb993s0MJKoAQgKqgKpIrmAlMsO8d9+9L8++e5+96cXes0tveM8mmbpnT59UrM3Xv/57AqwoA7a2NgRYuUbMlW0xhzu2vrVtxULFxsYnrVgad2fYeNKK5ZKVKxVdOzZ6Mmn6ibOWTWcFRskgvX79ml2/ftWuXb8i6X8iFbeZuVkxs94D7RLxqclZm5mZtfmTp2xifMIqpYp+r02bek3zupjP+yaINp4ctDpYjb5kPBazVJL5hsGS2dtvXbLf/PrX9o8/+ge78v5V29jYtlIxY/ksUmWAHky16f6AgRrjztprtLo+t7JZq+/tWq/VkFS4ks/ZRLFo0xMTNj5WsXyuIIfv6zduWIO+7n5fMmkcwi0Z1zE6YGXhAYHdtAn2nHgqd9v2B4BXZlWSUTurGNY18mGAPAsYaT4tBPSXOkvrPb9yWZYMOqk+b+59nBMjVG82XHLM/WHQV98t8uX+wEFwo9mxvSqeAl3dBx997El74smn7NmvfEWZ14wJ/eYOiJH4+iYSLsC4sMOuci/lZyHOhjYCcl7D744D1gA0h0HncWY1POcDf0eGep5HgPXBqUW+qGcyAqxf1Cv3cB/3CLA+3Nf/C3n2nwZgDQzqYfE9JBf+IGD1bjMHQABWCm16MJsyLArZideuXLO3L71tL/wShvW2PXphxsbKGcumkcCZNeptW1vbtv0qrCPMATLUtu3v4jrsjB0sXDaftgLusnnyPOnFRArsUjt4TBgbCkTli0YRMMjtkFWWImMZVHSrq6syDqKIHJ8o29T0uGUyZoVCWlmqFI2dVttqB03b36vZ+vqO1RowGHE4G+sPcDJOWb4IiJ5RjiHMIZmIciXutCUHlnGTImicPaJ4pM+31W5Kxtls1t3lt9u1559/zp577jmbOzGnPrKwIeAmK26EBNslaWlk1iJTFzionuc1wsoJsEZMK6A1SHlbjYauDdEobmLD9XH5JgWymNqeZ2ky3vQzBgMcrgUF9aGD8JCkD1ZHDs2KwSA/Nm1lAZ6cXwNkr+22JMCY+cCiBsAaIjP4XQCswWgpyA3V4yppYmTeI+miOyiHf3+XhfqpsjYC8sFBaBjHDzndHsaeuC0wzB3XGvAiwNrt2u7Otl25clnpneNjY1aukNEbt9WVVVtbX5PD78rquq1tbFp1v2oHBzXlhTKeMLPrK8vKZC3ks3by5Jw9cu6sPfOlp+zE3Iw1mnUBTDZQkPeGqBIkr5tbO1pjGHzH4uTuprRu2GDAXInrx3opFkpyjp2bnZPMe2tr0y69dclu3rxuq2tLkv4DoMYnxnXtkeEzLBg4TfC6uXk7f+4RZRADWultZrOIPNPpqWl74oknrFSpyJGXPm+UFRyXHIRxy9W1942pnZ1NW15esl/8DGb13+ydty/pvVAWlEt5y+fSUZ8rJ0UeMECRzZ6etbsAun4E0FLWbhxYr9Vk18dyyYSVshmbm54WaC0XS8oXXl5Zsf2DA23UJNNpZ1gjNpPNL5QEvo/kGdKMMWsGZtT7Vb33VWqCNJnHPn8ls8aEKYr8UW5rb6Deda5trXqgf1mnTKGUmE7ALXLkgfqH2dwYRDJs/gWgttXrGzNU54BVHIGJ5xqfmLQTJ+bt/KOP2unTZ21mbk5sOBsF7vTrZkqH2btB4s/GX4r4MHeOdjm/M6ycY1iTd4qXGgaugTkd/vdum6PHX/e7rOvRc0Yj8GmPwAiwftojOnq/ezECI8B6L0Z59Bmf6gh8WoD1OGg9fpACTpFzZuiVhNkTKGo2ImdMoi0SdvXyNXvzjUv2k3/+B1tavGbnz03Y9GTJKpW87WxWbWN92xYWV+zgAGYW9W3S2dEeskEKaUxBYCU7VizlrVTKWakIG5e0dCquDEOZwODgGYE7gKpklbWmTUxM2ROPP2WV8oSch69cuSLmieMcGy/Z9MyYpTNm2ZyzrFTdGA0BVmt1zG7IY0Rml7JYAoOlojJjB7GEADVAFEaZ4g8WBIYQA5PdbXpwYR77Ym7kdiw2cl/sKiyrM55te/SxC/b444/ZuXPnxFBSvOH+2el1LaU8TMxm3DHYs1cdCAcn38Oc1ChTNZgxNWB6G00VxDCd9YOqLqUDQExiHPjJfKnloJTitFiuqDgF3ML88LkATIpdrj3RPbCqSDSRIfIajK14pFIeY4JMk+tBQcyYBFdgOQNLgkgPZFb9kUiCg8FSAKnH4zKO960eZ3I+1YX0UW8W1MDDfXiRkc4wMPZYFs/p9LglB1I4JgM6b928bj/60Y/UZ3nhwnmbmprQ/HjppZfsnXffsevXr9uNWwu2vLqua03PeI9klYiHTMVN8z+bTtrk5LjNzU7bmVOYhwEgwUzIU81yOca3IPDUanfk7rywsGSLyysyGAJMM3d5836vLeYTwFqpjNsj5y/YM08/Y7X6gdbM66+/JtMymjdRKCRTbqaEfJkoJwAnoIyonKnJaTt37rzNzszZxPi4LS0t2fLysq2srtlTTz9tf/G//e/2xJNfshPzp7RRVau31AoA8OOY6WkG3LdbDeWr/vznP7V//NE/CqzSTgC4zokRdAdqNq3UGzvouJM4mxr0xKICGDg7iswiNuhav9OybqNpiUHPUomYzU1N2fT4hJWKRW2y0Ke9tbWtWKoEDKsAK0CvpzGsIZHvssGTVF7z2NiUwGGxXI7clnFcZk3QFwyzi4s2zGXqqE9cc8LdvDGE2uO63Lpli4uLtr66Jka5kM8JrDKXageuyEgnE4qvYROP+wP3CZjgTqdvrVbP9qpNMa1sPDz75efsa1/7pk3Pzqo3eW9/Xywpm0c+F5OSeztoTVsWpjXqSU8n0+r75/rSw0u/MnM3rMPjETZhE+n40vlUN4vu2SIffdDDOgIjwPqwXvkv9nmPAOsX+/o9lEd/LwErph8ugfOiHMpBeakdTIU8egXwubaybrdu3rbXX/2tLdy+bIMBrM9AOYntVt9azZ7V6wA3XEy8yMSEhF5SpGrKKpUDp0th6Z/b3l6zVqtmg0HbsvR3Jd2MKez+u6ENhlA9m56etSefeMqmJucsk8nbtWvXbWlp0Ta3NhVrk80lLZuLW7mSUz8rZjKwGtVq3eoNTHEy1uulrNuHsXGGNZ5IS4LHZ7hvJz2msUNZMlLYdtOZVsyKul1ky27+Ihl1py0GDCas02nYzOy0nTgxp2xEueXm837OsDH614Gl95p6r5x65uho07k6y+l5qv7fPACUfL5kwbgPt1sOLhWj43JlnsdzcDVW5mY6LbMqPtP7Yv0a++eTDXrUy8rx8BpAJuwq7ykGV4w38lBn7gCrHtXhzsCHgBUHZyTBeY+zCb8LDE5wFx6OsDkuM7wbe/OZ3QCOAdbDz4lMhcJmj4PVKJtUoBUXZjfLWl1Zsrffesv++X/9k1X3d3U9AF5IWFdWlm1vj97tlu3XmINRLzQbFBhsoWbgekTKAno8AUTFfM7GxipWqZSsVCpo7AGu9G6nM369MetBsr6+sWmbm1vKHRUISqUM/YD1u5KEMlcBZ5OTU3b29FnJQrmuq6tL2uiRCRDy1DisHnL3lpxqXUoel+SU9Z9JA9Y8oqV2gFQemWpPPd9nzp6zr379m/bsV563k6fOWzpDvnFbx4RZGYCLnt1bt67bv/70X+wff/wPtra6bLWDPUU0MV6ZyFzI9wtcUByLR/+qi9WsH4tbn6gsXRiAfM8MRrLdEkgnj7lSKFgZR+tSWWPBu+3uuRs2KoIWa6TtwJDLny+VrDJOluuslSrjVixWxFQDblk/AFw550Y5tqwFmFGBtyh66qhfnON1pcrO1ratLC/b9WvXbGtzS8w6gJq+XJzFAem8F3Jx2gtguHuDgcYbVrXdGVgqnbWp6Vl79NHHFFtz9twF3wBUv3tfoJPNC0mNGUfUKzwE/iPAmmKTLG2ZJBE5uEEn1GPNepQKQ3FHviF5fCNpBFg/szvP6I3vwQiMAOs9GOTRR3zqIzACrJ/6kI7e8LMegXsKWCPWKGSxxqPeSmIuKKBkQBJP2EG1pl7Q2zev2PLSddvcvGXt9oGK43gcoyOkfxmxFQNVnkjmEkfFUwRakS3u7e/a4sIte/MiTM+aNRpVKxdzVsilxUh4EZb24tX1rmJ6zp9/RH11+VzJFhYXbWV5xdbW163dpje1a5lszMbGCjZ/ctbGxpFD5hS1A2MRi9HDlxZg7XTi1unh5poQYyMzl5CzKKDmAA4Dl1QiJdBaq3kvLG6+SWVaZlXkIT1sNHHcrYm9gGmEXR2jB3SMft2c5HhHYxJJg8mHlKTXWVY5+sKQwkK3jwCr/8yjfzrtjmSoXCvAB4ZIbAa4A23bGnWXJOrYcSjN59XSSl8s0uOjTNaO3lPmThS/qdRhL5wztjF9HlW5ZL4CoW6q5MAlgFLPpFVfIb+LIm6OO48eB6zDcuBhoHpPWZwhwBrA6RFodcMgYZKol9Fl3IBMNlA6Mty6dOmivfrKy/bCC78UCGvUa4fPJ76E84atZrMCwy85CDOrIzm4jIvUUOluu8x34lCZ/7D8SNvp9abv0OWcMGMJbTbUGg0BsepBTfNB0lNih+j/lMZ8oPmwvrGlazYzPW3zcyesUi5Zs9UQS6nIExkk0S/ZkElYm1gkBY7GZJbGZ7AJwnFjzMWz2QgiNge2kv2pL3/leXv+q9+wr37t923uxClLpXK2s4t0uKo5vr62Zhcvvm7/+q8/tZ/+y08k28dYKUcmaCRllpuwZO7uJMw5S+wOkOMexRnG3TVXEnv9rmcD4ng6PDqSROfSaSsVyr65ks3a3h7ZrAfWbBPTRSxMT+wpm0lzJ+ftxPxJmz95RmxyOpvX+XPd6XkNADGYc+leFAFmV5Pr5qQfcTwhMqbdbNnmxoZdfv89u379ht2+taConkq5aOfPnRVo5R6ysLhga2trUnawAcCahFWNJzI2Nzdn5y9csGee+YrNzs1bZWxc9xrWLBFfsNbB8RfAms04gJUcPzLKkhcAPa4JB6xsnvE6VBfKor0LWB1eh8GA6p6uzc/6D+zo/R/4ERgB1gf+Ej+QJzgCrA/kZX2wT+peAlbfsXf5LGyfvHvJZO12VcQCWjEoAajB1hxUd612sG312oY16ntWr1UtlcJoBvatKMaSfkkYPYAYkjTMR/jyvM6kVff37PLl9+0nP/knu3njpm1v79jEOBLGtGSAFLL09IltJdIilRDwI9omny1YKpERwwSIpG9O5kXKN2xbNptSP+vkxJiNj5WtHsn+OMZ4IisH4x7Swj49ZABWjyeJUeXjAhqNA+BirDKmvj2K91q1bjdvLNj21rakwsRJFPJFgQjGq9XiWJoCm/QwUjADWjHAKZZKkTOn508KWMDERVE0fg16nvsY9bBSwB65rzr77YDTrw0gkT5ZsSXm7sWMO9JhPsP7B4k1cbdlObtGQAk2rRNFsfD7YSY0SIzVU8y1IPZEhTAAw+W/gPXAorpDsEuoh/NWQ19ceO8gPbyb4+g9L4g/BFhD7+oRKpFdVQRYNUcAMom4mDF6QX/+s5+qF/P9997Txsv+/p6eLxloAfm0S6hh6NzkJuqPjCJhAJUwdgk2d4A/MIaS9Abw5tdAsl2YP5gw5LGsR8UcIZ0l29hZwGCwA0hhjsK+3r61ZLjETk9NSKo+PT2lTQ+MuIIbN+8Fs0qvNOxtJLSwfXpua7gatzwLOTLz4dzGxyc0X/f2DyRTJV7ny1/+qj3z7PP27LPPy2hqYWnF3nj9TXvr0kV77/K7dvvWLcmJS+Ws2gEKESNNTBPmVfRRwzz7OQPugdUeD6Qs1YT3ZLtKgH57nt+WUdyAxs/I+CedZL46K7y9va9jhFWFlSyWCnbi1CmbP33ajdbGJpVh6ptXUT94AMwh/iaCpayzAE8dN0eexdqfc+k2D9hd3KBv375l169eE9Oaz2dtZmrKnnrySeXGci2vXbtmV65clTkUZlocI1nO8/Mn7fEnnrRz58+rd5XxZdOQNcsHsFnFucg8KRUpIGS45H2suEPDsqo1gN5cAVYMrLxvVaZPQ/3jd3MHDhs5IxOlB7veeBDPbgRYH8Sr+uCf0wiwPvjX+IE7w3sJWEOWILEMgKKQrwgooqdNIIxcQRfqWb9LYYnR0L7VD5Db7VkyiVQxa6lMVj1YB3V66ryYThLHEZkJ0RdJMQfAu3btiv3oRz+0y+9ftbXVDZuYgDEE3A5kxkSeajKBu2g8isFx5i8RS1pskIhYyIGDzqi/sNtrWiodt4nxipXLRSsVCtZoNWVogow4lc5ZMp1VcRoeHCOMlQuCXerpcRdmlXLFJsan1Ls66Mdsc2NbMTmbG1tyZCXyA9BI8QkIpD+tVkceDGhN6Hf0mSHNDVmnFNIyQMlmxNRR9AeZn5yQhyTBHDdfAH5AsNgwgZWuR2YgW4w7aycAIxkxIAcW1xk9xgYwG8YIQMXnAGCD+dZwP5sDTPoJnaUl9oRCGGZmGJR+ALDC6kTuwMN5qwGkBvAqM5uh2Iv7atByV8DqMOlQ6olTdgT2g4HO7u62LS4t2D/88H/aS7/9tW1vbdru7pbxc8Ag12piYkySXsCFZ3AGyTUsKDm6cYFV2OscLr4Z5j5SU/qb2zI9q1WrArAOhPz6B4bxkPmSSZlvgNA3ypwE3Cwtrdjy0rKtLK9asVCwU6fn7dTJkzKGkqFapCSQ6y2MLf3M9Zod1BqRHB2zr5aYPz6T6w2DzvrlWpfLJc1NNkMAtZgFnThxxh658IQ988zzVmu0bGllzV588df2zttv2+raitoMWFipJBJncmFzOm8kwawZJPjOFmNM5HmpqJOVTSqZsM9p9YHzM/KikQPDyh6uAaKyAOMAtLRiqWgpyBULNjE1aXMnZu3UmdM2N3/SymX63nO6P/RQUsvACobTnYp93D3H9sj1N5IEa9X5enSNcsTAD/paJ4wvhlxrq6u2srKiPl2cm8+cPm3FfFHvuby0JLD62uuv2+r6upjt84+ctyeffNIefexxm5qe1nk4lztQH7ybLLkUOIGBEqCUXORIoq/7DKxqCsCKERfzzTdK2HQArDI/laV7zPzsTsB0xLA+cOXFQ3FCI8D6UFzmB+4kR4D1gbukD/4J3UvAGnoqAZpUbIesCwYh9ZqMfihKQ0cZbp+Dftu67QOr193BNGYpGwxcXltvtq1K1EvfAS5sU6vZtoNq1RLxgfrWypWSra4u2z/9+Ef23ruXbWlx1cbHslbIExHRk4NwuZIXw0pfK+wE7yMWGCKl59E2A+RzyUzUE9pXREcqFVcPID18sLP05QHW6L/L5HJiK+hTI+eQgo0eXs8nhaXtqcDjC/MiIkGKhaJNT8/ZWGXC0qmsVas1W1/blOkNfXq4sFIs8l7u5usPQABfwQApOOdinIMZTSaXFWMCyFS6RuQcHPpWe12XpMYSccvI6TPt0Rwyb3EJqfceu6TYi0+AkIPCAEYP3y/0KWNoI2MbR2zhcwWM48S1uLkSYBtmlc/TRsPHANY79a4GyeFwr9wwYOUz7zmzGm4fvwNg1ThHgDXIbmFY19dXteHyd9//vr366sti1+jJ3t3ZkoswgGBmekqgrlDwuctcRDKOIY4DipSuKSCGjRFYN2TA/ByHaKJytjY39K8ipwDNETjSxorbVjsbCWNP73E6I0lpq9Ozt99+127dum0He/sCaU899YQ+g82Hvb09zfcw9pwbctPd/apt7+w6UKV/lWzPVErKhiIbL4WcRo/XMSdg3Av5gmJ2dnar1m5jelayyekT2rjiZ2+8edEWl3Aj7lmxmLexsZJUGYN+x4qRszSA3U3fvG9bvfT+Qb6ZozxXN4gLcSywsd6b3bYEm0fkr/YGkjVX92veC9r1+wfHDkg9c+6cnb/wiE1MEgVU8mipHuoSWh+4XwVADKNNW4CDOqJrpFqIe68n60yrM8qwdid1jwZD6cFaUHaxNh8wjmsJUJMPrXsFALhvhpna+vqa/ea3vxGgRzr+zDPP2leee97m5+e16bS6tq7NMIDm5NSUHLoZf5QqkgQHZl3OwN6fituxPzhuNp8idh4wTt9ytPFxfPPoTmtxBFgf/HrjQTzDEWB9EK/qg39OI8D64F/jB+4M7yVgpVAD9MBKUHR5iegmQIpuIZNVTCDRCxSVMCEt67ZhWekPbel3GBLhRIukkF4xMXzxpPegNT2vNGY4rMasXM7bxsaqvfDLn9mN6zdsfX3dxir0nGFY01b+Ij1uCIkp9gEJbnZC2ZfAgUUxOq02OaQO2FRYJfpiY+n9o2CLDeKKtlGfZoainoIzJoAYomYAjZjIAGwpLpFtyglYrDJyzaSNT8zYzOwJO3P6nGWyeX0mDBbRIgJ65C3qGBOWiOTPwQmY9+TB58nYSLmYzrCKLYIhFevoHXFiQsUYR0U7IDLqRQOYIOuDaQuOtcOAlfGmQA3soEuOj0y1KPgVXxRJSb2PLRI5RowLUkJkv/lcXgALNjDEuIR81WFwGr4fzlodZlSP98kNszj3Daw6ZeVfirc5+s/Qmyin2v5A8tyQy8lYAdwXbt+0S5feFGB9843XBOQ6nZYMiVrthq7l5MSEjck4KS/DHeawsocBFAmuE0AoYYV8XjEslUrZ8phZKd8VQ6yWJMaYbAGaQ9QTmwhiyCwmpjTMW1jCQSxpnV7M6q2+vfrqG7awcFv9rGfPnbFnn/2SqyfYoKnXtT6RK8Ne1usNW1vbsJ3dXcXakEnK+ydltpXRMQJOMfYRmGRNJgGsnu8JUASg0h+6u1eztY0dO6h39OAcOE4YSI49l0trnAB3mARxzkh3MTJjHYWNGIH06NqwaeP3o7avhUxm6Hm+MaScZO4/bQBi1wYw2MmsnZw/IfA3OT0lxpJ/eT3rCPMr7h2wqsmES2ldYcBrfW0g12as/H6GjRXsJD2+fs9xWbYz8trciL4XqEz667Qx1ulI7o9k30E5THNS3y8t3daYcLNDAowkmA02QD6tD4BV1l6pXBbLrQ2D6NpICh65ggeweqiSCEA72pzztTjE1EebD3dak2FDK/xxva9r9YH7Cz86oc96BEaA9bMe4dH7fxYjMAKsn8Wojt7zMx2BewlYJYXrOXuhHrCIyaBwJG6h23PZKr2sMBGA1E6rad126xD8qFCkGAP0dUkypaB1VsLofW0Ty1K3WIyoir4kgRsbK/bqK7+tqcP5AAAgAElEQVSVY+l+ddcq5YIKeopbZMEwpQLPAg30tUUSWEuZ9ePu/lunYO84aKTozHj/KyxEKp6xWD+pQpEiO5lGWocctq1zggmhQIS9wFQG6bD3n0aF8wD34IF1O30rFCs2O3vSnnn2ORmglMfG7dbtRVtZwTAKCWVXRWQhl1eEBQUxh46cunZQU3RMkOUCKhkbSSthfCN21mW5gOmIVYrkwKAfsSiAHGSAiqcIWa6R07BcU72w5v1DVI7yXCNmlesrZ+PIaAlARvFK4T7sEjrs/AvAcCMZTJlcChoexyXBLnnGYdhZn+POo8N9cg4wjvJOP9PFdLc3/xBgDT84cnA+zMplzAYuwwYwXL1yWXMXwHrp4huSn8v9WrFNPn+Jc6mUisoXJas4LTk8WZxJAVUmCHsFsKzBQEu9wpFkXo7RUge4WzOMd6lUdPVABqOtmFWrVbGl/EukDCKJenNgu9W2vfzKa7a8smwTYyXF7Tzz7JesXj+wVqOuOZHLwnaOy6QLVvXWzQX9y+cyx3CTZT3KVEt9kZ6J6k7TkTFaKmnZVEpxOxgt4W57a2HZXn39om1u1+yg0ZO8H2AqgK65Fle8DtJ3QDyMM4CVB5slQaLMZpn6runRTXoUFDFMoU8XOS7zGcAtR23yo1sd6/QGUlDkCyWrjE3YE+oFPSeTpWAWJsYWgK9+YzaEOMa85TLuyswGjYyf4r5hJuWC2Gz+P9rtCoA1YrtDqi/HG9a6TI+ivt9Gkw0NjOt2PEaq11f8DuoRjkMGUgM23MhMzUamaK76YM7BcrvDrxsmSQmhiCqXBQfjNMn5tSHCWPs9WPe0KCoM1vi4FP9u0vxh0Hrf1+t9uUmMPvSLOgIjwPpFvXIP93GPAOvDff2/kGd/LwEr0lqKN+2yqxULaS1AlRB7CkaPfKGPFaa1hXwWVjUCgg7MWjL8EUCi7id+gYIO5pafwZb0AIPIjlu2urJgN29esbfeuigpJUCSGA/6JQHEPNeLSWfAAhMiBqYbs267L8Mljgl2xF1qKd4oVgPTmbaEZQR41YOXxZW3IwYM9grQSrGnvtwe5+w5m/QPcuz0AlosCawgPUNSx9NnL9jc/CmB1t29fds/OBB7insvTDTgQ5mSGQyjEjp/PivIhFXIdp05DX2BxGfwXC86AaURixrZu7jw0x2XJedTL5oD1+Aay/F6kUwRriE77F2V+7M5Y+t9q86QwbZJVijnWXcuppiFYfYYIjdx4Xs5kiJhHepV/UDP3DGweifA6oDazbc+F6xNhE+DtNN5Vv8KMmkHrF3JttngAGBhpHT1KoD1Jfu7H3zfXn3lFWaQYRwEO8r8A/TQP01/ZjoRt2IRljKj56g3WD2s3iOJTNQ3AzKSr/IZrD0upMZRygJTPMzY2JhNTU0e9k0DVHd3dwVaic1pd2O2vLpjtxbX7b3LV22/um8n52ft7JlTdu78Gdvf2xVgddl3Xhs7Kyvrtry8YsvL62JaWRMwr/mCZ4RyLsh/A9ikv5Pvs5GLN4ZHAE1iWGKxlO3s1ezW4ordXFi25ZVNqRGYswAzwC+f3WrWHYx3e5r7SKSR3rOOOWdF7LTZ/GKzrKsxYP4iVQ6RV8wlvy+hkGhbrc75DySLnp2dtTNnz9qFC4/Z1NS0lcsVyXNd5eDjzbrjOrDBw0aP5j1mReoFdWdm1oinHMX1vdaJpBmR2RJXfsiYSU7f9Ix32BRTQ+zhnELCrPtEq6X5xD1Hvadprr07onPv0X1Y5+s95mKyo/xjjOGCYkF5qzDTMlNyltV7zx2g+oZRxAwfAtbQt+qHNQxCR4D0C1kqjA76LiMwAqyjqfFFHIERYP0iXrWH/JjvJWClEAToSCrmmlSxFh3cSgGsMhRx4xPlBNLfJhCKS6fHTgBWketRXKrsV/anF2jdVkvgUz4fg661Gvv22msv2XvvvmU3b10TWM3nMnLvBLACVtWb1qE3zQtGirsAxrotGNueNRqwTxSoKUXJFEt5iyeJ4ImyTXEB7hHDgRwzYbk8UlkYYgCrM4+wH+pPkwmT930SV8KxU/zFE/TUJq1Wp5BMqTdvdv6UzZ88bU1JfV2OSAQQ/WguX6a4d2MdgVaBYWfLNB44nvY89TWZdEaS54UoH6TCgER+7nJdf2gkNIi4GyMJTIuJoZjmGsI+wXKrH08mMpHZEjJvzGsAXzj/AlbFdoX+t2H2hWIeZg0XYApiBxiBOQ2A9ThYDQzsoTPwYcHsQDiYBd2pKL6vhXIkOZWlzSGAjTZJIiOvI8CKzD0uBn9xccHefedt9WATa7O/tyPAAfhggwfQSX8m/52Mx2QgVig4YBXTGpla8TweXHux2VwTWH8cnK2v3mXvR+4LKMOyKioJYJdIih2tHuCWXbNms2Pdfsyu3Vi29y7fsrWNLa3ds2fm7cSJGZudnbIDSYyb7tYtmWjCFhaWbHlpVWZLqH251jIKK+D8zaaIb2ToIcMeB6ycGy/AVdvnA3Mxba3OwA4aLbt+c8Gu34K1rQq8aX1HGaAyB2sjkeXegPA+rnPjHJnXYimJccLgDVMlOZcPrEtTasR0DpDF98lWjQBro22JVNrKlTE7/8gj9thjj9tTTz6lnm6BMxk5eS9x6PUEKLuMFqDnsUEB9Hn7gBssSfKvf4+MigLTKjl5BFoBrDj9okzRBhGGbgKqbV/zkRKCewJgnfsNS5prz6YHm14C5ChTIqMtwDr3KcC8x/342g3mSw7gfcPrcKMouvfIQEqPaI3r+I8Y1s/N5tFD/vd+dPqf/giMAOunP6ajd/zsR2AEWD/7MR59wqc8AvcSsIZ+R0nFVH05ayFDoMgxl4KMIkzyu3bXeh13pJWUuBeKS89sHcScq0IOKzahjeGIWSaZtHazblsba/bjH/9QuYy7u5uSDI6PV8QyUCBTFNM32Gm3VMxToGERyueIBW2Tg9mXKRKfA0uYL2SsUMxaIg1Wdnlzs0lvnoMMgACZrBSs6knsOm9JRE42k1O/qwBiLGb1+r5yKpFBY8ICs3lQb1lvkLBSZdKmZ07Y3MnTYpLhSjlmPg8gABhVZAgyxph/rqR5MWdxKVLFnGhcg1GSF8WSD8J8wW7JHCrr7CcbCVHvLr18FPOtTlemUSlMdvoeW7O/vy/QSh6rGy31BMz5YozCF4V4kPkG1iywn/TuAVZlUCWm2B8hR3VYBnxo8BLJhYeZLzeoccCt+AwVyX4Ed+qNuz+g1TtXg3mRFAHhGAH8bNbIBIi5jhtt12NtkmQS7ylb9De//jd7843X7fbN61arVfX8nd0tRRxVSiVFM7nk13s304wv5lUhLzObFguL5BOAyO+8r5ENFT7PHXy9j9XnjByGGdMBm0LeH41KAkJvYAl7/8ptu/TOVSkDcKc+d3beJiZxzc5bu9UQwORasX7IWF1aWrXt7V3L5UsCRWxYiF2XjNfdctXLmQSocj21H+UbH+xNDXD1BoziEI5JWNrSuaItLK1GoPW2XISLpaKOW+oFjM0i0yGAK6oDRSLpgcsxz2Ojpx1tnLlygAsU7jn4Brf7PfXMt7t96w4GNj45qVzVxx5/0s6fv2Dnzpyzve0dqx/UlFms65AhBsq/AKeca6FQ9L7WVNp7xzFHinrMHaRG/asRcB2er7rnRS6+wRhKMWBy8/Z8W9alnIyRH6dpFwB8o0hp6RrqFkfbRbutY8EQynOoY7rnOgPs94ewFkPm65ETN5sJkbxffapHYBt35UNJfiRq/qg/WfdnPX7Kf0RHb/dQj8AIsD7Ul/8Le/IjwPqFvXQP74HfW8DqElWBCwovmIwo63O4AAPAAVphVXkAwDBqolgO5j6Ubh6Z0vU4HAyPkN4iyU0lbW97yxZu3bS//x/ft3feucSzrVIpKoYGRokCGaMfyZJhWOmxFOOQUNaox8141gVAAtaQ1yVTAL64QYji88S5NNv0vDmohcEEPKh30Elh7JTUN0dOIQwrBR6/bDYBfQ1njLucD32BHYslMjY9c9JmTsxLFtyAMe11PQeV/FZknEOROIdOPpH7qXoRyblVRI0Xlg7gfMyD1M97RHPqb0WaqP6zSN6Hiyjn06Wvl0J5gAOzm0ZV96tieenDZbOhDdBpM4aJKDvVwacDjiAt9GMJDKl6FgVYHSyHflZATOiTC4zrcPE8LAEOUkQAawDCEcn1OQasXIfIjEtrIGTesjniubcyq1L2adf6jG+7ZQu3btnS0oJtrq9atbovYzGkwtdvXBP4hGWtlEuRaRhyVDcQQ/ormTVy0HRKclmcbBl/epXpg2XjA1AYTIhCL/JhiooiVTxDWZLlnlmnH7PrN5ftyrVF9XAiIZ6fn7FKOa+NoXgMh2+AUct2dwHdG2Jp220cfDH0yXvPJf2raea1s5I8YFpZY6G3U566kP4yYEpZLMZxY26Ws2J53PaqdVtd37L3L1+xlfUNl++rH9s3RVjPzUZb94hOC3m+S9z5ndxviWQadK03iDbHBFhREwDie9buda2FcgE1RCZj+VLJzp1/RNmlJ0+dtXKprLVNPisbcTnlCCPZ9z7QMGcPgaBcuDFjYpPIN5oC6FNWbvRwxlUhrEfz2Q2DxWj7/c8f/IwNBaTM3Kv4gVQXmJ+RqarX8X++OcI1dnUDbGqIz3FG1aX7zr6mMZCToVN0fxTzfeRwrA2i6PWSMwNYFc1zeNAf+uM6kgc/vPXGg3jmI8D6IF7VB/+cRoD1wb/GD9wZ3nvAGuUeRsW6y4Q9HzRkdhL/ws8Fa5WA487CuOmKjYqcZ93h1NkDxdBIDhxTkb6xumxXL79vP/j//sbef/8d9Z3Crk5MlNW7SvlG9IXMh3owC+6si+lLYECduaM/1B1vkQ1S2CIthgFKYXCTTeP1pGgLSSW7PUtHkjkkwCGfEGkmxWxwSBZT2iYDs6WeQF7f6Qys3RtYJluwk6fPK79xZu6E7R9UFYcjEySxoBSj3j9Ln5sYYZhq9fZissIx4gwaOcWm085Iq08SIOGaVKSVzmxmVcC7KRJGSwlF3FCAgjrFvLXbVq9h7NSQsROSQhXzmGNJWt0TKIJpwxiIPE5n1FX9HxrhZDIAZJyBc4cyYG0UpFJyCx4GrAHcHpcBBwZHRXTUO6ciOTgRR9E9d3MfvfeszhDDKuDgxbyLDHxDBhChPsooH5QcUczDAAsAThhLmPVWk/Hfs/3dHfv+3/6NvfirXykfFBBKvA3Xvt9rS/apOR31UjLG6RQ92BiFec8r8xyTMuW5CnhwVC4LPnLz9rniEUYuCQd01ps9W1ja1GN8YsomJydsanLcisWc5XOwiUjk+7a3u2Nra2u2uLAY9SvnLJejhxRmPyNWmP5KsldQLHh0Duwg/dORYzfzh58jzY02rjA8SmfyMjvqG+ZKTXv3/St249aCraxtRbE0yPPzmtNstqAOaDc9NotzQRIswEwurcyQWUdsGHBdmPf0iHatiWSYDbR4TMzq3MmT9tTTX7Lzj1ywSmVMGze7Wzs2Vq5YuVCM7kFIr2G8cSZ2w6Iw75RhC/AtFDXfkc+7FD+SRB/Kaz2qS7+L5nSYN8pzjVoq2FDivQ8zorWp0OeGGkUU4ZjuPafMjxDlIzVFtL5ZSwLw6itP657iPfueq8r7+6ZeAKxRZE0Aq1I2RLJ87koh7iro34/95byb+dID9wd2dEIP/AiMAOsDf4kfyBMcAdYH8rI+2Cf1aQLWjxqpIAf2Ml38agSiXFbrUQ0ujxRwVQiqM4LI+BT7AXEQGKnQ9xflKVJoUtDHFMsRt729bVtauGn/4+++b6+//prt7tasUsnb7ExF7E3I++S5MDF9nHwBeZKxOtAjNoYy0mW1FIXOAvF84kXIvhyfGJfEEbbn2rUbdvvWoq2trqtInpiYsJPEXExOiEmtVvdse3tLw4R0rt3C8ZgIDUynEooKAawWimWbnJ6RQ3CxXI5k01HPrvrNKG0j+a5Y4KiXNhSofWfp1JcnyS6A/AjcxWD4+jBwgNQIlCvnse9AVS497kXKecsEicKaOKFmR32MsMIU8eqQxbyFGJ1s1vLFghv+BMZa4wtYwkyJXlicSd0NVkZLYnCSMsMJgNUlv26+FBif4fiaw8I4klCKzRYR5cd9568P/twL5nvkHuxZSEdWS8OSYJFekQkX1wqpt5yyW9qkYBMGAAlgRb4LCETC3mzW7Aff/7798pe/sP3dPQGL2Zlp63Ux2mlbJkPvIUY7mOS4zFRAVq7YSSso/zZ3CGAOPap8abrLszaIWHs+V1zOnrJGs2Or69t2a3HDFpY35WxdKY8JsI6PVWxivGy5bFL5p5sba7a5sW5bW5tiYXnofdTTCbvpvbUC18mj3tXQ/yiZvdy0Hap5dBLzkue6GVAsnpI6YXt3z1bXN21xacVW13Zsc2vfxiaLkhyzmdSJgByspiSw5MPGXSIPsAQ4oxwAsCaSGW0kHdTrWn/M7fmT83b+wgW78NhjOo98vqipph7Sbk/mVxg6sRkjVjtBVA9Mrstrfa3hlk3sFaA+p58HYyVXCXjfZ2A972ZwzTigRJEyJWJYh++N6mPl59HmnkydGEQtA18Lw2tAzueRkZJv2PmGgUv5g7t3ZAY1BKg9JisYRrH+ZBUVndPd/yLc+02jB/vv+Ojs7t8IjADr/Rv70Sf/+0dgBFj//WM3euV9GoF7BVhVJolx+3CkR/i5x6HQkxUkuB4JIdMQJ+oOs0NhpNRjJtOfnvVgQpp1Ffiwn+123ba31u2ffvwP9vIrL9vNG0uWTsdsYjznjqppirCYitRsJiXAirsnfa2hZ8sTKB0IwfAIzOK8mkyIpcJNFVBaKlO8lu3ylat25cp1u3L5hliz8YkJe/zxR+30mZPWatVtd3fLVlaXBfAotntdXFpj1u1Q6KUtnshYoVSRZLJAbxmGN5ExTAD0UanpfAyUGNahclwWBePGUX0Hq41W3RpNHk0BFhXm2bwkypJb6zWqLgUCkDwSZ0MfqvqMiYDsE3+BvDFr/c5AksqDg7q1OkSbdHQuNMYBQNJEhuRzulBIrSnaefh4w2RlLJnC5TX8N8U8gCrqqZUTKYyOyyiPP0J8TWCGQmHvWaHh66MA69HvxB7fU8D64Z5axw7DzNiRJBi2FRYbN1cHqHV9D+YAkLZbdfu7v/uBvfCLX9rmxqbm5Mz0hNmAftSeZfNEuADo0pLIp8gXBfAq3iYl+fDE+JjWi/fPoh5w06ywzrQpgWlRdxA5OGcVX7K3X7Nr12/brcVNW1rbE1NPP+TkxLhNTU7YzPSk5bNJs37XNjdXbXdny6r7ezYxMWbj4+MRk+dSU9YVl8+jaJhHbjrkk9oZO/WhCqy68Zh+JXYQ+alHqsQSSYHWPXpll1dkCHX95qrlirCZ9H5rX0f94LxWbtf0vUcZxABWNlHc4RpyMmb1pjuSM2+npqfsySefsvOPnLfTZ84cyv3ZTJB8lvsIsTm5nByRYY7VW84aALRGDthucObu20E5EBhMAb87PO70pyFkHrMNIsl+BEyD67SD1QjMRvdc33Q72qQZZjmD5Df0hx85/zqrynGHYzsC03ePrQmAeARM79Mf9tHH3rMRGAHWezbUow/6FEdgBFg/xcEcvdW9GYHPBWAVmHWwGmSkirgR6+osq4ovXHAxpYlMmALQlRMohihtYmL6hvFlMhGzTrthL774S3vjzdft8vuXrV6vqqAnu1JGLnE3MspmKMb8vwGr/Mv7YETjQBWG0YGtimqxQgBXis60YjZSqaw1mm3b2dm369du2/7+gcD1449fsPOPnLV8DlfTpm3tbHjeY5xCtmTxeN76fRjCjMUSGMHgmApQJQMRSS5HEcVbCGT5GKlYp/AdYGDljGlggpFYYyLT7jYdWHaIoYF5TtrkxKSl4imxZ62WS1Dd3dQzWbOFnOWR9ZaKYockH4QB7w+sXq3bwX7dDg6qigLpqu+Pzl4a5rwvMIXUVP1uZE5SqB8BVjklA1hTHuehQl6AFTaQ73PO+kZ9fccB61G+aiRXjjJx3eH4iwdYfRPnDoBVKgPftOl0WjJWqtUOJBFmjjfqB3ZQ3bUf/s//af/24ou2vbmrDYbxscjsJ0umacTuafwZ25TMyOh1BajOTk9JQgzwIY8Y6a4AMRJ5jHp6XavVG5oj5B1zbZjj5CCvrK7bxbfes6XVPdvcadogFhfYm1QUTgCsKBSIhNqz2sGe1ap7ut64805OTllBUl3WUUyKCK2riI0PmAodAWuAXkpnnZuHrDu94Mx5qQKQ7iO/T6UEMNc3d5TReuPWou3VatbpD6xYLuLSJADeiZhjVAq4adOXzcpiLY+NTxhy2/XNba07WNBHzp+3Ry5csCcef1wKAkAYx8NxVcYq6k+X2RjLQLE6rGFkxkib6dFNH+Ygqw89OkFnNR24hj7z46Dwbn8FAjANG4GhTSLIucO94Pjz7mZENiyzD6Ca63MUQ+Wy4DsdX/jZ8LHe6Wf35i/a6FNGI3BvR2AEWO/teI8+7dMZgRFg/XTGcfQu93AE7ilgBXgGkgvpZmQE4u6XAazChLgMMhgrAa7UQ6UeOjcMkRFT9L16NxWzgtsw0tm+ehsBabduX7eFxdu2vLRo+/u7Vq8fWBewJRDXcVCqzMEoTkPaSI+HoWdO4JRMUo5XsmGkyry/s5mcjqIcEhiVpNWHur21ZwdVZzbHJyrqnS0UshZPxqw36EoSCChNpUuWiOes3yeDNS2WFTAH+4rEVoBV4M/lhIBp7zOECYuyRnv04HJoPi4U8Jw/LGuv37Zu38eEgYeFq5AT2XPwSe8dDHUxKrAl681lLJvPWqlUFjtEb2qz3rB6rW77OwCPA98YUHXO+UQMD8dJTI0iU4hT8eNVsa4oEo8jAbCKjRXLiqmLS1Y9aiejcw2F/DDbE9hVZ3ecHZUfTVRE+5K5G7v6YTB7ryXBPu8jx5zocAJb7r2H3ictCbcMl7iW9A4DWJuKQKJ/ldgSgGu9VrVf/vLndvGNN+3goCZWslRgfH2+SpbN99o4QJKdtGwqZZVSUUB1bm7G5mamtWYAw2urK3pfZg/vxbGp57NDby1sObmlGbnwLi2v2Vtvv2e71ZY1Oy5xxTxrrFxWNjCbD/0uGcdtbRANBh31iWN8Bggar4zJSdfnSlhf3nPLcYcNCPVaD9w5V+ZByqfF3Rs3bDc1Y/4CRHFAA7B2en2rHtRtY3tH8uAbtxdte29fsUzqx44cwHkZAFXO4zDJLaTYfcup9zpmtUbTxsbG7cSJE/bss8/a+fPnbWpqyra3t+3WrVuSxQPsHnnkEZubm7OZmZnD3FZYVua3+oYjZQHjEyKbAsgMrGYAsb8Lw/pRCpVDdjXIhA83AI+ULcMql2GGNdxPwjENA9jjjOqwZJlzOc6iDr/vPfxTNvqo0QjclxEYAdb7MuyjD/0PjsAIsP4HB3D08ns/AvccsJJxH0n+FEszJFcLkQ0Cq1FfqzNAxM7AcGa811XmQV0V2zIuwrSIYp4cQkVPANIAvjGBX/oBKfDJsNzbI3qianXyJFt1AVdMa5DMqlCWCY4zlAJRKZgF+gabVqvuKluVPsFkHI2yuxYDXQdxwFneksmsxQZJ9afWYajaDclzkdXmizkrVUqST+ZyJUsmcxYzZIhJGwwArQDfjGeycjwqzmEiiX7JWjoLw0vdDYAX+WqDbsx6bY4P4yN6VzGwch/RvgH8I6AQ8340xhAAurO5rfOkqJ6enFQeJqA4AchJJ2QIAwvcaHVsd3vPtja3bG9725r1mrOnmNXkAdv0G4MreF1GkmBYVQCr91BmLJumWKdHMGuJCLBKKkl/pXoskYICWmGljhxJj9xIQw+dm7ncrUD+JKvnXkoVh+f48WOUY7BiSXzDQWBVEt2O8kExCAOw0p8tplx9ri4TvnTxTbtx44bmPEqADIBNfctELEWAPpgv8ftE0sqlgs3NOGCdmZ7W++7v79ni7Vsy0yLaJBhwKY9UTrkA1lwkB67a0sqaXblyzbr9uKWIa8qRa1qwUqEoQF3d37etrTVrNKqWx3gon1GPKIoHZMn0KgNYy5Wy1hctyDh805+LMVQArERawRS6/PeorzPko3oEk2cFaycnwRoyRVI1iF86qNubl962WwtLArJdNnaQ0DM2ApM5X2sA1IOa1Q/q1u7hIJ6UWRNg9KmnnrLnn3/e5ufndV0uXrxoL774om1sbGhjhd996Utf0vM83zUfZcW6qdVwZJMzl0fy9SNJu8/5AP6Ggeud5vRx0KotrBALNgRSh38WQPLwv+G9jzOnx8Hq8efdSRJ8/Djv5fr6JOt+9NzRCHzaIzACrJ/2iI7e716MwAiw3otRHn3GpzoC9xuwDp/MB5jWiHGVeVAbqaIb93gW5FH0xwC2NTIXoaAEtNJ7d1BvWr3ZVnHKezQbNYFWHl7ww8g6e9VsNA7NbgCu9PUBDiRbTSWs12tJ2ri5uaKi26xrxSK5l2SODsRAtTqe2ToYJCybLliOIj5XFOgIDFm337V4wt15s9mCTUzMWi5Xtn4PUEwfHo6peUumsxZXhI2zrPEYQNb7Si0OB+YAhWMlfoM+Voyp6EMVwzoA+NDHihy4pX9hzeSgnEoaeZQN5TU6m8a48q5IlunThfkqlisWS6Ts4KBp25s76pME6MOUATbIbyyWSy7jhmXBYCab088BrIyNJMEpDJZgnJBNuyRY5i7Ih3lOlIcLmOZnx4vlDzKrEat8B1bnky6Ke1lQfxRgBXypTxvQGthVgVbvQ2azhvkDQAWIaiMn6jtdXLhtmxsbkRTcDXYajYYMvtwVGsDH+vB4nFajIVBYyGUic6Qxn5v1mu3ubAuwIo/1bFJTBq+ipHoDm5icsvHxKfQEcuTd3Nq2LuxnIqVYGwBrPpu1g2rV1tdW7fbtGwKtio/KJAVaOQeOo1Qs2vjYmM3MTKrPFka422mp95Z5o7kdM8nVWdvuBAW+WVUAACAASURBVM0GjqsmxKpGTr+sEW0Yue5AGyeA2H4sJpB66/ai3V5ctuWVNdvdb1it7tFUbMqkswWpIxyw1q1WIxO5bxOTk/b4448LsMKswrLCmlarVXv//fftjTfesNu3b2u8YFfPnj1rjz32mIDro48+apUKfeg4IR9FxoRIp8C8Mv8UP6OM1qP+0OOg9W6AdZgpDd9/1L/DoPNO73knue9R3I2/4k4McPj5J11/o+ePRuBBGYERYH1QruTDdR4jwPpwXe8H4mzvL2B1ljB8fZBtdZmwMgO7brZCAYVRCv2qyF5jMhkKzpqwNN6X2Wi2rFpvCLRSuPJ6TI9aTR4NPU9MFcZEdfoDa9ao1Q+BMdEPPA/WDyDV6dRtf3/L1teXrN9vGR4wkxMVKxZykjFS2OOcWq+3rNOGJUJSO2YT49Mq8gAauKTuV/es1jhQnybRHvPzp61cnjQbYMKSFvvokR8FS2WIwki6NNgAtC6VRFbZ7bcPAasYpn4M5WXkpAwD7REpmPa02k31/gFiQSHk1CJpFrsaDT6gpd6oW61RlaOqmKIiPX9Jq1Ybtr21a9tb29ZpNSSTxgm2XK5YqVxWVC0XETkwrFQJwKpsTcx+AK7ZQ4Y1lXawKpdUTJUihlWOwpHJksf2hIiMwKpFERpD7Op/FHD+R1//SRa/519+2HQpggECh0SbiGVV5u+RJBjA2iSHF8DaI09T0gEB172dHasdHESbJh1rNVtWr9fldMvGDuDQ1w+SeTYeNqxW3ZcUvpDLWrlU8g0NHsQW1elPrkVxKT2rHqBCQCprdvbceTt77hHL5Yuai2QDIwdHjkumKuAMNv2gum/ra2t248YVW11Z1PxDTp9JJ7RRxDyslMpyzobpJQZHpmcyhCISCrkvsNjXPveE4U0LMfpiE6NYIGUme8ZwTzeJEM2kkGTb3Tuw1bV1u3Lthq2s4hxcZ1pLVswGC5mubPS0Wl1F5jCHMVV67rmv2KlTp2x6elpSXo6D+8Ty8rLA6rVr12xlZUXXDHCKJPib3/ymPffcc3rd7OysJMRHGch+HoxTYFrZeAuAdRgcflz/5zAw5fV3++8AiMN99U7M7bAR03FAehyMftzvP8maGD13NAIPygiMAOuDciUfrvMYAdaH63o/EGd7/wBrBFaHAWvUg+hMqyoxz/GMinn191H09vuS60oyKrmgPw+mlGIdd095pQ7MavpZ3VoyrPHCH9BLzytFvPdnNiQHbBEjArOkCJr9SJbct04XELBve3sblkrHrFDI2Mz0uJVKFLwuQWx3XDpJ4bu/D3tJrmHOxspjKlI3tzZtc3PD1jbWVQCXS2WbOzEvh2EAKcwjfXZE2hSLLhvO5PIqqiUHlqw2LaDOeYR2TdpTex0kwd6/CvvEOSiWRCxdR0AH4AAoAbyjfE4pOoY+wL7t7O5arX5grW5LGarlCmZQCTFr9UbXDqo1O9g/sEGvY8m4KWMVximbzauPNU7PJNLfbE6SSHInBWDoaT2UBLs7sPoPkR7LpCkhllXfS/7sRlNHElAHrkH+fKfeuE8GPIcdUu/d8vWtlwiwRn3bHsHjx+CAi00EwBjsuMco8T9J3pvk9EaS4MPNlo7VAZSwqf2BNZvNSNLLZkXXmnXk7h12MRRdg7R4aWHBNtZWrbq/K+VAqZh3ACxzsYRn7UYxLrCoK2vrdnDQsE7P7Nlnv2zPfvnLmq84ObeQJ4vodG2692tmxOjClq6tLtv62rJtbq1bDVUD7Grf817pYR0bK9tYuWSVCgZfBcskiV3CXZpj7hrKCUlmo/zPD1x7nJKjXtSOFBYReiWuhvmDxlisK4+4HdQbtriyYrduL9utW8tWb7E2YtpYoXWg0exqfZGp+tTTT4tZPXlyXnMccAko5Qt5b2BGb968adevX5cke3NzU+wrTCvM7Fe+8hUB1y8zXrh9p9MaWwDkcDzT8PseN106DhYDML0bQB3++Z2+D+8XgPFx86Xh1XC8t/X47z5OsnzvVtbok0YjcP9HYARY7/81GB3BJx+BEWD95GM2esV9HoF7C1ij6jwyzNGpBwxxWLy7Fc2R5M3zKABfMJUe3eJFNuwTRTuAtF4HVO1bo9mwNgZECHdhRep1a7aa1u+4jLjX7UT9ajUV561Gy9pN+mAdxFJUAnwBrPS/IjQcWNf6AySZDSuVczYxUba52QkV2rCefF6zhVnOwOoU+ivrVt1vWLs5sEqlpFxGjG32q1Xb2dlRpiOyyFwBN9GMZJaSyMJSqg+u4CxnoWgFHHvLY2I0+f7Q0AWZpGJtyNd00ArQgSXC5ZReSPIj27BrklHzL4Y9DY0hPaYwm3y/s78roAS7OjE1LjCBuU69htlPx5pNB/nW64r5Un6mWNKUJcmbhFHNurESvan0KOKceghYBbg9e1MGViHbMTJmkitwBGK9l+94vIdmhE+XiBUeBqq/O2i9X4BV3s4f6Nc+fsyHvdkyXAos4kBMKfJ02HLvt+5J0s3GC0AW4yxyXDH4QqLKawGsB5hjtdqIY3WNmfe3b9yw5eVF295cl/QbwApjHnpGeT5MO066OASTZ7pfrav386tf+7r93u991bL5gqTquPEi0WUDQmsycrzFPRtQur+/bbu727a1tSEZvkfyOIRUXyod23GzsfGyTU2M2USlZFlY2Hbdep2WHuSYalNKucA+B8IGBnNcfandIbY1mjtuh6ZnSyLM+VRrdVtd27DbCyu2sblvu9WG9ZHTx5DdJ2129oSdPnPWnnzyaTtxYs4KhfxhbzHvxfxF6hscgFnHq6urAqzhASgF1CILfuaZZ+xrX/uaJMX0v/K6YXMl3pNrGZyEh/tCPw6sHv+TcScjpmGAeyfA+VGANTz/Tr3iw+zv777u7vMfudHHj0bgMxyBEWD9DAd39Naf2QiMAOtnNrSjN/6sRuDeA9YhGfBwGskQ2xSiWw6lbmIOibnpedFnA6vjbLq2Ygu3bqlwRIa4vbWpwj6WiFur27EG+ZWtlpgrolPk6jsY2N72ju3u7Nr+XlXuoIOuAzzJMbtu8gQANuJv4jAruOfSh5ey6ZkJmzsxbSdmJ8UOwZgQZ7MvSTHsas1u3Lhty8ubtr52YNk0kR9utsJnU2TnyHzMZSQxpN+Wr2AwBAAk/gWGEqYVY5rZWVxIZxUHgtSQAhg2M00/aCIDPytZMGDVe3g71mx3nF2mB5IxERPctep+VZm1yIEdqAys3mxaLp+1ufk5mzsxY2PjFVtaWrbNzW2r18iqjMxvcHoF9MNqRewaEkqAN87CivYws3yuYIV8wdJJz5+U6VIGQO4OrzCyAjvKW/VID2ee6OU7Mp85Ktzdjut4IX8n8PrR6+T+AVaOC9Y7AInjx34IWCOw6v3YyHFdHgxbClOueBfUAc2m/6zDNRkIQDJnu/2erv/e7p4kwshrtTHR79nN69dtaZG+1zW58ZbLBfWMMg2Y8/S/sonDtWVOL6+sCrB2+mbf+Mbv21e/9g2Phun1tDETYmo8EopNBo96ooe504EVRm5f1WYJ8n02K9g0Ys1ubcDe7tn4eNnm52bs7Kk5KxVy1qxXrdWoWadZc3fpZEqZviKkI78i9avKfM1zVfULHMQP3ZYZZ4zQYtZudbS9RVzUQa1hGxvbdu3GbVtYXre9as9S6Zw2ab70zFfs6aef1VrDOIzj9A2BtsAmTOnk5OQhYGW+ovjY2tqyK1euqK/1tddek1SYtXvmzBkxrX/4h39o3/jGN+zChQt6vbcIuDlckOMGifDdwOCdeqDvJBv+6F5pXxl3Aqq/K3g9PmdHgPWz+qs8et8v0giMAOsX6WqNjvVwQ/Jyo/pxuQqj0RqNwOdqBO4pYHVd5BHwOBafGRbPMLuqnrUOvV6wOBTfCYHVd999Ry6pb7z+mq2vr6twxJWX4jlfSMsjl0gXwBpFPlmlkmES19FoWruBAyvs1MBiagv0CA2kqchuYaQcYJDzCKsYV7ZluYJhjEsZC3lcb3k+Bi8D268e2O7uvm1ubNnebs1qtbbeLyXglhVIU3akIku8VzGAGM7NCaIjqSiGNvSGwoQVSwUVzWOVik1MjFulRB8pfbJTNl6B7UV6nLdMOqfj6SITJbMTIEJvo8x4vLcRRILUUhEprabYVIr0+ZPzNndi1sbGx2xpack2N7dkRgOb1+t0LNbvibGDTQNcxpM4Hxf1yMHWAVgZ/1xerHI6OSwJdpMlB6ue00qEjaTAPGCMo/7V4wvESdVhwBq+F4Q99vTj/z386/sNWKNmS/V+uovv4fHHUO+6gRgPZ8jddEj/LWl3V/JfrhtgCrAqUNuJ2HQk792umPTd3T1rNzHbcjCJLPjG1atyA97aWJMkGMBKzyjH4Zs0davWalqi9K4uLa/aXrVmne7A/uCPvmXf+P0/kEmR5he0q947LoAK6HIDKY/n6fUBZD1LJpELI/eNyehrZ2fb3nvnbVteWpA0eaxSVC/rhfNnbHqiYknk/X36b1uWJlKKvm0kBFz/uGcxA0x9w4ScVt/k4JhasNHqTe9pPsHa1xtNSYbz+aIUELV6yxaWVm1xed1uL23J4Gz+1LzAOIC11UZNgUT6KCM1mCihbvDz875VVBBsoO3u7tri4qK9/fbb9u677xpyYdhuxuSJJ55QLA5sK99j0gSg5XUfZbo0PGuPA1H++7gh0p2ef3wdfRww/bjf/y6Adfg9RoD2c/WnfnQwn9EIjADrZzSwo7f9TEdgxLB+psM7evPPYgTuLWD94H7OcEET8lm9ny/Igt0ciKKcolsZjTGzzY11+8m//MR+8Yuf24svvGC7uzsyi6EwhfUpl7MWSyDC7BrOvBS5UDF6W7cTFUhFiuueonIOcifiKD8R8OigkuK7a/G4v3culxZDKhdc+i9TgEqAWMp2dvcEWusHxJDAhnEyHDM5lXmZLfGZ7uTatATgTSwnB4TcEbdYZ9QkBY0cWmnJw9kUIyPiQYrFvFXK9AFO2Oz0nE1Pz9r01KzAa6UyIYfiZBrQDpDuyRSqWj2QbFTmP/S59vpieHkAVLL5vADr1My0FUtFW1hYsK3NDYF7omx4AFZTibhkyTBWuKzmiiXLEtNTKkoaHE/E1MPKA5fgbCoT9eDCsKaURSvAGoFexuTQBVZjcbcvxsd/NwxgP/zso9iQD//uPgNWzTldgA9JmzGvQirrGcRB0u0AlSkb3LF5B5jVkDusedJCNsx8Q5bOJk3b9vb2xA763Abktuza5cu2ePumba4DWONWKRci4y3cpTEOa1qtVpeMFsB6+/aSMkybrZ5960//1P7oW38swyw569IjHkXw5PM5XVvWF/3V6qs1+jUTVgIUs5Ex6NvS0qLdunXT3nnrLVteXBT7Wi5mbXpyzB67cM5Ozs3YuEA0vas9i8tgijXo4FdRTREDrXgajMjksItTMCDbZe8AVjZC6LVlrfEazMx4PqB1a3ffVte37fK1BeW3npift69/8w/sqaeftY2NLb0P5yOFQ7lsY2NjYlYBiYwz4J6fTUxMiDXli3XEJs/Vq1ftN7/5jcArwJXXYcj09a8jqf49gVcUEhgyqUdXcVpuNOZz+85r4GgTz++Pd2JY7wRa7yQ9P74uwnM+jn0dAdbP4i/w6D2/6CMwAqxf9Cv4cB7/CLA+nNf9C33W9wOw3qkoC06fH2QT6L1DAtmSbBSTFOSBS0sL9jd/+zf205/+1H7z698qaxSsg9wUEJnNpqw/aFtv0Bb7I6kpLqL0tnZhCeUt7P/K5tYEoMTUqB8vJrZQrJYyXbtiibLq0wSopoR4ZQgDs4TcN5IkKgak05M8uA1bI/dePsPdfgGsgi0qOr2vsY/FbwwQA3PizBsFv5smwbK5wy+/4xhK6p1N6AwAD8huKcjHxyZtamrGZmZP2OTktFXGJyyby8kQCZk0IAMQI2fkKjE/bjTF9QCkzszNWDqXVdfu9atXbXtrQ32GB/t7trOzJfYrl8vY1OS0lSuTli9OWCKTt1Q2L9CagVWVnDntcs4P5LA6YI1h0hQxblyXVOIoyubucPWIUT0OVj9cZH8xAavPCQCrZxDjwNvvedwND0CSlALEoXSRCIccYtyBm5KZOjPrqoKDg6hv1OKaw7Cbl999x27fvG6ba6uWSsasXMxrQ4YxBVTCUsJe4lhNJNS771+xldUN2zto2Le/+2f2p9/5tvqQBRAhiZnNsbiuazANEmgmBzaBEVdKygAY4d2dLXvllZeVY7qxviF3Y1jffDZhY8WcnTtz0s6ePmFnT52wcpEs37h1mrD7TfWzao0YGakecQPBSx8rD+9qB0BHTsuME6ubNUlO8sAslUxH+awds3jK6s2u3V5csWq9KSD75ed+z558+pkou5lrEVPP6tjYuBhR9WAnube4oVh4DBsxcVxsRCERBrAiE4ZxZfNnfHxc0Tff+ta3BF4xZUIxweZP+Po4RjIwsuH+8Un/8Pwu/d8fB1qHQfUHNxw/LC77uPP5pMc/ev5oBD6PIzACrJ/HqzI6po8bgRFg/bgRGv3+czcC9xSweraHyyGPSTndFTiYLUUCUMxien3rtNoCjADFQb9r6+tr9rOf/au9/PLL9uabFy2V5HeeZUisxtrasjXbNesPOpLtwkwmYgkxrRT6MomJCm7nVmNig5C6UnBzLBTcbtLUlbxYn59JS5LM94rVkSQy4YA1NNnhEUUhrX5Sz2btdrywxjkY0Br6VQM4USCHGFaGhgMDyLpsuKMoEzer4fwABwBCelUBxS6XRnaZtlw2r0zMscqkjY1P2sTkuFXGxqxUqVilUrZCsSCQDeu0v7tvtWpVQAjGuFwu2fjUuKWzGY3D3t6ONesHcm3d292SeU4yPhBgHqtMWKE4ZdncpFkqb4lU3tL5smVzBYFW+nNhogFBirehhzXlJk0CrBj9JGKWRHYZ5ctyblGL51DUUWCdji+bj+q8+JxKgiMj28MMlkPl97BbMFsFvomhSCf5JQ0EXtlocFdZ5L195e4CDJG1q5+VeTrArdqjjBr0gSL/Hjgj2zio2btvX7Ib16/axuqKpRIxq5RymstsBGEOhhs1rGS3b7a9W7WXXnnNbohlPbA/+/M/t+/+2ffk9KzsUxS6MSS7Pp9DbybvR69ymEcYoq0sL9m1q1fs0lsX7eqVq+qtleFQbKDjyKUTNjs1ZqfmZ+yxR87a3MykTY6XrdtpWrdVt2azZr2eR+J4H3RS7r6wpb6h4zmsSPqDnBqwDzuttRND6p/Wc3EQjycyypDdq9btoNa0WqNlp86et7PnH7GZmTlLZ3Ny+y6IYa1ozQFYAanIgJEDK5YpegQQHX6+vb2t6JvLly/bSy+9ZK+++qrYV1jZP/mTP7HvfOc79u1vf1vsLe8ZAGiQ+vLfXE+OO2wEhJ9pc00uyNxnjpj68B787LhceJiRvRM7G4DwnV43vPICyzv8PFeh+EbCcQA7/N/h++CMHHr6h483HAfvNcwoB5B8J4B8J3ZY9xL1OLvb9vCxHQfkx98z/D4w2EFFEK5NyMy906bB8bENx+BGckfXK7x3+D2/Oz6m4biHP2f4dXdj2cM5H3eDPj4H7laIjDYZPnmJNgKsn3zMRq+4/yMwAqz3/xqMjuATjsC9BaxekDtYDY8PHnBgWv0PtcskkfiJzUl4L54yJXe2JTHEoRPgQ48cRf1bb12yf/6nf7T9/R1JgpHQ5jIZASfxlsgYkU9C0QzcpZMiG8DKv7BZSHJhnhQRE/XOArRC4SMpX9S/R18qLCdFPEWmF3BRXCZFtdgwmB+ASNziMTcb0mf1nWWVLDDh3jH0znZ7bbmqhj5XpNAU6u4y6lJlzhWwYn0H/wDnDmZLTfpSVQJZoZgWaJ2anrb5kydsbm7GJsbHNabkcSKlJv6kMkZhjhuxmzxVxsdsfn5GZlN7O+u2u7Npu3tbih1xJhqWrWQWHzdLFC2WKlkmP2apLLJgonmyVsjDsKYsTbRNKh3FEEWxI7DI6kfmEdN7AqSD4+uR3PHIwfZOhWkowkJB+CFYG3Tmh7+4T5LgY/gaA6IPHethn24UgRMBVvWwRhs3wVQoSLrZtFDUU/tICdBo4ortEU5SBwDoMBKr1+2tSxft+pXLtra6ZOlEzMaiCKOJiTE7MTcjcMamA0AO9vEn//Kv9t6V67a1V7M//8//2f78P/0nAdZ4wiXBAFY2ghh/uWtj3pXL2vj4mBVLJWu2W3bp0kV75ZVX7Le//Y3t72EERZ85KgL6qJGmIy4YWCEbt+nJkj16/owej5w/rR7WQR9587a1Ow0bDDqKQnLAltAmEJtCgFffB+P5DvYkk253IrCaUGQUaxHH62abVoGYJO0YStUaTUtmc9rkee75r1plbFJmUygTyJgFrMKEAkglh89kdM6+eeT9qOrlzWT0PV9sFjAeMK2YMf34xz9WXyvs6ve+9z09eD4AKAAXjju8Hokx78nnhfFlc4mvYZA7DHR4PfeFwHiLjdf9s/uB7NdhIMxnh/flPO8GWnmNzNeOAUBey7mGcwmfGcD0MKvL9zyf37mE3F2ww/Fy7HzxXqFXOIDVYen0MJgN94oAdofvE0FGPzzOw8Ce74fBbADfAUAGxnz4mJF4D28YhHvQMFAM96MAdsOGhjaQzA7dosPY8y/XNIB45o3L2HPeHtBF4ePrLIDx4DB9/HrpfhDNI14TeuD5N5h7DTP1YTwCIL/bvfQTlhUP1dNHgPWhutwPzMmOAOsDcykfnhP5PALWQ7AqthLTJQolB7sATlhWZLJEcOzv7Vsi4cUUzOsLv/yF/b//z/9tewCs2EBArFjwbFDkxGJNyZCMpJDOkkbMbsRiOssVZWHCdkXYmoJY7GDksCughUlTdJzeIhvYY3+RZIq4EBM3Q74m7aq8j5go799Ub556F3uH5jp9mNXoeJA1A/4ArXwhFWYcYJEADMG4COaNAr7ZRErcEyhMZ73YBpBnMikrFfJya40NepJL0384OTkmRpTPK1XKNjU9ZV965kmbnh63VuvAdrbWbGtjlU8WQ31Qw5CqYPHkpGUKM5bKTlgvlrN4MicTm1w+rYczrBnLpCjkXVKpWBIKrzgybACwg2DGFRlmiLQ5WoEecfNRXx/1+w8yKp9fwKo5D7sesoijDRt3w/WoIq53L8prxSyMTRfPJnZgislYu9MUuHMg0db1ItKJjYm3Lr4pwLq+umy5TMImxzHwqtjk5LjNzExboVCyZDojsLawuGr/8rNf2LuXr9raxo5993t/bt/98+9ZLl9QHytzWWZiKQcXFMfMJeYpoBIjtFu3b0sC/N5779m1q1e1ZsV2Mv/UWgtT3NPxpeIDKxWzdnJuys6dnrdzZ05ZuZSzbCZhvW7Luj1/SIXAeu0Dxsy6MqVS3KyGztUNLv3nviFAI30CTLM7KMPM9mNxS2fz1h2Y5M8DwGG+aE88+bTNzM5bNo9ct2jZHOslKRAFu+r5w1mdbwCsgXULsuFh9hAzuJWVFYFWesXPnTunrFbkwcNgLIDWAArDvOVfPifkwQZgEYBaAEFueuX3ywDujkuIA7gKaymsm2Fmc3idHV9XQXYeQPUwwAtjMAwch5lO3xhMRJtwPl94P+ZpAPr8N1+8VwCs4XyHNwsDODza2DryPRgGrMMgMoDjcBx3OrZhIBzGPwC+cBwBaA8zw4E1Hga64VrwuwA2w3gFMB/mSdhACHMgXKfha3onkD48R4av7fHrNryxd7d75d0Y24enEvr3n+kIsP77x270yvs3AiPAev/GfvTJ/84R+CIA1i7S10h6BuCk/MQACaAjOWwyLink9evX7X/98z/Z//V//h+2vbFmNujYxDhuujj65i0ew8QJsAsY7CvuQ32kBmPpkSEqjHhf9ZF6IeQslyCFJWCVIsDlhaEXXrA5GMCE1zuL7D2xAA0xrWRoUpQhp4wnLC+X0aSb5UT9ss7s4mqMlI0+QO+ZdcDqjq6ABX93pI4pAQcAIewtn0vvLA6zRNu4a2rXtrc3lQWbSRGzk7J8Nm0n5onImbPZ6Um5INfqB5INY7z0ta89Z2fPnZLZE4B1Y2XBut2WzGVW13as3c1ZKjNjUzMXLF85YbVW3HoDDKiylsnBPPlxC7CmowgeGfZwDg5YYNji8b7Y8TCWQ3rgaEYPg9WPNqa52xI4Aq2fb8CqOCeBVv8CwGuTJppDAq0CrJ5lqsxdWH2YVuZQHzCGU7DLgjFmgn3l95hmXXrjDQHWjbVlK+YyNjM9blNTY2LhJ9XvXLB4Km3Vg7otLa/Zz3/5b/b2e5dtcXnV/uQ737Vv/9n3JC9nrjHHspms5bP5iGFL29zsjDZe6J99+ZWX7fXX37DL779vq6trtre37/M4k5Z5moPOvnWROrdbku9mUwkbL+ftxOyUnZqftZnpMRsfBzjCxtGzi4GSO2sf9fc6WNV/C9Tzu77cv3lPMYP9vrUYC8ap0xdYlWFTKqWsZhhXRh2wfuLkaTt1+pydOfuolSvjArGBTQWs8oBlA0wAXgLb6kDc139gvQKg8s20dbGf9K2GLNdqJMkP4CkwbjwfUMx9B/k+5k70wIbnsZ4DKA1sHMcRmL8ASoKsmOMKEUkBbIbfHT/WOwEjn4vO9A2zo5xPkEUPs7nH2dDAdIbX83vGgPfkPQD6PIaBXGAnAwg8zoQGsB/+DWt8GISH8Q/HzlhxvHwWv+O49vf3dV7DG1vh+Pk3bFIMv/8wc8v7BKDN98OMZxjLO7Hg4blhznAenHNgRwPTOQysw99AfjcM6oc3JsL1GD6ncD7DY/ZRGxP/zlLioX3ZCLA+tJf+C33iI8D6hb58D+fB3z/Aqj+fQ4Pu30sQSaEetbu6/LXjRagNZMAEoxSMiVRAIauzvm1ubCrm5if//GN79+03bWnhuo2VyVDMy600l6HApGCBbXSXXyABRTB5rTjqImGlR86NZRwshOLpkD3QsbljKW67B6aVaAAAIABJREFUQYqXjBjTQ1ZMJjkOzvy93FQn7Kjn8wWZO6nIxlhJDBQytbjYSQG+DMUcrBXFsINzMVQarZjcjoP5UjpFr2hWxw6LdNDA9bUmh+Dl5UXb3dkWMMVwBzMlwPzU1LjNzkyJYcVcCqffQqlgj5w/Y6dOnrCJ8bIdVHdtc33FWq2abW5u2rvvX7dWO2X54rw99ezv2/zZp2y/TsZswmKJtGWyKT0oDJXDmskrMzaVpD8W12RY5SCrhml1d1SusCvFh4ClTKrciMqLUb4/clX9IqxaVwAfAdEhTHqHw48Y/egKHwJWycx9PgL09L1cegGtbIawqdO1drchlhXASu+3NnvoYa3V7c3XXrWr779nG2tLVipklSU8PT3hMUnlshVLZcuXylatNmxxec1+9stf2cW33rMbtxbsD//4T+yPv/0dm5iidzmnOc81zaWz1sFkCeOuQs42Ntft2vVr9vLLr8hwCKDabNBj27NM1qX5wovRWu8DgqI8WdZiJpm0iUrBZqbKdvLUrJ2cnxHTD4FItqvLnF3S74ZLQX4fMdEC8a4+cMDq0nuck/WzQcyjf+gBBvSzvm0gpQSAFTnwqdPn7YmnnrXJqRkrliqHbCqgEKA1DFiDHDgAqwBEAuAIQAuwFNhSnguzGNyENzY2BJ6GJZzD8s+/+Iu/UM9rADU8NwCT4ywi96rAzAEGOR7WYQBPxxlIXs/78fNh0Hu0aeKgP4DWwMSpvz46jmHWMUhVh9lBnsdc+O1vfyv3asyskESfOnVK5xyO7bjsdRjADoP6YfA4vClwHLSGczjOpmoTo9cT88014Nhwd2ZzgC+cn4kfOnnypH3zm9+Us/Nw721gXYPEdphhDRucQcYb5M3hNWF+hPHktcPXKFzPMJ+On0P4rMBWB+aX5wXWl9+FnF9vI/Ge3uHxCcc5POZfhHvp5/EYR4D183hVRsf0cSMwAqwfN0Kj33/uRuD+Atbh4XAw4oA1YpcidtN35r3gb9abkWMq7CGmM27IxBd9e8tLi/beO2/ZS79+wS6+/pIlkwNFeBBDk8+nrVCIeiwLxK2k1IvKH2/eCzCQTmM8kzrs0zss1EI/K0d5CGI7LrmMMlX1uhiurD1nNjtdAUwvCtwgmPNDDoxEF4aKflbPgO0fsaqS0tL/SXYpDqwh+qJvydSRwZTerQto5ru4pZNZy6RyyqZsd/q2u39g2zs7hgkM/aqNes3SmaTMk4iooc+0VMzZxOSY5XM4CROfkxSwmJmZsqmJcRsrl6zdqttBdc863aZtbKzba2+8ZdWDvmVy0/Z73/yOnX/sy1ZtYB2VtmQ67y7BclR2wyUHrPT6wWwkLR6LpMGYyiDZFCZV+q3DOoFT/8bdXo/6nb1AdRA7XMx97hbW0AENszc6q4/yjIpehzpahWbEsCrhJVoDKj6jfFblkgLeYGf6XWu169GjJdYfWSyAtXlQs9defsnef/dtW1tZtHIhG4HBCZsEsFbKNjY+YeMTU7a1s283by7ZT3/xgl18+z27eXvJ/uBbf2x//KfftqnZGcvl8/o8DJfSZOkmkXp27eBg3y5ffl8mQ1euXBUgcOAW0xyXtFUSetfvShquc3HXY/WV9/uWz6asXMzY6dNzdvr0rJ06OWv5fEYKCfV48+D5WndH8n2YVmedIyDfw8k7IXUEYyHZMLFS6mNtW1trXhbhUf5xwlLprJ0++4g9/7XftxMnTqmvNZguhV7WAFgDyxrA6TAzF4BU+FfXPWLguJ/Rz/rf//t/l9P5rVu3dA/ChCmAC4/y8raBv/7rv7b/+l//62EPaZBgD7Ojh0qQSJ7N5wUWlfcI7Fw4ngCO+TngmZ+HftnhtRQAFZ81LMUNrGVgCI9LZwPbG573q1/9yn7wgx8Y4JxIn7/6q7+yp59+WiA5sL8BAAap7HEwFu7Fx8dUm13Rejh+Hzh+HQJAh/FGrv7DH/5Q5lhra2tuUmamccAgi+P8y7/8S/vud78rhjuMzzBzGq5rWONByhz6hgNTPiyf5jVhIyN8JnMrnF+QhQ/3yoZrPSy5Pn4cYTMhAHLeL/RID9+DwniFYxxmr8PmxOf5fvp5O7YRYP28XZHR8fwuIzACrL/LKI2e87kagc87YPWCwIeMP7qNelOMDeC00WyoLyzIn/ij3+u2rV7dt3974ef24q9+ZtX9LavV9q3dBKwlrFDIWLmct2Ix6+ANs6W4GyrBrHqvpRvLeDFG9Er0PFxBeW6cHfpIxttpC/S6e7Cb0bRbLskFBLtZkr8e46YYPZsyUeJzk5LIythp4CJisagCtBgROVhDZikpZB/Jslkq7dJgjQkSR/oZe5TiRN0krUPGar1l65s7tr6+YesbG1Yo5K1QyFke916cemP0kWEAgjwPFhf3VXeMzco4p2K5bEZyUrhP5LscE8D31dcu2sZ2zTr9jH35+T+ysxeesVY3aYl0yYqVSRnVKIdVgJU+RCTBAFYY1giwcqzqCY6bxdFIuzQb2OqANWJThwy6QtE1bMw1LHf7XC2s/yBgDUxz2MCJDG+dJYnYEoGUwLJGDGu9WZPpElEy2ugBwHW61qgd2Mu//jd7562Ltrx4W/mnuPLCXk5NAVonbGp6Vi65C0ur9u571+x//esv7J33rtjq+pb90Z/8qf3xd75j0zMzlisQhwM67OvSAXgxQrt46Q377Usv2wsvvKiNJEApmcFcS7JNHVQhfTxywGXdYFzWhzXt+LpJELOTjNuJExM2Pz8lA7CpiYpVSnkBWmT9rC16dCn4BeQ1Lq7McPYPCXFPa4wJRU+3jM/6Zgf1hhQVSPTZLYklEmJg/WcDO3Pugn3rT//Mzp57RBFRgKrQZxlkwdwvhgEr5wgwDIxrKPy5BoF1HJ6rsHn/7b/9N/v7v/97W1xclPT0zJkzh4wjgJb3ABwD7v7Lf/kvh0xokM8etjBEgG24T5SxHgYifJ5yeeNseKV1PnwNM3/DACkA5/Aazovvef7xKB+eG2Sxw4zpsBT2hRdesL/927+11dVVm56e/v/Ze+8gydKsvPtJ7235qvZ2ZndYy+JhYVYYwScQIAh58wdeAgnvQyIg5EIE3kMAEggjvkX62GVZM97t+NmxPTPtTVV1+ar09ovfee9bdbu2Z2d6Fs1Md2dGZFRV5s17X3Nv1v29zznP0Xd+53fq1ltvvUJVtuWEINc1rAjbgmIAk2zjx9h/H/gFg53vB6e2e5gMtwM4JwwYtfeOO+7Q//k//8fG48iRI2aqxT6YD8B6fX1dqNtf+7Vfqy/4gi+w+rlhoAvn3Pr/T+HvoN1qKu9xfP5n+Vxo/78rDOm+3X4swyHHfk49nLKtV8i9qh1+zy8y+PPBj4WPCvKGV/4zfizfqt+lb8V2jYD1rTgroza92giMgPXVRmj0/ltuBN5YYPWmMlcz0fGvoZi4+0+7MXdYZr9zX9pqtoMSH84Rk1A7nk5pjQVGLj1dOHtaZ0+d1OXFS1pZvqy1tSX1MW2JDpRMAIUekFzJGCDSOQUDkuTYOVMVuym1Z5C7auVncHch782ZQZELmzJ3UG6Yqf3oFGJI1vaRAEydqQ65eNR53W0y5OGU111Op4M2HzrpbsYGDnhjLkzPRgyFiZqU5PD1nMLUaHbMOGdpZV0rq6taW13T2Dihn2WVSjnls+Qe0jdW4KntGlc6lVQqQ8hjWtl8VoV83gC+3WiZ0pvFuCkZ0+bWlp55+lmdO7+ghaVNze07rvGp/eYWXChPanJmvzKpnCm9ySQqK2GgTl21sjbk2VpIsHNMtn4jwsUAVbOM1TBqRYK2w3+90rpjyBRWXJ3D8BWPV/RoCkubn9nI6W/zQvXQ6ff5WhTWbWD1cBqYMLl9uCgEDxsYF+FszRNYbbWb24ZL5HISdtuo1fTQfffp2U89qYvnzqhUzGjfHvJEq5qYGNPk5KSK5YoZL5146bSe/NTzlsN66uwF1RptvZ86rB/4gKrjVSXTaQNiMqZTsZgmJ8ZtUeiee+6yUlOPPfa4GTCxaGH5kxy/SWSEK8NjoZ6AiS3cODMuSNLVXCZ0l/I9A5XLGVXKeY1VS5qZnrC8VkLlWTQyaO266x8AduGQtMgp0a4OctcWSPjesGNTH7k7CIyXXCgmYcVA8uZmTVv1hoVYH7v1Vv3d/+frdejwUU0FwArUeJMlYCMMrD6s0r47ghBX9h0O8fVKnwcD2v3f/tt/M9WREjjvfOc79Q/+wT/YhjHAxkPG533e59n7ACoh/kRMUCYH+PMAhzoL8B48eHA79JNxJU8WNZFasECYB05yaQl5BcLoD+1BEQfSgFtMoTgnaANhvHx2bW3Njvf2t7/d4I7t2DfqJO8DYvQTVZH2AIGE1jJ2ACJqJikFKJf/4l/8C9s/n6eNABQgC6gTnktf+Rzb8JyamrK/ebAPjkd72Z6x2rt3r+3XhynTBlRS+unBkfmgn/Txgx/8oP7mb/5GKL/UxP2H//AfWpt5MLZPP/20hQsz7l/0RV+kr/7qrzbDLMaDcaDPzBv7Yv8+jJh2oMYyzrTv5MmT1n7awxwwd8wh6jJjTHvZn98XY0o/6C9zw0IGEHnmzBmbB5/PTN/8+cB7HI/PEG7NIgf7oW30hbniPcaCdngFl8+EzbL8Ofu3+d13M+xrBKw3wyzfeH0cAeuNN6c3fI/eUGANynl8prCj8Cq5X2X3/2D5m5tQ1BNvPsSNDjcAPE1RCmpcJCkdM5TVgFyYv6SFxYuq1bgZ21K307Aw12arbmZNGNdQMoen+YkGpTF9nhgmMbjZQoa49/b7hOsBqoTQxgI33Lh6PRQvQlYxQkqbCyllQABhVFLK1fC0/FfCinvO4ZQb7Z1wQq8o+9qrO+9b7h9Jq+Jm2/kRWzYr8NKXKbvtVkdbtaY2NutaXd+0m8F6vaHxiTGnpI2XNVYtqloumgNrKokJU1zZXFqFYkGFUkH5Yt6VWYjE1Gp2lM1kVSoUNYxFDVhPnnhRL5x4Sc+dOKlUtqpMrqpMfkKT0wd04OCtSiVyikcDVdWg1YG/gcl2OC9tR0EG5oeKxIeKxHpSdKAh4Gr9Yiy9SZMr3WOQu23cFIDrK3DolRy748DrLuod6P2/fZG74kg7jzCwviK8Brm8/hq42j62gdWrrIO+nc/OKZhc776Gdk721KzV9MA9d+vpJ5/QxbOnVSlldWD/rCYNVsc1NTNtdVgBOGD10cc+pQceftzUVUUTuv2rvkpf8Xe+UsVK2c75ZqOpTCKhYjZrudCYen3kIx+yWqunTr2sibFx5bI5KyMDrNYbLdVqDTWbbctV9sDqQNCpfYQ5k3drpjb9nhLxoVKpqBmE7d0zq2NHD6mYzyqbTlkoea/bUaNZ217AcjffrH7wPYEDbdfMlVBNG822lXxqtoIw4Ai53AkzY9rc3NLK6qY2tuq2uPTOd71L3/wt36LDR45qYtKBkncARl10rtvufOb13bmXPow2rLY6dRmncAfKQBYKK8AKcACr//W//tdPK3Xjc1I9/AIghFw/8cQTVjKH9wEU8kG/8Au/0Gq8ejWY47BvtgfAMKWz3ONk0uAM1fCLv/iLDWaApvvvv9+24fe///f/vt773vfatgDkgw8+aMojffrWb/1Wg0ugEffjJzHzOnXKYIy5A9gAN5TJ97znPXasp556Sh/72Mds38Ad+6B9fJb9ArtAHAD74Q9/OCiRlLHXPvdzP9faCYzRXxZFOC4hvUA70EquKQDIfoC8mZkZHTp0yNrhVVvmi4VN2vC7v/u7+tCHPmT5q9/4jd+on/qpn7J20j++MxmLv/iLv7C+AN70hQUBPs9nGH/KNQGatOnw4cPW1y/90i/V8ePHba4BXhRcAB/AZJ/0FWhmfL/qq77KjvXSSy/pnnvuMbhE/aXd9JsSSMwr/QaumQfvMo06TV8vXbqkO++80+b1tttus3bQd4Ca/bJQQLvZF4sHQKvPbfb5rbbuGdT09Sr7/+3vxBtp/yNgvZFm8+bpywhYb565vmF6+lYHVv6RhkOiuCHy9SetRE2fMi4duwHkRoD3gFZAgPqOrDSTu9mob6nVqqtt4ZINu6nvdnBUpd5pNzBRItQwCKW0sEUTSa0cTrfTUrO+qVptQ43GluXFYlRULOUtPzYWj2hrq6F2i8+llM0UVSxWFce9lxqpvY66/Y76A26YXckcXy8HNddrqa5PhBs7pcmVAnGhs+S+orCiQhpYD8lFdcBq9Scp29HuGRQQgtlq4xzr9kHIbyaTUrmUV7VaNGglLDSfTymfz1gtVoC2XK2oWC4plkwZqPQHrmwOYdFrS0u6dP6CTrxwQi+8+KJOvHRS5fEZjU3s0dT0QU3PHNL09EHFohlFBaimDYJQb3E7tlBmc1Z2pW08fBqw0i9TWQcul3VbZYfcAFv33PlMALLbOa5hIgyQ1ERUbxpzfQGrVfgJHgatAfTaYk/gTRUGVgsNBlj75GZ2rN6p5W12yXHuq1mv67677tLTTz6mS+dO2/wfObRPU1NjGh+rKF8smjIJWBIO/PRzL+rJp1/Q0uq6BoqZQ/D7P3B7AKxxtZpNVQoFjZdKWltZ1ssvndDdd9+hy5fn7doqFXATThkMssjE6G9s1LRVq5trr+WOktMZiysaI0/bXQNWlobz3xZ2nNKKM/fUeEX790xZXnWlXFQ+w4IKZkrAOWZMzmDIl5gyYCWEVTF1+1K7hcI6sNDgbuDaDdDW601rI8fFwRg4eee7360v+MIv0szsnOX1euAJK6w+HDgMrD6c0hvjePXKzsJQPr43xQFQgSJyWAk9/fEf/3EH7oGqDhgDTAAYfQMKH374YQMtoMOX1+F4gA9tBzKBN9RTYA4Q+l//639tR6AAi3xPcsx3v/vd+rIv+zLbHuijLc8995wB3b/7d//OVEX6wD7++3//7wZBKHw//MM/bFB81113GRABRkAv/ULV80orffqSL/kSgy8ADzinbjb7+IEf+AEDbeDz7rvvNggELnmPfp84ccKetBeF89u+7dsMuPie/8M//EM7NoDM9kAcoIcCyU+AjXEA3oHdcB4r40Yb//RP/9Rq49J+lExgn/Hbv3+/9YXPMKZALG0AHPkc8I8qy0/az3YsljJnzMfXf/3X25iidH/kIx+xRQggkXEELvl/xO//6l/9KwNWtmFsUGO9sso88/Dzw/5+67d+y45LW/n7m77pm0y9pR2ElTOnbI+ZFX0Gph944AF99KMftYUJFGTOCfpDG5grxtmfb7aEF+RY3zA3N29QR0bA+gYN9Ogwf6sjMALWv9XhHO3sjRiBNxJYXSTjjuvkp/UveN+FArvQYAesmGG4MFrgFWi1MhVBmQUzOep21Wg0LaQQaEU1NXC1m1hX/qPTISyRG/mmeiirpkz1DCI9JLbbLj8WmCV308Bw0FezsaW1lSWtrixqbW3ZckFLpbympyes5ijlVBcvL2tjva5IJKNCHhCYViyWtBvzNooXYcSmkPqKrQF0WS1Wc3+yG2+eHN/XW3Vw58ybnGluYFoDygW5r+6zrg6rqdA98kHJmXXKcbNZt/xeVNVSEVUsr2qloAohwvm0AevYWFXV8TGVqlXFUxkpllKnF7UwSkJAL7x8SudOndTpM2d05tw5nbtwXrP7DmnPPm70qNu6T8XClKIRYMIBayaVNrBPpuNKpMhXdO1hLj282qKAN6WysGmjmQBad5TWHRMmB6+WtUt+seUO7zx2PJo413w+7PUDrGFY3QaYwFV3OxQ85FTtXaZxee70uwasAKWF11KypT+wsjb33nmnPvWEA9aJ8ZKOHT2o6akxlUoFO7eoUVqrt3TqzEW9dPKcnnvhZS2tbqgzGOpLv+J2fdmXf7lKlYoSqYSpm5V8XuVcXs986kl96snH9fgTj6nTaapQzFi5G/JHDVD7hB4mtLmFY3Vd7S5Q7YyRWHJBBY0ZtMYtFJ8FFq5JyihZjt9gqFIuo8lKwYUwEylQLtlCEWH5bEcpHwfw/I3SDLD21BtG1OtHDFaJNCaiodnumuKKe3aDnPh2V5VyyUo8EX57y9vern379xus5nL57Rv5MLD6fFUPrD6ckp8+f9LnJYYXHnzeKd9X/+W//BeDSVQ6YAOoAKh8RAngRM1WYAlARKH8+Mc/bmrbLbfcYpBFOwiRBVAAIaDun//zf653vOMdpsD+1V/9lX7/93/f8kVR4NgXtWGBGQCN/n7gAx8w0Pvt3/5tgydA8D//5/9sqi/nBaG8v/ALv2BQRXgrEEYf/+iP/shURJRBIIpjA2/sH2jF2Zg2ojByvD/4gz8wCEWd/bmf+zkLVSW3lf2jmNpiQRCCC5zRV/YHfP7Ij/yIwRpg/Uu/9EsGb8Aq23MMwBN4YywBM/qEikkbfNSOz7VlHwAvhlcAHYDOXKHQ8kThRJUEoHkCwMwziu6f/dmf2bFROzkG2wG2hPsyDpg08TphxswtYM5c83nGhwUIoJHFAJTY3/zN37RFAsaEc4A5QpUFRgFY+oDpFn0Gbplv1N7v//7vtzHlnECRZrzZ3z/9p//UFj9Y1OA91Fe2/9f/+l/b8X0oN/PqSwuFvztHOazXftc1AtZrH7PRJ978ERgB65s/B6MWXOMIvNHAaqz2mdIHt9UkVEhXPoYbUK+UmRtqUHDeu4Q6VaZv/7SbLUp6OMUVyIKEnDkN4bItM2rqYq5itfeC0jTDAFwDIyUMZDqthpm/OEOmoZnWLF9e0MI8hhzzFppI/dIDB/eqWM4pkYnr5ZdPaX5+RcN+RsXihKam9ioSTWg4AFhpy1BxoC3IYY2QBRiEuPqQYJcX69rjFKah5dS6sOGYibIotLZ94LJrHsmB2Qx5gOQMomJt5/+qr4WFi1pZWbSQ6FRcKhVSmhivaKxaCMKCKUWTUnVsTGMTEyqUxjSMJHR5ta6Njbo21rd0+uUXdenCBavnWm/UVW/Wdfxtn6Ojx96uvXuPK58f17BP+G9WyXjW1FVgNZchPzauRDqqKKG/ZrCEmopU6EKbDUCD/FYXJhyE/hqhu2dgpuzqbVLmZSgrQ5QCrrfNuVwJHNvvFQor4Lo7dviNyWOlrzshvdbb7asUs61XerhySH55Y8dEhhfNP9jXCA7KIvWHPbVZzOm2TUWhBFS/07NIg3a9oXvu/ISeevxRXQiA9fjRA5qaHDMzrkazYQsTg0FEC0vrOn9xUc8895IWllZUb3XMdOlL3v9+laoVZXPUNB7Klgk6Xd139x166onHde78BcUTUrVKDnPKagSj/DO3sWjCnHkbrZZBbN2iAAj9dSAZY/s4+d7kKQ7VtxB6wvWJNBgoEY0oE4tpnFJMY2VNjldVLGSVzpA7Tm1WZ8LEYg1jwMJNlwWcgUxhBVodHMe1sVkztZeSO5xXKJjHjx4zWPjc971Ps3OztphC+R6vQgGDQCMqmlc2vXtw2CXYm+J40yJveuNf9wZMgCngB9QQtss+gUm+w3iPfQOlgCBhpsAGIcQACErnv/yX/1Lf/d3fbafOCy+8YDAIUPHeT/zET9hngEmgD2j9ru/6Lv3jf/yPTS1E6UM19XmvgBKw9cu//Mum4BLq+6u/+qv6R//oH9k5BhDxHkoq4am0g35wTBRStkdZBB6BLA/s/I1iCawBpewDsAMCAWLGlH2jsAKavnwPiirt8yBL3zFpAvaAy//xP/6HKcRf+ZVfaf1EISbc1kMo/eI9QA2YDbsl0x/+ZpwAXJRWIB1V0xtqMRcAJPPxNV/zNXr/+99v/aKvgCPHpk8/9EM/ZKHKACkhzywaUAIHQAe+//iP/1jf933fZ+/T52//9m+30FygH6hn3lCLUUcJS6atLFCgdDNvhHEzrswnr2ESBfCjzAL8f/mXf2lP4BkI5/xknHCURhFnXGkraizAynnuzbO8+ZaHeff9+cZ8H17jLcpbfvMRsL7lp2jUwKuMwAhYR6fFdTcCb21gdTfl/ulv/vjplQgfFgnUNnEP7jrlFUBso1IG6quFElv+a1dmUsNNfhBG6UxbyE91oAiwNhs1g1XMlgj/bTVqWpy/qAvnzmj+Ei6rWU1Pjevo0UOqTpSUySf19NPP6ezZefX7aZVL05qdO4inJWaq5kCKS3A6kzKzmRhhsT4/M5TDarmpGA8BdCi8FpZMGK2D28CLakedDMrsUBrEK9M7KwJB7ddBT+vry/bENbnXaSoa6SqdpNwP4IsRVdRMcihZkqLOZj+qRmugta221tYbWl9vaGt9WRH1ND09pWwuo2g8qn0HDmp2br8q5WlFYxm1m31l0wXlMgW7qSM/Np2OGchEEwP1Bx31Bh3LsUQVI/TT6mkOuFmKKxZNKZHEsCdrbsPpNOZNacVxGI6ASFFzRQZYeWLagwvxboXVBNgAYv192HUJrNtmS0EcsF/vCcLK3WKMC/sG8tqEA3c6AbB2zHAJQb7dbOqeT3xcTzz2iM6fedlcd48d2W8uwZl0UusbGza2qVRWy2tbOn9pSY898bQuLSyp3u7qy1BYvwKFtax8HiCNaW3pshbOndNTjz+is2dOGSwidqdTAGpM8ShlmVJBWZm+hf/C52sbWw5aTd3EGXigGDWM48kAWJlbyvQAqziYDQy6o/2B1Y/FLXhirGyhwcVyXomEc98mMoLvBfrPNcez2xuq3R2o1UG1xXEbp+stZ7DUG2hsfFyHDx3WrbfcYrAwMzurfMGpqj5fFdj0JW2AGe+Sy+v87pVUn8sadmn1CrmHAZ8r6F2CfQ4rairgGFYDUe+APtQ61DBChlHVCDEFTIAQwBGIAY6AWeDrR3/0Ry0MFCUWaAWkfuZnfsYAl34Q2gqg0W72iyJJaZdf+ZVfMShDsQUuAVYeqHW8B2ABg7zHTxQ/IOqZZ54xdQ/AAyoZB8aJcGAADvhjWyAYuOJ4GE7RFvYNnAHMQDgwxjgAoIA2CijH+o7v+A7rNzmuf/Inf2IqMNsDk6jJ5MICaMAsIIy4Q0LKAAAgAElEQVSCCQADv+EQbb/Iw/8BjokyS78YD8CbvvtcXPoBRHIMQm1RrH/6p3/aAJMw5B/7sR/bVnAJdWYMUWOZSxYGULYBVsaYcfDzQj+YE8YOYCaUGfAljBgwBlQZU8Kk/97f+3s27+wbwAZcgd6f/dmftTlHjUU1BViBU9RYlHqUW8aEY6HSorz6hQRfPsiHSl/53TmC1mu9iRsB67WO2Gj7t8IIjID1rTALozZc0wi81YHV/1N1pSpcgXtuOlw4r1Nbd1RXblRN0rFwWpSmWr1uBjG4C2+H6qHWDdxKO/vkJtdBsYPYVqupen3LSswk4zFl0gm16luav3heZ069pHNnT6mQTRmwHr/liCanqyqUM3r00Sf08snz6vUpCzOn/fuOajDEJXXogDUaMXUKYxfCH12JAace+nIDVuUlyOn0gOXzN63vpjTubM/NPLA6DHJuKYnjwxQ5EWxs+l1FxPg1tbmxrM2NFW1trrqSP7UNDXptpZIxFYs5A3lA4sy5eS2v1tTrx7VVH2ir1le5kNShg7P68i9/v/bt36M85YEKRaUzeUWEoclA9VpL5UJZlWLFasYCE3gtSR31hy01WjUzyqk1ttRoEJJZU8dq1uJ2jIlNTplsUZVKVdUKObVVFYuoekUDWUoODQfUhKS0EOWEKCXi3EO3VQILAw6clK1uq1NW32xgDVp4ZQ3Zz6CwhiMRvG2Tz3UOK6yYFTmXYEKCAUAHrJbDisnPUOo0W7r7jo9bLdazJ09orFLQ0UP7zYGXEkurqyu2MFAdG9fS6pbOnF/Q/Q89ovOXLqvdG+j2r/wq3f53PqBiqWilanLppJ5/+ik98ckHtXjpvNqtuiqVshmTtZoNU8FZYMnmChaeu7G+qUKxZAsiK+sbWt/YDKC1o0an564HjNKY3yAVgD4RZUDIOPQ57PaUiEnpZFyVUkHVsZImJsh5pP5v1CIqgNZ2j5xZs542lRWjpa06buI9dXoDU1hRYIvFsuVXelgANIgeYIEDyOCJ6ubBFTDwhkZ8X3iVyiusHlhdSR9XA9Ob2LjyOy5FgZ8oqYAf+YfADnAHhAIYHIPvJqAPACT0FWXx3/ybf2NAioL3z/7ZP9M/+Sf/xLZDnQR+PEACpoQAAzeorhj9AIgALpEnPPiO4Hee/A7c/MZv/IaF5qL+sT1KHe1FBUVZBIwxD/q1X/s1g3vgE+Dy7r+AnFeS6QchxaicQCOmTb/zO79j7QfK6DuKH1CNSojKTJgroElYLiBJf3iP7Wg784E6DKgRhsv2zB0hvIwBcI76y/iyH8JzGVe/4Elf/P8KX5+UeSEcGkhlDHgCiwAi8wJ4smDw7//9v7djMwe0gzBl2kTfvPuwN3xi/mgDIdbkAqMysx2/A660BwXZ951j+c94Ey3OKa5h+vA93/M9Bu0A6X/4D//BwpCBWBRuwn4BakKngXtg9Zu/+Zu31WwUesAdxZl+sn/2xf59eHo4dH2ksl7T7ZNtPALWax+z0Sfe/BEYAeubPwejFlzjCLzRwHqlX+orNTYIZrUfqGkBTAa19cKOm/4GxMGng1c+Rp1GbtxRWS2ns0OeKkoU0hyqlDNzMuDtuddN1eGG30KKWwaw3O1TE7JR39TCpXM69fLzOnPyJY1VipqdHtfBg/tULGVFVRtqVl6aX1IsXtLY+B7t2XtE3T41ILnfHli9yVQqcMzl5tyg1Zd2Ia8TgPU843Ndg1AtK2MTtRvxgeWtBqGvKLG008KHncPwNggPUZTc+JGPS0kdy/fDdKpTV21rXfXauhq1DcvtxXyq0SDPsKaVlQ01mj3FomlFo5QnSWt2dkp79+/RkSOHTSlud1t2U00JE25kqamJy2sxl1MhmzGDK47DTwyvWq2a6s2aLQiYiy3KtgE1YaEDkaoM+KKmWi1XFNZcXpXqhKZm9ml6dq/GJ2edah24IjOGgJYrC+QNnVyOLINhekFk6MyztvNZ7UVXOukaHq/3Zu7Tz/krVYzXomnsLo1jV0agsrrzOogOsPOeHG/qbpIHajWWLKf13rvu1JOPPqLTL5/QZKWkW44csFxsUqO52UbNLlfHtLC8YcD6+FPPWGjwRr2pr7j9dntizIU79vrKZZ145kk9//TjSkRlTr6Ei3IN1mpbFu2AO282m7dQb8J0bZEJb6143MKB19Y3tFlr2AJJf8C57VyhDVxjCZswwt8BUZRicslxJJ4Yq2hqasIWWMhjbXeadn4REmzXt4VSM79ceywWAaxNc8/mCQCNjU/obW+/TUeOHNUBwlYxBmMhiVDgNGZkzinb12B153nW4M67/3KdhdUqD6xe0fPw5tzN3aKYr5UJjACBABlg9HVf93XmVOsdiJk3tuW4HJP8UfIhUdkAFsrC8KQN5DuSWwm0otz923/7b02ZZd8AKGD5H//jfzTwoU3AL4oiY8W+UfbYBwooCisq5i/+4i+awso5jwrK34AVcwywsn/USAAP5REYQrn1+wYgaSc5pEAeEIhxEOohiiv7Y4yBLIAXGPve7/1eU1iBYeATYOU9xp2QZuaCkGLCqAFWAJ/9E8qNSkpu6a//+q/beYYi+g3f8A0Gc+EoHa4bIJV+AsmMM/2nP4QJ0ycUT9Ta//k//6epqfTj53/+5w1qUUyZF8CT+SAkmTlADSUsmFBgX9rm937v92x71FjAmnmhrTxoK8BK/+gLqimf5Vj+e4Z20zaOxTFZMABU6R8QiqLOuDGv9IkwYGCfxQoWGTjPGVPylNkPixO+rJGH9+1UlNfg4H8NX5U31aYjYL2ppvuG6ewIWG+Yqbx5OvJGAms4X+a1jrBXU8Of3c7dC8pEbINnoLryT9kBa3CTzOvAafBzOxzY/iYU2Bk04ajLDTeftX2aIRPqT0SN2roB60snntHJl57X9ERVc9MT2rtnRpk0EmJXp86c19LKplKZqsYn9mpu3+FtYHU34a7Wq5XE4PdYwgyDCD0mZ458W7tZMSNY5yTsU37dTQzqKjfxvkopo4gx1I6Rkx8nl+/pIMAls7p8URTYSAQjm67ls1I/c2tjTbWtDW3Zc1O1rZo5DcPAlKihNmchX9Tsnj2amJpULp819XptfU2pVFy5XFqzUxM2Dv1uW6l4VInYULUa+123/aJY80RpZnwtbNJMoZzaDVTjcuzWJHAT5r2YIrGEStVJ7dl3WEduuU0HDh9XKlW00kE4v0ajQWkR8l6DOpi4KTvVK4BW1NaorBSKq+Ua1Ml9rSdhaLvXC62v41BXfORq10544cYBK3mbwUINedhmbtS1cjGtRlP33XO3nnz0UZ1+6YSmqiW97eghUyzJR8XYLJPLqlwZ0/zSuk5fWNQTn3pO5y8uaH2rpts/8AGDgEopr2ZjUy8+/7TOnXxBC+dPaooav2XqP+ZM0aw3AciOzScOwExpt0994Ka1J5cvGMwShuzqnwLXQ3Pv5byNxggNJtQWA6ahQQP52jhd752btRI3s3tmlM2kzDxtZWXJniyEcM3a3Fv+uzNbAlhrdfLb26a2Hjh40G7s3/d5n6+ZmVmDQl+7tlREQc5bSR5fzsaDKz+92ZK7ll2UhI+O8H97JdUrV/Z91MU4jhB2ahFjgtY0IyPqgQJOlHkBijwMe+Mlf76hkqLyERIMuKF+Yq5EmwBSwk+BVfZFbiVOsQAf2/M6aiQhtCwsAX0YDtFe8ilRIQE1FFaUUEJlMYQi95FzjP3wHnCEOgrYAkW0CSdiIBXQBoiAXdRDnvxNfilqLbBLmCpgR04qwAqIAqwAMW3ywAq40Q6giyfzAbACYBwPsyfg8lu+5Vt0++23W9gufQTgUHwZQ4yPyP8EaMNROfxOu4A7xoZQWqDTw7lXywlH/k//6T9Z3wjzRbllUecnf/In7TOENQOjKKc86C9qJ6HYlLfxOaxAKgorwMr2ACttAJhpL/DNuYGSihoKuPpauIw988V48QBYUViZb1R3FgXoK4sRnI8ousA25w6LIByLeWQBwCu47Cd8XvpzNxyK/tl+V91snx8B68024zdGf0fAemPM403Vi+sBWP0KuVOVnCzmc1d9aLBXWv3rBp2B4roDqu6m3uWqBjmswCpwauoqwBpAq5XWILe1ZyVrUCLnL53Vi899yqB1cqysmcmq9sxOK5/DYGaok6fPaWl5Q7FkUWOTe7V3/1EzLhpEqNmIsppQkly9GO62UcWjcXs6x1wgLRbIgM5N2TslB5hlCqID1p1TlFBfR6TOlMfyWANDIvL1vIpoYG5mTRZfaWorOaRdyvu0W+rhjNzFYZmwyo76yMIDQqJx+3VPQpkjcUIaCcVGvW6Zw3Ahn1G1iCtsX20g2FTbdQtBNvWr6dQv8oldGZOYYuTjGlQ7SDGeDpJN+RvjqG6/p+5gqEQ6r2JlUgcP36pDR9+mmbmDKhbHNRxSCiVwUGYcg0UBB6x+LCOBuspPB6s3LrC6hRpz0bZyL+QKE4pKfndD993tgPXUSyc0XS1vA2vMQqb7yuTyKpWrWlqv68yFBd1974M6e/GSQd/Xf8M36Gu/9mvUatZ08fwpPfnoQ+o21pWO9i2nNJtO2/kJaBK6DbyySrC0sqbl1VUtr6wqncsplc7YogVll1BdcemtNxxIdrpcly73FJ81d364871aqWhublb79u3R3NyMJifHLFy/1W5YKZ3FhXldXrqszQ2iBdq2kMH1RtkaFNxGq22gTF1VFKtjx45ranraoJRzE9U3nU5prOrKyOBw7E2VwkprGFiBhHANVg+v4X8g/vvIg4GHJ0I4fR1W4AJDJPJEfQpEeFGOz6LuEVIL4KFoAmLkNxJ6CzgCPsAi7aHsDCCFSknplj//8z83GOIJvACe5IESbkxINODHg/xPQBG1lVxI9sG5RD4pCi7fC4A+7aZN7AN4YkEBcyJqgHJ8lF7UQxb9gDeUY9oM9NJXFEiAFYgCVoFSwm3J8URhBfBQIIFG3qedP/iDP2hKJW3AcAjYJHcVMCXsmH0A4RwHwAznsPryQv5/BcBJXxlLlFnADmAkJBzwBhh9PizH9moqc0kYLmHNAD7jxmd5nXHD8RiAppwOEEzb6RPuxqicPiSYOfb1cZlzD5dALQsNqOIYXAHLKMQsTAD3QDrtxlwKZZvzlIUDcmk5D7yBFUovSjhtwF2Z8QyXWPLn4O5FYFsqJNxi9LimERgB6zUN12jjt8gIjID1LTIRo2a89hF4qwOrh9TdCtN2DcpAZfX1Wr0x027VNQy2VgbEq7GmrnpgHajTBuTIdXP1UAfDHWC9dPGsnn/mCZ147imNlQuaGi9rbnpS5VJO2WxCJ0+d1eLlNQ2jOatNuvfgcUUTaUXjwF7KYDURd8BKaZdkLGn1Te1mNgBWlMWh5ar6sOhAiTRlMKgzeQWwOnMmQ9yA/ABW56LrS8Ps5PwaBGMwNXTqMX0n/5VanYydA3o3PuZGG+TLIlo5gyTU0Z4ZNUWjAyXiGFMNlcT5t0/4dV1bG6va2lq3kiMcgxq0phQTQolyFombcRKLBoB0wpRm557sgZKQYQMuthGgnNbM3CHtPXBMx259l6Zn9iuZyAqnZfpLaLA9MbSyfQGsQf1W8oID86obF1jd3Nl53+2qRSh8oLACrIR6O2B9xIAVhfXWI05hjVu+79DMtnKFkjbrHZ2fX9Kdd9+nsxcuWg4rUHD77V+utdXLZtpEKHA+FdFUtaBELOKiBBRVsVTR+MSU/eTMPXnmrM6eO6/zFy+pWCorWyiq0cSt20ErMMmTuqmos4AqgEzeK+HhiXjSwor37d+n48ePaWysYmV4CEHGaKlLnvrWpjbW13T58qIzzllZUbvF4our0cz1RK713N69Onz4iA4ePORKlaQw8qJUVleZDCG/ORVLBTMfc7nRCQNaHxbsw4EtQiLIT/WQ6pW53UY2/vvIA6vPxScMlBBZQkKBPnIPgTi/vQ8d5m8+C+ACcTxR84Bo1FHahloLAAFcACihsDgM8xoQB1hyTaBU0m+OTYiuL40DJHI8AM7XVgUGAUv6jOIKCKIwElqKagfYAUgomwAw4ER7aBcAxmuAEgorYAc8o8yipGLOhCrIPmgfyiTASk4oAIo6ST8BPtRdVEbCiskl5XeAGaMm2sy+MHwixBnQ5km7OV+BVhRPr2p71RrA5rjsgz4zhhyTUGXaj0rJ/ugzBlBAIy6+jAUuynwWhZRjA4pcc0AuIAz4sj1tQj1HkUUhBVhRuRlXHoRQMz8o44R5sw/mhm05H5gjVFT6AbDSRh+qzLiQn8xcA6W8z9x612P6hFJL3iq5zr6u7NVMlsLh0rw/AtbXfu/ktxwB67WP2egTb/4IjID1zZ+DUQuucQSuB2Dd3aXwP9mw0up/92HEvk6rh9XdQObgzEFbn1y5Xl/tNgoV6p4zK+JmP56IqFZb18Xzp/XMU4/ZzXq5lNVEtaTZqTHnWFop6OWTpzW/sKJeP6XKxB7tO3SLkum81TTFLRVzoGQ8YeGpwFkmmVYyTg6hU1fd00mA3otnO3Q2KDtghjRXAKtTVy2f0f8MFFYD11C9ziuNqpwJDOGi4We/R36vyxn2N9fALZDa7zUtnDibjiuTjiqbjqnV3FSrvqlmfVP9Dnm/PTPdITxTcSjRBS3HEuSmUq82YeGg9RplV7rqd/sq5PIGCWwJGMejmEV11O3jKDw0h9das6dieUqT0/v1zvd+iQ4cvEX5fGUbfn2IJkqZh1cztLLyP7BrRDED2BtVYXXzxQIAAGaGOl3KxriweMyt7r37Lj1hwPqCAesthw8pHqVskgP6OAsqqbRanaEur2zovgcf0pnzF1VrtvXFX/xFet/73qPV5QUtLVzQ/IXTmqzktW9m3EpAsbiTSKQ0MzOng4ePqFAo2aLPM8+9oBdfPqVTZ89ZaDnmWb2hDFg3t2r2rNWbFuZuRloYRHW4DnuWm0wo+vTMrMHVO9/5Divn0yfsuY2xU8+ViiLMXUODhoWFeZ06dVoLC5e1vLzq1NlqVbe943Osvurx47dYuSXUV85/FjhSyYTBkwv5pXxNUun0Tr6qDw0OA2tYXfXQ6mHT566GF9vYhveBJZ60FVUUaELlA4gAQZ/raipvjCgEtxDFHAIshNai/gGWQCDfcUAcwEgeLIY79JfPo46iBgKWACD5o+yf7QFPgIYnyiX7J1wXGCL3FXWP4wJQbA8QAZsojiicHI9tgCOe7BvVkQfgihESpksowRwLpZcQaMCUfaL8AXtAFv0Bitneu/56dZjxQV0kXxcFEhDEqApoJ0QW6GOfnB+0DeWR/TMWACvhwh7+vckQYIYqjUqLas34YzTlzeoYI37HnIh5IbQY0KS9gCR9YaGBPnNstscIC3ikDxgyAffAKDmnhA8D7oRqe0WWuWURgr7TF+aHMUBJ59j009eRBbo5d4BclFeO/bu/+7um5pLLSh85d1kkIG+W+eM8QPVm/OlHuO/2P8WiTZyBoT9vR8B6jTdPweYjYH194zb61Js7AiNgfXPHf3T01zEC1yOwhm8Ew6Fz/h+vv8HbDbPedAlAQ0X04cEDburJM+v3TWFF3SEclRt/FEVcVMnHPH/ulD71xMN65slHVS6kzWl1erJqwFqtFHT67AUtLq6p00sYsB44dKtSuaKS6ZwLlUSxSSQMVlFZM+mM1at0IawuVBYV0m4kAieeMLC66TX7pO2ZjgQ3tNvQGpgs+RtdZ1jFTYkLg/auylbGx8ZhqCFlfqz8T0/9rlM9nQEV8N622qlAe0RtRdVVPNpTLNJVVB3Vt9ZU39pQo7ZpYcUGv0HuaCqXUSKdUjyVVCyRVAxYpzYnZjidnjqtjtrNjsnBKLqEZhLiHKdWK6HOqLixqNrdvta3WorGc8oWxvU57/gCHTz8dk1MzgWGS+QEo6465cupX87QyhYBIs6EiZBgtx4A3rwWq6NPv6DeujmswflswNrbVliJFmAucb8FWB9/9GGdful5TWC65IHV1OeIhXzHkynVGh1dXlnTk888q/MX5rW2UdOxY4d09OhB9XvUdm2o29pSKZNQpZDGBkyJeFy5fFGVsTFTWAFQ8kZfPn1G585f0oX5RTNfot5qNl+0UkbrGzVzCgZYrWZqt28uvqxyAJTT07Pas2evDh08ZBAEOAFh5K1iHoa0Tn55OplUMpmwfmP4ROjk/MKiFheXbP6r1THd+va3277GJyYDt3ByYt3nzGwpFrOfuZwvpeSuV/98JXU1HBLsv5d2nyP+b5/LyvcOkEPoJoog8IpahrpoplGBiy/XLf0Nq7OAFZ8hf5F8Th7eTZhwXfbjYZqfbAOQ8ZPPosYC50AdoIoKinpHm4AxABCFD5iiLUCad0rm84wHIa+okSyKsD1PwpH5DA/gFmgGIlEhveoKTAJyvI8CSL+AYNpGu4A0TIfYN0BJP33NU8JyyZ+lrYQoo4B6oKfttAXgQ5ElHBZlEuUY2Aur1duqWLNpRla4KKMIczwPcrSLfXDOAeaEUdMf+s5x2J4xAtAZM15jW8CcPjO2zC+hvQA3TsOMM+HR9M0bHrFwQUQA7WY+WZBgfOgjfeW4jB/75sG5wLnCfKLwogozZoQc00faQn94n7mlPZwTnLthYOX33eHrYYh9HbcRN/VHRsB6U0//ddv5EbBet1N38zb8egXW3dAaXinmvXDI8O7fPbA6YEM5RGF1OaydNsY1LiSYsFSnHAXAevaknnz8IT31+CdVyqU0Vs5pcqKi8WrRzGjOX1jQ5eVNtbsJCwk+eORWZfIVpbIFAzYUVtQcy2G1cjkZJQE5Qli3XYO98dJOWLDld/pT1DyUAmANcj9dKLAzaQo7Ku8o0c6F99OUZnNLHmpA3m6np3a7ox71KjsOcqiZ2u23FE8MlUyhVLYVGbY06NbVbW+p29qwsjjNek3tZssWAbgZS6azSmfzSlHTNZdRKpNVNJlQ1ExqMJ2JKQK0trtqNdqqb9UMqBr1moaDjqLRvmIxwJXyGwmDmbUt8mGlYSyj48ffq0NHb9P+A8eUzRas1I0ZWMUdfPDTxtSO5+rXAmQWtmpwxhhu2zFf08X/lgdWCwvmBp4c1q4tvHAOExJ8z113GrCeetEB6/HDB5VAYQ2cpVHACZNd3djSwuVlvXjypC7NX9bq2qYmJiuamR43V+FcOqFsKqpUdKBklNqoGRXyeQv5TaYziiaSBqJr65taWFzW5eU1La+tq94ipDyi6vikItGENrfq2qo1DFgJ3W13WSTCWThncHr06DF7Hjp8yEKD67WGhZfjZs35TrsTMWrHUos3ZT+JDACcyJldWl42RZ/w5P37D6hQKJrK71RMqVikhEwyMOhyZWrKZh6VMZdiICAMrbtDgT2shm/+w/mBXH9hUxsf4eG3RzEDdtivDzsO57oC4LQ1DKC8BtzxGa8Ichz246MMvErL+357oJO+AEm00deS5bPsj7bxvjeO2v66CZQ4/uazvtwO++AzbjEoVGYr+KBP4fBwznY+j9L3kXYCaOEx9teXX1hjd2zPNowXixGossAiUAasEfKKkoxiSl1SFEXCogFrINGHa7Mvv2jJ/jzwsi+g0RtjMTaotcClD/0O/w/xcOdL45gpWNSVEwuH3TInnIsoxH5RgPc5tpWd6hKKzrkW264V68dz93kUVkQ5Hvv1UQFhRd+nxhCezGcYCxf2jnmgW7zjd9obzmu9pi/B0cZXjMAIWEcnxPU4AiNgvR5n7SZv8/UArLvzV8NT5qHsagAbhlhAzimwPgR2qMGwb4ZLDljJn3Mqj1N6CKts2Q1yMhkzt9vzZ1/W448+qCcee1DlfErVUk6T4yUzHaJW6+LiitbWG+r0kxqf2q8jx25TrlhVOlcyIOWGxpWpSCjB03I3PcAmTIF0N3/eKXgHTA2vfG4rsb6B1ZKTYp2KuqOqOvXU/e36THkbVGSUTKcu7zwHHUrKuDq3/Q5j4hRWRViJxwynplZ7U932pjrtDbWbG2o11tWsr1nuK368GSA1k1Mmk1OpMq5coaJas6l2r68hN0eUDUmnTF2lzQArXj+RAeDasbIra+urajZr6vUa0oDwY8Y+YXjeaPUsLLjTi2vPvlt0+Ojn6G23vUe5HDUFnaJKfnCCsiOBwZU3eCJn1lRtA1b3fL2Pz+azr/eY/tze/Xl/fvub8G1DMQNWclgBVmqxUlu3rnvuvkOPP/JJnTRgLerY4QMWtR2POpgAFAvFoi4tXNaZcxf03IkXtLSybNA0OTlupWQyqbiy9owppp4S6mludkZjKFCplOqNptVZpVwN7r++BurGVkO1RsvU8kQqZ07QAOrWVsPAtUmuqSJ2cz+HqnrosOUiolahyLlyOQ1b7ElYGC8LEy4U2PyzI3I1UlkQisZs8aXVahuwUtuVxSJzpKY+KvmpyYRyWVcTmTB0bua5PgsFytngUOxdvR20hmF1N6iGIWP3d5M/3zysco15sPQ5lR7++Js2eBAKh2r6kGL/XeiPGf7e86+ZCt3rbZ/rHlQ8BHmo8X0Kt83vw7sVh48XzsfdfU76fvp2+m3ZbjfE8R6w5ZVGPw4+13T3ee6vOUKQAUvyN1EYATeUSNRL1Fiv9BKS+x3f8R0WpotCybVAP7zS6KGbtnqvA85xr277hQrvrOvBPNwP9udB09ef9QsEfj9+LP0Ycjx/7ngg93PtzwvGYHeYLp/zr3moDs+pB3LGMXy+MY7hc8nnp/pzYwSsn8038s5nR8D6tzOOo728sSMwAtY3drxHR/tbGIHrGVjDIOt/D/+8MizW160EWH1dV+cYbNA6oKwNIbOE4fXU7nas1EWn07bSLfWtdZ07+7Iee/gBPf7oAyrlkqqUs5ocK9pNPDf9KFGbtbY6/ZQmpvfr2C3vVL48rkyubKGJ3NBks9R2dPUdccrdVk+ALAsXDkqyRMOmS95F10241YcNHgaAzhz4CmAdDnECDoDVq69BLpzLc+wbpFopGfJWe4UaMnEAACAASURBVDshpSiugwE5rtTta6hWW9HmxmU1m2tqNdfVQV3t1K2eayaVUg5ILVaVy5eUyRYMSCKxlOU+9hVRKptRlrqWuazV52w1WgaoRP0mIjFzCOYmamNzU43GpuXF9jrrGvTrtlgAjWDGs1XvqtEeamL6sA4evk3ves/n2zE1dCGkjF/KgJWbfrcAsF3rlpvFoM7tZwOdn81nP5vL9WqLNlcCq3e+RqUkUsABqzlkWw5rw4D1sUcf0skTAGvBgBWVknOXkF6MiSqVqi5cmtfpM2f09LPPam1zXfFETJMT4xofqyoWGSidiKmYTysdjygVj2hqcsJArz8canVtQ5cWL6vWaKrV7knRhNrdgWoNyiBtaQOVtI8hlgvdxr3XmS4Ba2lNT0/p8JEjOnb8uMqVsgHsTm7uwELqWcRIWRhvULd4SJY0NU6dwu7Ax5U1QtGndjFjYlcUEQBBtEMiybau1JRTOH2IsDt/vLrmgTWct7pbWQyreP4c8eASVhu90uWB0EOkqyNN+oE7bhhWPRx6cPKgEQYbf3z/mlcEPYh7KPRAybF8HzzUeGjzKiCfDcNaeJ/hPoaV5DBA++/fMNADj7TFvv/MHM1Bow9T9eMRzgv2+zTlfHnZ3INRUwmjZT8orITTolqSu0u+KGVqeJ3zh2PyYLHQw7oHPt92Pwbha5Q2+KgUrwrvvobD+2Mf5rAehNz6BQHvpRCeN78fv1jhzwu2YW7YbxhwaadXq3nd98W3378fPi85RnjhwAOrB9uw+h9uz2fzPXUzfnYErDfjrF//fR4B6/U/hzddD64HYPU3fq82OVcDWPcP24OeAzhXo3FgKqKZLpHDSR3QgXOutZBgK7lRt/Ig6XTCAeuZl/XoJ+/Xow/fr1I+oUoprYmxgpIoPYO+3YzXmz21e0lNTR/U8be9S4XypDL5st00A6zkyFkoVwoVB4hy0ApsOcAiPBjX4J02W9URu9fegdhPB9YdpdXnpzqwdWZMZuQU3PR0O5jW8Oyo26YmKwMSHM/yWXGapRzNhrY2F7W+Nq/1tUW1Wuumtg6GHcVjhBUmNF4dV7U8pmKhomSqoGgspcvLG1pe21QinVVlfFx79u3X+MSEqXeE9JGzNn9xXh0UsAE5iNy8xi2HmLIp9fqamvXL6nZWLSyY8UCRI7ey3hqoPLZP+w6+Te9+7xeaiQ+lT8wwyEKuk0pavrCDDlNZUcsCdcObLr3aufRK77+1gdXd+DN/3KSz8OKAdWBlbe72CuuJ5yz/2hRW1EVTn6NmcDQ2Nq6FxUXLHXzqmadVq9dUKhc0NlZVqZhXq16z831qoqJqqWAlbVA3OW691dLaxoaWV9cMVgn/TaRz6g0iqjc7ujh/WQuLK9qsU94oqXKlZKcdbUR1L5crOnLsmDn5Eu5JGaZOr2Puq0BmqVByCzxWZ3Vox7XcU6tp7EyN/A0611I8Sbh9UlEWRVCbDHbTQWknroe+kqnE9jUJCPsQXNRmHza6OxQ4rCaGYWz72EFpkJ18cQcfHk58OO9uuPOw5l/3xwkDnYdmv61X18PKpg/r9WDC334fHhL5PMog/eX7KKzE7VYUfdsBQvYDBIbhh+35vAckPyZh5daHPfv2eiDzn9sN2n6xwEO0bzefJ38U8yFyNTk3eNAm8m1x2sXwiVxeP95h1diPLX3x4Hy1sF8P7WHoZnufUxwO4w0rlbzPZ7xazO9+Hr2iTJ/8OeW/Z/yYs70P0fbzEl4c8AsNftz8e/58CLeXffvwXz9f4XMs/Bl/fL/d6/1+vBk/NwLWm3HWr/8+j4D1+p/Dm64H1wOw7laXrqY27Z64K5XWgMd8wU8USbu5DRRWHx5rKuvQAavlV4WAtbahc6dP6pGH7tXDD92jYi6mSjGl8WpByURUkWFftXpbjWZPzW5Ck9MHdcvb361SdVq5YsXdvCeSyucJm03bCnncwypGQSgrPp/VarBsI6mFzwY4GSpfYwi7/XShtk5l5UbfhwLvOAjjGIyK2pMH1m6nY7VqCaz0e2q3GpaT2qitaX11XpcXTqnT3tRw0FK331SnT5h0W6l0WqViWVOTuIiOKyLqWUZc/1ssAEQ1NTtnz+mZGQvHpP4mJiuLCwtaW1lTr9NTpO/6hiIWSyTMHRgFt1mbV7u5pHhsYOVLCPxkMaDVjWhs8oD27L/FFgTyeSDGjR3qG4qLmekkUkEuK6q1C+/04dafRUTwZxVO/Nl8ubw2hZXwdsJBCWfv2HlMxAA3ow5Y79wOCR43YN1nCitPzgBukMl5wwjm0vy8Tp0+ZXnc5XJRuRxh7ykNel3lMmnNTE+oXMwrl0lpdW3FFC7CgZvtjpqdjpotFn0GTmHtDdVodXVpYcXqFPeGURWKJc3t2aN8vmDnEnOUy+XtXCHMkxxWc71m5sn7sxrGzKmbSxRVwJVySDz5PQyIuHITyWDXBedWFFMll6PrzwVzpSbEOOGiHzh/uIgIE06nyS3cCQsOhwGHASQMrF4Z87DiAdqd3zuurB4APbyFVTGvxvGaP2ZYJdtZqLoShNjeq7Q+t9WrquHje8Dxi1f89IAbBmj/uwcen/+6G1jDiqmHZq+OenWSY3jQDgO2b5d/LQy9O9ExDvY9FDIWmAthPoTa6vNq6TPnL+cNT3JQfR93q99+rMKqrldcfb/56UNxPYj7a9DPpYdTjh3+HL97ddqH+obVzPCCQLhtHvBpFw+fE7tbqfdj4+fNh/h62Axv7xXY8HGu9r8yvLjx2XxP3YyfHQHrzTjr13+fR8B6/c/hTdeD6wFYXwlGX22y/D92u+GwG1fnUmRapOW0UtIGV1ynzFiOZwCs7W1gbVpOWyMA1ocevFuffOAuFbMRlQtJVSt5pZJRkR3XaHQM2OrtuCZnANb3qjoxo3xpXP2B7IaZkDVurLj5JxQRd1tbbSdM0RQhV48UYHVgBYU6oAznqvqbPTYcDlGcXM1VtqEPXll1N1lB30LACrTiyovCjHEN7QdyN9dXtbaypJWlC1paOKPFiy8pHu8rn09qEAHo+2p128rmSxqfmNYE/cuXVd/qanOzrfUNwvJKqlQndPDwUU1ZDmJBS6sr5sR54fx5rSyvmOESYcjDvgyuaHMqm1OMUOhhS82ti2o3LisW7aET2Nw0OwN1B3FN7zmq2b3HtGf/MSufkqJskI1fwpRrXzszHkNlxVTH1WUN5315tfrVzqHd77/VFdZej0WIji24kItNCSHGFmC95+479dijn9TJEy9oB1idUsnJA7ClU0kDgcvLS1pZXTYwpO4pCiYhuNl0WuVi0eWzphP2/tlz1B9eNGAlkgDTJa4F8lcb7Z57tnpaWcMRuKNsIWulag4fOarJiSlTViPm0uugw0Mp1wFhuihnzB9hvc6gJ1DMA5Bxod4O2DykJQHWZFo9cx1WkMe64/rLtUctZHe99B38xuPWf65DF54fCtkPFjx2w2r4bw9vYTOknevUQauHH75vPOCGQ419SKlFXXg4Dz4XzlX2yp0/Fvvls7QhfHw+w7h4l2OvZPK6P0ZYldutKKL2sR0LbF7t9OG8bAswevMgr9J6AOe4Ht480PGaVyB5zYe5Mh4cg2PxPvv0aqZXpD3QeSD2CqpfGODvsNrp++LB04Od/7w/jp+jnYUMt/DnH/zuP8v55/viza38a15p9sej/btNs/z5Eg7R9jDr++yVfR+S7MfML2L4c8fPM3POex5wPaj7foUVb17bDa/h7X1frvV78WbefgSsN/PsX799HwHr9Tt3N23LrwdgDUPCa1FXwzcadtNidxjcWjtBklIwQJwv9QI4uZuhgeXheYW13qiZ8RJ5p/Xaps6delkP3n+XHrr/DhWyUikfV7WcNWBl740mwErN0KgmZw7pbe94nyam9qpUnkTLsVqsGMiYworSY+Vt3I3pDrA6MCAkOAgADhRWH/LrzJR2xoRwxzCw+lxWbtTpu3cPBlrJayVvFZW1oz7AOuhZHU5K+1Dbcv7SOZ0/e0rnz76o2vqisknn2BsBVlFuMafJ5FSuTmhyao8GQ0BCatR7isezKlcmNTtNKYYZRWJxU1VX19Z0eemylpaW7bgc3266Oj31CEm2uYlqaDm9UjLRV2Pzolq1BXMmNtW101a3H1UkntGBo+/Q3L5jGpvcq0wmH9S4JdwzaSVOLB/RoAM1bSeP9WYAVkzCKEXEjbLlKBNtuw2slLX5pF4+8fw2sFKH1a2PRAxKgcELFyg1Mh8YjsXNTTeZwNU6rb2ze8xJl8+sb6xpeXXZ1NWtrZrlozKPmBy1OgPV6i0tLq9pc6ulZnuoTC6vYrmsPXv3aWZuTlNTM8oHZVMIyUdl96GS7qbdtceBjHN8NrUtKEHDT7vZDy74HbXT5UW7HNa45Y97SPF5gbh0A63m2B2j7+5v99rOZ8Iw6cHCQ0cYCMIg6oHAX6cerDwsePAK7yccMhxOgfB94rNe0QuHg/pjeRU2/P0Ybod/fXfeYrgNHvDC3y9ehfSK4e5w4TB4+e+kMCB5hc9/J1+tnb5tYdgMq40exjzg7lYSPSC+0v8G/3p4Pnx7wm3erQh7A6Td+/WAHD4f/Nh54Ob64xEGQL+9P1fC7eE9b5blr4EwkPO7X2zYvWgSXmQIA3EYTj108zOsCPv+jxTW138LOALW1z92o0++eSMwAtY3b+xHR36dI/BGAqtfmb7Wpl5N1XqlmxO/rf8nbse0A4acYbfdc51jrpV2CVyEURBZ0baQ4GbDclgBIOqMnj9zWg/ef4cevO8TKheiqpZTmqjmlYihFHS0tdXSZq2jjdpQk7OHdNs7P1+zc4c1NjGrXt/lWeaCkGD2CSC4G+WdkGB/Ex14xjg4pe2orBFfU9WVk7BATiNb4odRWt3Ibt94mjrrwiq9OgPAmgKHc2a/q+Ggp2hkqEZ9Q4uLF3TuzEs6e+YlLV++oEG3pslKzmqiEgY8iCYUT2dVqk6oWJlQsTyhRh03VqyVEqpWJ7Vv/2FVy1VlMzmtrq0bqBJeajUGm41t5Ypx7wS5tJSdkeIaDIGPvqKRrrr1BXVbKHzU3GyZQoiRUypT1KHj79LU3GHli+NKpXMBsLr8VZRrVDIUNhdi7YB1J3fPqXE3qsJqsAq0Bgprt+fyk1vNlu6950499gjA+pwB6/Ej+2XAyuKNuUe7EjgLC5e0traqZCquXJYwYWpxppTP5bR3Zo/SqbQ2Njd0aWHenv3+0MpANZttK0EEJAOs5K2urdfUG0SVSOU1NTOl6dkZze3Zp+rYuLkSJ1E0E5SjcYZIPvyTG30UXytThJGSmWq5EjQ8k7weAKv/PrFavLwWoUwIBmoosimrz+vhkkvJKafAMapuAKqBguz27+r3hiF3N6yGQWf395n/bvJ5mmwbVhu9ouXPySsXoELXb+D87Y/tIcgraf64fn++vR4iw2Guu41/wp/1kHM1YA0Drf9u8UC9G3bDEOgBazcY+mN4cN1ZZPCpATvf02zrXXHDKqYHcQ9ZHhI90L3SfOz+P7L72B4Y2Y9XdcMw6EHTj68PyQ2Pmwd7X2aI7/ndQBn+3+TbGlZT/X79GIbPj7DDrz/PdsOs31cYWBlvr9TuBtbwgsooh/Va706kEbBe+5iNPvHmj8AIWN/8ORi14BpH4I0G1mts3uvePHxT4OHOB3k546XAoAXHYAuhdXUFu72ue3a7pg6Sw0cNz0ZtS4sXL+iB++7QA/d9TDNTOc1OlzQ3U5X6HdU217W8iuFMXUurbU3MHNI73vVFOnTkbZqe3a9Gs6thJOrU1SCH1VxJzRyIG+cg1JF8PGTG7ZBgl19oZWBCwOrihQNgNX3MGcuEb54oZeNyWXeAFXrpdFpq1usBHA4UjfQ1f+mMHnvsASvds7J0SblsXJlkVJj0UvcSVTSVryhXHFN5fEqxRFb9QVx9QDyOu+uspqdm7efK0pIWF+a1vLyizc0NtdotqzuLCQ74jRszr5kpULev4QCIxLE1o267qa2NFcUHm4qrrliMPMy2GvW61bMtlMY1u/8WVcb3KJHJK5XKKZVG5SYvOKVsBmBN2e8ofWFYdTf+Qdmg13lmXW3x5HXu6po+drUFGq/0uJ+YK+E0685ZTMNw3u123OIGpYMMWB9+SCeef1oTY0XdeuyQLbawcFHb2tDm+po21ldNWeVcA1SLReqrFlQsFFXI59BP1ag3tTC/oJWNDW3W6waFhAQQYbC+WdPK2obqdRyKI8rmC5qZ26fDR49pbHzCarWycAM4ApTcnBOCi3rLT2DTLeDErU6xLewECzrAazTIV2VeLXf1KqG67Ny7ZseCkkc2byxURB0UOxMup676kkf8NIgxBTe1HcWwW9EKg9pnOh/CoBGGC3+dvtq5dLXPbIP3rrPnMx3LH++VPns1wHu1fr3Wfb3SSR4+n6/lWK+1n6/14gofe/f/jNeyUBpeIPVjshtQX2tbXsuY7D4nwvu+2sLH7vaF5+3VxvK1tvtm324ErDf7GXB99n8ErNfnvN3Urb6RgXV7YkMuO+5GdgdYubO1P4cR50raJaSSZ1ftjrvxJ/yxWavp8sIlPXDvJ3T/vR/Tnpm89syVtW/PhNWl1KCry8vrWlhc17mLG8qVpnX42LsCYD2gdmegaDyhbC5jIY6ogd4gyIWAcZPs8lm5kXbAGqgOACk1SxFaA1OlnRsPpxhuhwX7mqwoxtsGTENRygZVE4NVwmubjbrBitTV2sqCTr78nB599H6try+q166pWMwobbTaM2DGbTdbHLdnrjCm/jCueoPyNyjHmPDMaHwMx+CKVpYvO2OltVUzrrKSDUHYM2HFACth1w6obe3A8nCjiqvbaalV31B0UFNsUDOzJwPmXk/F8rgq49OamDmofHlKkVjGFNZstmBjCagCrKisKQNWVyLkakrZFYr7NXwDvBpkXMOurmnTVwLWncUIV76m12fBxdUgbbcwX0JBj5mqfv89d+mxRx7SC89/SmPlvDNdig7Uaze1vLSgZoMauOTDYfgSNxffarWiiYlxq13KZG2ub2pjvabNzZoaGCx1MdnCbKytrXrbjtfp9pTNl1UoVFQZm9D45LQmp2aUyeXMCCka58Rziygs1LC44HJXKUdDmLwrTeOB1RY7WNBJurJPFkYfyi/187sDDC58kgd9Z5HCIJMFiwBYw5DK71wXLEzxcMdPOsD112Do52sF1mua4NHGoxEYjcB1OQIjYL0up+2mb/QIWG/6U+D6G4AbFViZiStWkIOp+YzAOhio3XWlHhywdsxxlVxTFMmlhXndf+/Hdf89H9XcTE775io6sH9KU5MVVcsFLS2v69KlVT3/4rwG0bwmpg9p34FjprAOlFAynTG1yhugWAmWwGjJwWpgtBLnJjvIt+WmGXXVFFZuxMmzdQXi3Q26qze5s5K+k+vk3ILdOJAvStgnYcjAS6vZUDodV7/X1DNPP6rnnn1czz77uKKRjrKZmLIZjG0i6nU6SiWzVj4mV5pUOldVLJFTsy1tbBGuS4hlXNVK2RQ4THnajYbq9S3ValtqtZrOXGZI1jDqat/yhA0cUMjiMQNWQjgptTPsdRUZdjXsbqrf3lC7uaXhsGdhv+OTs5qc3qPy+B6lsjgvJ5XO5s0p+EpgTSqVToaANVDVcJfdhhDvi3xt1+ybAaxXg1V/fvtcv+2fLAj0e6rXG67mbbNrcNfvdvXAfXfr8Ucf0vPPPqVSIa2D+2cVGXbUbGxp/sI5y1MulfKKUV81lVClUtbk5KTm5uZMVcXZ+cL5i9rcrCsSS1pedncw1LmL81q8vKqNrZaSqYzKpbKOH3+7Dhw8osrYuBLJtDAM5lxk3llMMLU0ijNx2p5cB4Ti0tcrgDWZVITwXUKEUzshwYkg/He3wurV1e3rn8UeH42AgmohvzuA6n6P2qKUE2H5m/PSwfPOwlBoAekqIHttZ9Fo69EIjEbgRhmBEbDeKDN5c/VjBKw313zfEL29kYE1PEE7no+upI0v+2KlSg3qXJH1dmBYA6yitqLsAXktgHVxQffe9VHdc9dfa246o/17KzpyaE5zM+OanKiaA+rSck3Pn7ioVi+pfHlGs3sOa3JqnxRNKpXJqlAsbJd4MIWVcjZBCKTLp3Nhj75eqAHWwIKCrTtmo2SN3rnBdsDq+sD7FpJGTdkgB47XKSGDymr7DRTmYb+ttdXLuvPOv9YLLzxleasF6suWs1b/dEjuaqejfL6iSnVKueKE4qmS2r2otmo9ra9TyxDTnpiVPUnh3hrBwInatkFNUMJVzWUT9XqgDnmzlCRJxEXdS/Ik6U+v2zXAHfY7Fobcba6r09iwuqwozoVSSZNTcxqfnFOmMKlEuqjhEFfZvHL5ogNWQoJR69Ko10k7hrnBmrmVy32MorZFfb7vtUPrWxFYw9BqzqTdruWT4r5MyHUsEjGDLYD1sYcf0LPPPKlsKqq52XH1Og2rudvrNBWPA5AYg5G3mld1bMxcrRnbleU1LS5e1vISqnlH0XhK61tNraxvqt5iQYJw94JK5arGxia0Z+8BU1VRwDk/252eMrmsRReQR42iyZwwTzwJAbac1AglZpjLjDKptCmtXLv+fAFenfHSTm1dF+odLPI4w2N3rRghB9dOAJl+wcIrqtthwPa+XVVOxQ3yXl8JWMOv3xD/CEadGI3AaARe1wiMgPV1DdvoQ2/yCIyA9U2egNHhr30EbkpgpZYK4bIDZJ8gJNXnsHY7avMkHBgnXQPWmFqNupYXF3T3HR/RnZ/4K81MpXVgX0W3HNtnwDo+Vla/H9PGVkfPv3hJjXZMyey4pmcPamxijylS5FpS59JCEyWlMxnnZhsAazwAVnMJDtQeuzEOK6wGrEF5ntA2buadwRI86sKBA3gFWHGM7fY0HDiVleOuryzqzOkT+vCHPqgzZ06YuorrcbWSkyLUUiW8s2vOv5M48ubHFYnltAmsbrQMWB0TsL+EYpGhBv2OuTATXunULxxX42bG0zHX2p4BSCIZVyIVVzIVDXIvm9raWt8G1nZjUzx7mF6l06qOTWhsYkaVsSnF0+RB5hWLZZQGWHPksgYhwZguBcDKeMbiUStfYjmLFhLq8litPud29dnXft28WcB6tdw1Cw+3/FUcrgnPZox7arcB1pbV27XzNwqwtvXgfXfrkU8+oKefekzJ2ECTE0WD1Yh6VqKGJ9BfqZZUqZSsHBHnUK3e0OXLy1q6vGzqKjVWMVJa22xoZaOmZDqnYqmq2Zm9GhufVLU6rnJlTLl8ycyLbLGi3VGxzD7zGgx7dn7H484FmIULO/etpiqldchHdnnJgCkLGijxiVTC6qYyhz4keNskKQj73QbVcISFXUxBLngApg5cXRiw/Q6ohhRVF7bsHuE53626vvYzZ7TlaARGI3AjjsAIWG/EWb3x+zQC1ht/jm+4Ho6ANQSsZk6EcY0DVhcSzA2/A9aVxQXd+fEP6RMf/d+anEhq/76KbnvbQY1XC8qkUAuzarUjevHUkpqdhFK5cU3NHFB1fE7DCO9nVCgWXSmOSES5rFOcHLCSp+dyWN37OwrqlSHBVqgmuJH2N9RQo4NTX4fVchstDNO9Tq3Zfhf347bBZb6Q0wvPPqUnHn1Qd9/1Ua2vLWh6qqxCDgOcqAbDvj17g6Gpq5PTe5VIVdUfprS23tLGZltbW+3tWpUJwpgxsup3zHmYYybirg5qLJ5CI7OQYB6meCYAD3qCOVBD3S6hwyi2bTOx6jTr6ndaBjH5XF6VsUnlCmWlcyXFkgUlUwVlsyWl09S1BW4A1vS2uppOJwxWbzRgDQPUlaZLQCuLFM7MaHNzU81G05RV6uyiXD90/z165KH79MTjDxPMq/Ex6qsOlIxHlM2mVCrmVS4XVa1WlS/k7RpYXd/QpflFbW7UVKs11Gx1tFVraXXduTYnsyixU6Z+7993QKVS1VRvcp6BVYtcsOtqoGwuq2yWZ0rJ1E7ZGucE7N16E0rGCRlOGrxayRKroxqzz/g81Bhhu4FjsLn6Wmj8lQ/OQXOUJRTY9hKYlEUooRMAbACkOzEMhC2zyOFDiT/9K//NWLS44f7xjDo0GoEbZARGwHqDTORN1o0RsN5kE34jdPfGBlZ3k8ojHBJspV4C99wgOtbeN1Vy0DOXYAsJDnJZuTkmL3NtcVF3fPyv9LG/+UuNVaOmsL7zcw5rcrykbCapRDKjRnOo5168pHorrlRuQjNzh6xeKPVKDVgLRWdAFI/bzTtGQa9JYTUnYNcPF+roYdUk2OAd5wjslDcHL/x0wNo3tY0Q30Q8arVl77v7E7rv3k/oxPNPadhvat/eKaWS3N9TJxVghS4x35lUdWJOsXhR3X5Sa+tNbdVdzVkLzST31qCA4xN63LV8WVdSxgEr4OqemEqBD30D1HaHPFfMfhqKxmg3JXeaGnbJZZXy2ZwKhZKK5aoSqaxiiYziqZzSmaKZ+gCsqRRKdeAObKHB1GTdDaxOZQWinMJq6HdluaPXcEG/GbASdi8NNzEMrAChn3PUdIC11Wpo0CPEOmKLAA8/eK8efuh+PfbIg9KwYwstuWxS+VxahWJO5VJB5XLZlZlRRGsbG1pZXdPi8qq2NutWVxXn4U5vqG4/Ymr3xPSc8oWyyuVxTUxMKZdlMSGtLudb3zkUW4kQwt8Do7E014otzkRtnswtO4lLdiKAVJR5gNT9NEXVjJf43UGnd/r1zs9XAqsz8+Jq2QFPHx6Mm5kvdOUC7b3C6r8kXH71pwNweLHgNZwqo01GIzAagZtgBEbAehNM8g3YxRGw3oCTeqN36cYFVg9xDkp2A6tTIpEgIxoOcAh2uaEOWAmF7YhaeuRWOmBtan1pSXd87K/00b/5oKrloQ7sK+vd7zymPXMTGqsSPhkz9fGxp05psxFROjepPfuOaXJmv/rUokyisDqDIHJXMwGwmuvptsrkXIJ9yKIpklaf1EmuDlj5bF8A5wAAIABJREFU1ausvp8WDLwN4ruBlXBggBX1E7CMRQb6//73X+iOT3xYzfqG8tm49sxNmglPr4fSSb4rpWiyypfGVSxPSdGcOr24NjZbarT66nQiBhkuPxQjJUKBCT92ZlWMqyL0J2khntRmBdAJ0e12G6rX1rS1saxma1P9QVPZXEqDQVeNZl1xxZVOpFWpjKlQKCuTKxg8s79kJq9svqhisaJMOqtk0gGrh1YMgxywRhTliaJrT1dfcyck+Nqv7jcTWHebL+0OB0Zh5Qmw1mo1dTtNadBWkjKk/bYe/eQDeviT9+mRT94v9bsaq6Cm8ixpbKxiZWzIWd3YrGltbVOXV1a0iara7lk91fWNmrrdvhldTU7P6cDBY9p34Ij65FhHXCkY8k9xAqYklC9bUygUVKlUgvxsZxzGogXQSgiydwm22rnx+LZRmKuX6hyD3TkWhO8GYbzeHTgil5vsHkMNt6MNnFrq3goprMGWwSXkrrXtEHFnDMWxwqWbr/1MGX1iNAKjEbgZRmAErDfDLN94fRwB6403pzd8j0bAGgZWVL/Odi1WXGupFcqNcbfV0tbKqu78xIf1sb/5f1Uu9XVgb0nvefdxHTo4p9mZcTNdujS/qvsffFbrdSlXnNGRY+/Qnv3H1B/GzC01ny+a0sTTl7e5OrCGQhZNXQ0kVeB7W13dgdXAbslgwMEqQB6UwRngEtzRsN8TobsYGa2vLeuvP/RBPfjAXcpn4spnEyrkqD3ZtRI9lv8aQeFKK5sfU6E0oWg8r94gqa16V60uRkpyBlHc3A8ZJxxeGU+n9FIbNhp1KmsikVbSalui9nZUr2+oWV9Xs7EuRbqKxlBkUbmZg65S8Yyy6bxBaTZXUCKdtbJAsURSmWxe2Zx7ZtJAcNbq2XpgNbWOEihxjH1cbqIpchjz+BzW13llvxWAdUdF38lfRc3k2Wi01Gl1lEzGFFVfgx4LA+tWuujxRx7QM089rpdfekHZdEKz0xOqWumassaquC4PtLlV0/LqulbXNk1Rrbd6arb7arQolzNUvlCyMjV79x1QoVS1HGJKGwGszAHRA0DmhfMXtHh50dyKUW0PHTqkvXvnNDk1GairnBsop64eqi/xlEymLfd5xxwpcM4OzJb86zvvc22Ero+AQl3gfFALKgBZb07m/twJArY5Df3NpcaiyugxGoHRCIxG4NVGYASsrzZCo/ffiiMwAta34qyM2vQZR2AErAGwBnUhO52W1bHsD/pWx5JyMEBOr91WY31Dd9/xYX3sox9UqdjVvj1Ffe67j+vokX3au3daK6tbOn1mXnfc9bjWa0MVqnv09tvep0NHb9NgGDeFFcjywBouaxNWWK8os+HsYELAyr21dzT1ypGzOrZQYDNdCqA1MF8i7LnTbhmw5rJpra8t6ezZl/Wxj35ITz7+oGanqgaslJOJRnCVZS8R9YdR9QdxZbJVFQKH4GEkrXqbsFCpx2HNqIZjdg1YcZr1ylcsQg5iQrFoQtEIZUJi6nYptVLX1uaq2i1MlWpKZ1HRIlZv1amIUWXTBWUzRSung9NsLJlSIpVSIp02FRB1GjMmFNZsKmewZOpe0uVHMp7RmMuX9e7AO8CKUn2F5v6avyXebGD1sOoNl1DCd54DbW3W1G61VSkXFI/21ayv6dKlMzp7+kU9/eSjOnvqRa2vrWi8UtS+vXMqFwsqFDCuyml9Y1Pnzl/Uyuqm1jZqanUGpqTXmn3FEixcFDW3d79m5vZqambW5gnFVdTQjcYMOi3ndDjUM888oxdfPKH5+QVTbm85fos+5x236djxYwbIhMOjpprxkbk4c31guJSxueNvH667XXs1cO7dDa0710eQy+2VVsL+A2ft3RPscHUnJNx+D1aCUGRtEWb0GI3AaARGI/AqIzAC1tEpcj2OwAhYr8dZu8nbfDMDq7v5pw6LCwnGwbbdbprCCvoBrB3IjPfaHbW2tnTPXR/RJz72l8rn2tq3J6/3vvuYDuyb0dRkVatrWzp9dl4fv+NRbdSl8th+vePdX6hjt75LQ7kc10w2t6OwBnl9YYWV3y380ZxL3cPfkG/XWv00YA3cgAMHYUramMrqn8OhOq2mAWs+R4mSeb380nO6956P6dlnHtf0REm5dFzDQdtglfS9SCSuTlfarHUMWMvVaVNaY8m8mp2h2ji/9odmaGPuxAGwkh+bTACglB0BgtlvVL0eimzf8iqbzbqpfoMeDrVtFQrAZ9xMflxZk6wyyYJSyYLiyYwSlDdJ4wicUTqbViaXVpranamklT7JorDGGV8Xkgr4uPJA1N0MFNYICitGQEEJoO3r/trA9c0CVsJ/d8OqdwfGGMxB68CcgckfzmWSpl5fOP+S5Si/8NyTmj9/Ro3aurLppOZmprR/7x4Lnf7/2TvvIDfO+/w/ABa9XG888u7YqySqWKJIWaLc0ovT7PQ6yaT3NqmTP1ImvXgmZSbd4/ySOI7jxImbLFmFFMXeO3nk9YJDB3bRfvN83/cFlueTSyJSOt2Cs3N3wGLLuwtwP/s83+fL5SwtZbCwuITZuUXYTlNAlcFK6WxZpg1jm7B1+06ZUl1dkhzMzw4DySyLdahhCRHj+HB5J0+ewJmzp3Hl8mWx13d1dGLHzh3YvXs3Hty7F6NjY+js6JBjyuPImx60altUx3WNd3t/mShsiY2+ldKrew+b8KR2Ubc6nuqGhE7KhmoD1X64YLX1OTO2YNP/+PP/x7Dcov16nBuffyu9ObwR8Ebgbo6AB6x3c3S9Zd+tEfCA9W6NrLfcuzYCb25gVbinLmDdD/HKKjXPVcPKNi62XZFkYNbBVSoO7Ioj81FhdQoFAdZnPvlhxKMVrB+O46G927BpbB3WDfUhky3i5vgMPvHMESzl6kh1rcd9D+7Hlu0PoAGGykQQizEkKKL7T0YEXlWgjApiYoCRpJ+629qARXjtPpHSW7IlAGkNyYQt6aAlBauq56y0O6HC2qgiGrGwOD+Na1fP49ChT+PC+RPoSkYRjwYQZIkoW45IG5GQtC+Zns0hFu+W0CVCazjagXJVAatdq+tQGw4wLcFAyPIjokN0qOxWnQYqZdYDV6W1CW8K1GoMtCpJfaUPVcTiajx4kELBCKLRFIJWDFYgBn8gBIttTmJUVQmsYYSiQTC4JxqNIMKwpWBEEokVrDJhVgGrKGW0A8ukenyq59znw+sNrO71r6zqtUK0Wv2DVf21glTVX1d+MuiKNboAqnYBUxPXcfb0EVy5eAY3r11Ao24jFrbQ39+Nvt5e9HZ3o2I7yOcLmJmZExtwLl+C7UACtWbmc1jKVVAoOdix+37c/9DD2LpjB+KJJOYXFxHwW4jplGva25PxeEs1vXHzOq5evYILF85jcmICS0tL6O3pwfDwejzwwAPYtWsXtmzZguFh9tbta7eOYTskfh5aaqqq2eZnggFfbWBtt6lZxqL6s66BVTsPFBCb7wOlrJq6cPVs+6Rof7Ze/Wt3OazKMr6QN961b3Jvwd4IeCPweoyAB6yvx6h76/y/joAHrP/XEfTef89H4M0LrHcO5Z1YYNq/3Bm6RBsw277wJ69f2cuyUrZFsRJgLRbw/HMfE2CNRsoYHorhoQe2Ycf2jdi0cQOKRRu3bs/hE588hPklG5FEH7btfhSjW/agVmfPyTDi8aRc5LMFCy2tVJeoqhrIIrwqS62CF3URrC+w9e/uQCa1lyZsSV3cS/iOTgdu1JVFmFbcRr2KQKCJTHoGE7eu4vDh53D+7HGE/A0k4kF0dyVQr1ZQtctgLSGTgK/fnEEs2SvBUX396xFLdKHsNGBX6zIFqKRym31NWAzSsXyIcr9CQZRLFeRzeWTSGRlLx6kKmLJukfZhJgKzjQ0TWameJeMpJGIpxOMdAJhUyzYmQelfG0umEIlqu2/YJ8DKnp5hWoEDvBnAOlkFrVT8BHhawKpCeQJCq29EYDVn58qpxdIaRm5AUGVV/VYVsBJSVZiWUllrSCbiCPr9GL9xBWdOHsGLn/k4ZiZuIJ+dx/p1/Vi3bgCDg/3Sh5fLpaK6sJjGYjqLUtkRVZ3tipayJUzN5lCy6/BZIezcfR923/8gRjduRDyVQqlcQTwaQSqRkPOVN14SsRiiVMCjUVSrNjKZJVy+fBnHjx3D4UMvIZfPCVz39w9gz5778NRTT+GRt7wFe+7bo0HXB6dW1cnCClrN50HdWGp/ilVm9sqQ2PS1FVXl8m0HsLnThOlccCcrfaEm4JVg1QPWe/5fl7dCbwTeECPgAesb4jB4G/FFjoAHrF/kgHmzv/4jsBaBlRZWo7BKWxsKrQS9hgr84cV/TWpYVWsbcmLdsVHJZxWwfuI/ELTyGOxXwLp71xZs37oJxZKDmekFHDp8GrMLRdR8UYxufxDDY7uAQBjhYASJSExsrFSkQhEqgiqohsCq2nooS7CEAxm6UlfD6gLdwGsLVDWwCrSakCUFOKrVCXujNsDaXIYdUUXN5xYxO3MbJ08cxoXzJ1HOLyFoNdDdFYPFtF+wF20D2XwJE9NpBIIJJDv7pB9rItktycE+f0gSezk3raGEYm6iBOiEArACflQqZZTLJVRK7N9ZQsWutOYJhlR7G4IuIVPVn0YlQCkSTiJgMXwnIoopE4aj8QTCkTDCkRCCYdZLUmHVrVIY9hMg3BBU9RQItFqaEFZFaTUfN6Nef6GE8hp8TFWbFRcemYjall1V29PvaLXjkyAkHkcTDy39cQmu0naoLgBLKV2ssQEgn0ljYWZKwpUunTuJaxdPw9+sIhENYnRkGD293VLjWyiVsbiUlWOczRaxlMmjULRRsWvyk1O+pAKXqvUm9ux9CHsfegTDG0aQ7OiQbYqKDTgqYEkAjsdjSvWOsO9uUz472WwWt27dwqVLF3Ht6lX5PZPJyXwbNozgwQf34uFHHsHOnTtFbaVFWD5v9YYOZ+J5QtWY5xnPabX/Yvl29V5tv1ZXfVsDDHSyxOpvgFW1r/GL9ZzL500jwjbnEQu+tjPzOPF5UxtseiPzeX438Dui3S9Zvc88jPLNv1WN7p2vy6dVAtFUyx/3urhsVRKgQqeWPwwo8zW3PdyswyzX9HlulRCYk+9VzmN32yTz3uXLl3623sMbAW8EPmsEPGD1TorVOAIesK7Go7bGt/nNCqymD2Pros19nEmprbY2tM2qmjdeuDIVmEqgU63CpoW1ppJ1G7UKSrk0Xnju43jmkx8BGhn0dUfw4P1bsWf3NuzcsRXlkoPFxQzOnb2G6fkccpUm1m26HwOjO2CF4oiwRUwoIhf6rPmTECEqrG5gpaokF6wKspSH9U59WNkXSafq4lcmfX3bto8yjVfBDi+OCY8E1pDlQ6mcw1J6DhcvnMTli2cwM3UT9WoJHUmqZCGEw37kcgWkM3nMpQuScOwPRgVWk6ke6blJ224oFEdV0oI1VBEHmMYr0FuH7ZRRq9rSqqbiKGhlf1eqx9Eo61YJqQRP1vVG4INqgRMMRhEOxxAOx2U+AmskEkU4SlWaY6fa1rAvp+ntqdbLi32lrsqFvyjV7RZBPteFu4Tq3CML53JeUM5UA1JaDdT11KZDqGrFxNpf3kSptbrwqhRoQmod8DekRZHcgOHka+DS+dM4f+o4Th49jKnx63AKGazr78XohmEMDfUjEouiWC5hcnYe45PTEqxULFeRyRRRKND+a4sV3qnW0fRZqDh15IoVPPjIW/CWx/ZhcN16pDo6xV4dlpAk3jSw5CeDm3gjgRPPXR4D3phhe6hMJoMTJ07IdOrUKdy+fVta7zA9+MEHH8S73vUuPPTQQ1i/nnW1rGkldCqV1YR48TnCIkGS8xiIMp8B85qBRc4jrau0HVipqz5ZLz/XVOi5Di7PrEPNr5RbuXFVq8m6OB8fhHDuj7Lyt4HUQCSXpW5y+eQzvhKwGoXcHR7F9XC5fI+xQ5uvLDOf2TYTbGWWY8bK/N1q96PP75UUYUnxdkG6AWi5saODs9xgvXyb1vh/m97ueyPQGgEPWL2TYTWOgAesq/GorfFtfnMDa5tJTBSLHG6tuqg+rG5gVcqO9GG1bZQrjlJTAj4BVruQwYvPf0KAteYsoitlYc/OTdi2dSM2bxwVuMjnirh2bQILSyUUHT/6N+5G78h2WME4oqEYkuEo4lRYwxEEaI+VfqF3KqzqQlirLCpVRneRlEtpZYYUwFHAKr/fAawqJdi0OqEtWNKPq47UmladEirlPMZvXsGNaxdx8/pFFPOLCAZoDQ4hFguiXKlgKZvH5Owi7CrTV9kzM4FoLIVEohORKEOR4mg2A0CTUKHCd6gS03pcrdkoFvOoVAqwnZLUrVIRjMXjAgrJZErUU7+fy2VbmgiaTUInl0Hrb7QFqi1gjbDWVQGrBCsJsBJeFbyYvp0E1xbo6HpfGUY5CbgvPC90Mes9+Py3RD7TjugLAFYJA9PAyh66EiIkrYIUnPqadQRChKgayoUcZqYmcO3aZVy6eBo3rlzA/PQkrEYNQz2dWNffj/7eHjg1BxXHQaFSQTpXwEK2gHS2iEy2hGyOCjjVwyaqrImtNdD0+VFxasgVynjk0cfw2P79WDe8AalUp5yHhNRYjPXDlhwTdXNB3YxRLWssgVieE3xMTk5ifHwcFy9exMmTJ/HKK6+gUqmIhXjHjh2477778Ja3vEWCmbZt2yZAxfObIMflcTkGTg0sulOS3UqoW11UEGaUTgWi/Owb4DW/uwGY8xh44zq4XnPzg/ti5uX3g/nbDb1uNVR9XHXfZ/1eA8BuRdasjz+5XLMM1Yc20FJllwOrGz7dgGwg1K2OutVUsz4Dwu7tdMP0StB9Dz423iq8EVgVI+AB66o4TN5GLhsBD1i9U2LVjcDaA1bt/+Vl/wrAygs6Klq240jdJVVWpuY26xVUy3kcfvFTePaZj6JcnEEiCmzfMoKxkXUYHh4UiyLVqanJeWTyVZTrQfSO7kTX+q0IWHHEQjGkCKyRqNiCCayBkApbsmgJJvBpdZDwpaBKBwTpwBhT5SgXnoQY1qq6YmbUU7QB3wmsBEgqP1LLWrPRrNuYn53E5MQNXL18FovzU3DsAqKRgExMSs4VipiaX0DZrqHe8MEKhAQsw9GEKKBBK0rjoyijClZVf1mCccWmHbgo66NtlXWqtD93dHQhmepAMpGSQKUmCJ0qNEm1L1HLkWAqJgNzClNxVTW/0q+TCivt00HW/rIdilL0lMqq1VVagn2qFtgIqQKsWq1+4wBrOzRL6jTN/RQamJtM3FU22FqV4V+0wrIetwFfo4al7CIW03OYm57A7ZvXcf3aZUxN3kR6fhqBZh29HSlsGR1BV0eHqPpzCwtIZ7PIl23kyjayZRuLS3kBVlqAa1WeSf5WujRBu2zzPCjh0X2P48ATBzC8flSAlecfk5qZDMw6U944IHhSUeXEhwFWtrDhVCqVRGmdmprCmTNn8OKLLwq8Um3lce3v78eePXsEWh977DFs2LABXV1ddwCrsL7LZmuAjz8JdgbmzBexgT43ILqVRTdYGkA2yzT2XAJzy4asVXujZq4Ei2YbeNzM9rottkY5Ns8ZOObzBmzNe804cizd22q20W0dXg6WZtuWgzif57oMgLuBnMvl9iy3PK9kUV51/9l5G+yNwF0YAQ9Y78Kgeou86yPgAetdH2JvBa/1CHjAeqfCKsBaU7a+UqksoUs+hrg0HDSrRbxy+Dk8/9z/ILc0ibDlYNPYEAYHetDb2yk9QBsNHxYX8yhWALsZRvf67egc3AR/MCaW4I5wDPFoFNFIFBathhpYpYZVhwXJxeQyhVXUDyW2ytQCVl2EaxRWzicBPW5g5UUorc5VG+VSAc266rdazC9Ji5srl89hmqCTnmVnTVh+9q9siMq6mM2iwoRfNl1tEv78sKRmVPVWlfLKJmFRK6xWSNajLvKVdTOVTAmkJpIdiMUYnpRAKBgTWGUYlVFmIxGlnHIsVJLy8okgq+pWCaomXZkKtfRbFWhlOx2Cr1KoX00dupeqkXZvK3hplSMbS3Db1q3Cs9R4qlRoHS3UbIpa3WAf3URMWg+hVsELLzyLI0cO4dKFs8hmFhHw1dCoO/J6f3cnBnv7sH5gUNYrN1JmZjG/lEGuVBFg5ZQvVlCkDbhMFVEdR9PmifWzJYJtvoT9+/fjrU8+iZGRMbEE8zXWocbiMRlrHhNCKWGV4GpUO/N8KpW6QzGdn5/HzZs38fzzz+O5557Tta0Z2Vaqq4888gi+/uu/Xta7vCZTneNt6677O5HPmxpTQpckfjebSvnXr7lhzbzXAJlRNs35o25gKRXVWIz5t5mPCrKxy/I7g/BnrMBu6DTAbJ5bqc7UrIvb6bY8L99GMx+3wViTzZi4bcPL61G5birafPA4mW0yQG7GyFiuDUAbe/dr/X+PtzxvBN4MI+AB65vhKK69ffCAde0d81W/xx6w3lnDynpMCVap1VAqVVCp2GKj9TUd+Os2jh99ES89/3GkF8dh+SoY3TCA3p4UOjviogb6EEA2X0HZ8aPajKJzeAtSAxvht9hbNI5UOIZYOCJJusFIGJauYZXepRpYVfsOA1z6FHMFyLaAVehG1eiZpq0mQEqUOdaW6vYn3CdeUFfKRdRr3Kc6HLso0EqVdWb6NuZmJlAu51BzShLqU7bLSGeWpPUJaxol7IdQI+qM2kaFXb5W/Sj3QamEqu0K61P7+gbQ1dWLpFhJmfzL+r8IAv4w/IGwCkwKWojGVG0qYVRCmMT+y8Rh9TsvzhWs6oAqtgDSk7F8Bti+xt9Wj15NGXrdgFXfdGg31tE1yG6Ltw4YknsRkghMmKxJVStTmJcWZjF56xpeeP7TOHniFczPz0g7os5UDLFIEIlYBH293UjFk4hYYemZmsnkBVYXMnks5YvIamit1rh82swtoElVl+vkDY8GavW6BtYi9u8/IKm+o2Mb0dHVpUKLIgTWqFjaeVwIb4RVgqt5EJr4Gp93gyIhKZfL4erVq7hw4QJOnz4tP69cuYKhoSGpa33ve98rwEpAm52dFcClOruwsCBqLR88L/r6+jA4OIixsTH09vbeAYysmZ2enpZtomK7devWFgAb5dEoq+VyGZcuXZL5WedKcKY9eSVgNKqkgVO34uqG3eU3TdRnSBUocP38m2PBtj+EeO47VWW+Rvv08ePHZZx7enpk2/mTr5neu24btFFs3ec8t5Nga9RnN3y795vv5b4Y8DXL5fs5n1fDuur/q/d24C6NgAesd2lgvcXe1RHwgPWuDq+38LsxAm9WYJUL73a47h29GVUN62dbgtkKhoFLErYiaoQKWKnXHfgaVQR9NZw+cQiHX3oGC7PX4WuWsGFDP7o7YojHwohFo/AHmMBag10LCLB2DG1Gsn8UfouhSwpYozp4KRSNCrSyNYwCVvZCDcEiDOqUYFdXm7a11SisAjkmVEZ5h8UgrNugSHsb9urUyhKtunaFtawVsZiyLydb2OQyC1hYmMbM1C0speeRyy2hUXNQKheRziyKyiyqEhNaJaxFQaGPahxVTD/twtrabFEdZXBMSGCfwLpu3Xp0d/cjkexEqcTxBQIW7aMJRCNJsQvT3huNEUhZz6sUOzWpBGEDquZnK1hJgFW1rRFbsPxshy3xOLsv4FUZaztw5m58ppYv0yisLWtyawbdC1j3CjU3GwQ89A0HHieGZUXjBHzALmRx4dxJvPTiszh7+hhu37qGUDCAjmQMvT2d6ErF0ZlKoKOjQxTxXKaAhcUlzC8sIVu0kc6XsJjJC7DmK7YcJ+kPHIlLdXS9yvrVmvxkTbYorIWCAtaDB7Fx0yZ0dXWj1mjIcSYI8mYD7dr8ndDKya3uGYXO/DTwpA4F+x1XcOzYMRw6dAjPPPMMqMaynvXLv/zLcf/99wvY8vVPfvKTEtrEVjl8jg+uiyDH+d/xjndg7969An1cfz6fx1/+5V/i5ZdfRnd3N55++mmB4OU2YbMd6XQaH/7wh6W2ljbld7/73fi2b/u2Vg0ub/jwvDOhUOY7xNhz3ZDnrnl125Td1mA+z30njF+7dk3s0QcPHpQetfy8feITn8D73vc+AVg+9zVf8zXYvn17a3tMjarZfmOLN+swAVBch1G/zWtum7CBf95UMNtqYNYD1nvxDeGtYzWPgAesq/nord1t94B17R77Vbvnb2ZgbSUVmTpQ049Rh+5ShZTAIl0HSrBTwKrURNtRScGOU2ZfG4T8dZw5dQSvHPo0ZmeuAY0iRkf60d0Zl3RdBin5/BYKRQflWgBOM4LOoS3oGNgIK5QUhTXB1i1BlY4bicXawGqClwKqBrNlCTbQrcpZtZ6pRFV14e1OEDbdTxjwomtYdf9Oph6rGtYqqg57otqitDLFVymtGWSW5pFZWkQum4ZjV6QGtZDPyUU1wZ3jQbs0V0ug9nNbpVemuogXmOR+RZTqRtWIQUpdHUwX7kQ8kYLtELADiESpxiURiyVlr9iGJBZXibO0+hJq2opqW1Vlfavqz9muVaXK6layDLyqAdOSpgyTaNOyPpn/Hn1qlwNre7UaWFvqqs4D0wDL+uQGA4IksKqG9OIszp46hpPHX8axIy+i2bQRspro7kwimYgiFg0jHg0jIjW9fpRKNhYWsljKFtSUr2ApX8JSvowaj6GMsVawgyGBVLvMZOe6KKxU03nTJpsvYP+BAwJTGzdvRld3j9wEIbAScph0bX43dazuY6Rqk9vHyKiTHAcTnkR1kaFMhFGGclEN5cRz/IUXXsCzzz4rE5fDdRDi+DvPy8XFRVAdJbQ+8cQT+Kqv+ipRXXmu/9Iv/RI+9alPSRoxge/7vu/7WqFL5jww6iHP13/5l3/B0aNHBSK/8iu/Eu95z3sE9rgPBDuel6ZG1xxHt7LJ88oArEkfXm5BNsDM+agwc53Xr1+Xffie7/kevP3tb5dFE1j/+I//WFRj1vYS4Kn6GmDmctxjacYg45AKAAAgAElEQVSZn3NT08vlSNK5ru81yizfZ3o/G9u0W0VdyVp8jz4u3mq8EVhVI+AB66o6XN7G6hHwgNU7FVbdCKxNYFWookKXVgBWuVin2tq20TKkiMB69vQrUsc6PXkZaBQwNjKA7q44knFCKNtYBJAv2ihV/bAbYXSv24quoc0IRTpFYY0ztEiHE0WiMenFSoWVYUshYwkWS6vqPdlqxeqjKuhy/75Kb0Vlx10OrE1p08MgJQZKVR3CJ1VWBawEV8dmv9QCCvmsTOyfaldKcAirlYr0UBXF2VEJq9wYWoMDErakgJWwytRjwgsv0hcW0rI+qqyxWALRaIL5tlL/yr6q0Ugc0UhMtUCxAojFwvoiWiXCuicFQKbPqgtWXX0r3TZfUVV1wnLrQ+kq9F3+0t384JogJXcXHROURSiV2xB3QKu5kVIXGzBb2OSzaVy9cgEf/9hHcPrkK7h68QxGR4awfrgffT0psQFTmWbrnka9DtuuSW/V6Zk08iUHxUoNuZKDbLGCTK4EH5VwXXMaCobgb0IlYxeKYvelcE/bN2/YZHIFHDjwBJ56+iA2bd6Cru5uBawRAqtuT6Th1a2At63bupeqrikmSBprrIEs/jTWWAJhZ2en3GCh8vgP//APeOmllwRmH3jgAQFTtr/hOUGllYooW+Vw3Y8++ih+6Id+SFRXnof8/aMf/ahYe7/sy75MAJTgSUjj61SiGfbE85WBUP/2b/8mKi7V1i/5ki/B137t1wqwEvAMGLvrXAnXnKgKG3Dl8eQ6zPzcLz6knjuVkonKMNdx+PBh/NEf/ZEoulzOD/7gDwooc/+pOFMhpjpMUH3b296GdevWCdgacDYJwjzfeWOJVma+zvGk0qxC0KryPBXnYpFBaKoml+sg+Bu7tjtV2Bwft+X4bn5GvGV7I7BaR8AD1tV65Nb2dnvAuraP/6rc+7UCrNosq46RBpflwKr6sCoLrQo2YW9EB+VSXqAu6Gvg3OkjeOXws5i4dR6NWh5jowPo606hIxkRYGUrklyhgqLtQ6URRO/6Hegd3opwvBvRcBwxi8CqbK60Uao+rFpRXAFYfUy1lfpVVoq6VMFXAVZCmigvUruq2tuQL1mTW6urHrM1Da8EUvZntStF1JlC26iJVZgtcMrFgoAtgcn0nlRqs7JLizgtTKjSeX0B9ZMTFVJuNEOraLMWFU8n/TKwiW1rCDtMRqaVWJTUcFhaoqiUZL/8NAqQUVPVTwWuJsHVAA8Pq9v6uxKwujXVe6Wuyum2wjeDG1jbNlHdXldDZ9VxxO5rWT5Mjt/AiWMv40Mf/CfcunkZ5cISHrh/J7ZsGkFMkp1DorASurLZHMrlKhaXcrg9OQ+n7kfTH0INFkp2FYuZnNQdW9pqzbCqOhX0UllAy8c6ZR9vRoTkBsVSNof9T7wVB59+GptEYe1W4UJSw9oOWiL4GJXOHBcTCmSOoduKauzAPL9M+xvClHkva0lp5/3TP/1TUTypmjKIiQpkMpmU+QhphFmqrwQ81nj+wA/8gIQ2sa71R37kR/Df//3f2Llzp0AfQZY1sFwnoZe1sk8++aTAK4GOlmTW0lJtpaL8pV/6pbKebDYrwHz27FmZuJ3cZlp1qX4SpE0dK/eVtbasPz1//rxAN7eT28b1cV5uD1+nzfkf//EfZX1UUgnJrBVmUjL3n7DN5RGq+RzHjO8jbI6MjIgKTaDlPNw+wjb3g1BMwOU4cdsJ9NyWmZkZ2XZCuKnR3bhxo8zHbeRyjIJslOB7We+9Kv8T9TZ6TY+AB6xr+vCv2p33gHXVHrq1u+FrA1hdiayfB1hN71JV96mAtVTKo1mzwbaXZ08fwZFDz+DmtTOoORlsHBlAP0OXUurCnVZMhi4VbaBct9A/shN9w9sRTXQjEk4gEgiLdZhTiMDKHqJSu6pbtWjFkOFB6kJRw6rqydIKV1IU5Eah9mutGtYGrZ0KWGsNVZNoEk6pMAmslksoU3ESYK3LVK9VUSmXBFgbhFgqs04VTpW/qzpWM6Kmv22D/UF1qx1CJYGSY0mVjsDK52ghZu9VqrAEGdaecr54PKZSkwmjsv8KWO+0/qp51bKZBKzAVpJ0pd5XP0yvU1P8a17Q8mbrz3v8kf9saG330b0DWLXiSpWUx8TvB/y+pgQtXTp/Bv/90Q/j5rWLyKRn8MB9O7F543qEQ3652eBUyshkc2LhpcKayZUxM59FhL1zO3oRCEdRqlQxOTMjKlyr7YqcIGp9jrRxUuMLfxDFUgXz6SUcILC+7e3YvIUKa5colGxrQ1XQ2IFNYq65caBuXqjjaH5f3n/UWFTNzQlzA4TwxyAmAuRf//VfyzLY6ubrvu7rBDDdFnDaao8cOSJqJFVLWn/f9a53CbT+6I/+KP793/9d4JWARzgjHBLMuS1UXt/5zndiy5YtojR+6EMfknpZwuI3fuM34tu//dtFKWUYEy26N27ckL+5fp7DVGjZQ5bK7ubNmwUkGZZEcPzMZz4jNxC4Liqb3Edux8MPPyzwyWXRfvyRj3xEIJrfHwyZoq2ZoEyL9Ac+8AEZO8L1V3zFV8hy/v7v/16AlNBLuCWE8xwi/P7zP/+zjNXo6KhsPx9sIUTIZaAVHyaIiQos95u1v1wGx8Oo4qaG1ViDzXG7xx8bb3XeCLzhR8AD1jf8IfI2cIUR8IDVOy1W3Qi8eYHVlboksGfQ6nMrrKr+rCG1mm6Fla1gIkEfzpw+gsMvfQrXLp2AXUpj00i/AGsXE1rjDF2ykMvbKFaaKNUCGBjdhf4N2xFL9CAcSiAcCEsPVgY0BSMRUblaF4qmNlMswUpPlQtzP+3AVFp1FStrcpcprHcEC7Gfp65vU8DaRL3ZRI37pVtyVGl3tpXdt1wsSU0r26Y0qcoyWVRsw2VUKrRPVuUiV5YlBazabutX65HejQ01DycqoKKaivWZrWmioujxvbQQS91riMohL5D9ctEfj8WlpyzrT6VPJS+eGajEet4An2MSMcGHMBWQSQX7+HVtqv7o0dvaglf1mrHiutsC3UuFdaUvhVYdI3vmih2Y1nRdw2r+5njqOmO2qlmYm8bhQ5/B+bMnxRK8fftGjKwfQCRkIZdZwq3xGyhVHFSqdTjVBkqVOnLFKgaGNmDDyCaEY0nkS2VcvXYdCwvzKOQzqFYqaNbriFjsp6vOK/bbZXhYre4TO/DU7Bz2P/Eknn77O7B12zYBVvYpjseiSKbYooh1yxGBKKOomv1zt28x8KrcC6wPt1t1yu7WKjzmPKcIYFRHCXTDw8Niz6W6SkswwY3nPIGZaikThH/2Z39WwJWvf8u3fIsAGxVWQh/nJaxS4TTWY0IoVU0CImGQ4Plnf/Zn+PjHPy6q6M/8zM/gV37lVwT4uC1/8Rd/IdvF5RDOCduEZS6DEMr1UXEl9HK7CduclzBISy5BlxBKRfbAgQNyblOJ/fSnP42JiQnZJ4Ivt4dKMpXc3/zN35QbAoTTn/zJnxS19Od+7udk3BhI9f3f//3Yt2+f3IAg2P/Wb/2WqK7cnu/8zu+U5OF//dd/lUAnwjz3kWPB8eJnlZZg2pCpxlLBJrCa7xIeJ9Mj1ksJXnX/tXsbfI9GwAPWezTQ3mpe0xHwgPU1HU5vYfdiBDxgbdewEhzqDYKqglXaZ00rGF+zLtbLs6dewaGXPoVL54+ikl/Axg196OtJoisVlYtn2lzzBRsFu4mSE8Dg2C70r9+OaLwb4WAcwUAQsWgMsVhcK6zhdnARLbI6TIg2TWVrVQobLcHtECEadZXKKSx+hx1WaFYgSCBTLMH8XdmEaedVFt8q6tWqSoQVQFUJwpxYy8h2KnWxCNuo1VVyMseErXKkA6ZmVlMn2miy7lGFVXEMJOTFRyhlII8KreGbqCbz9VCEtl7aiJtiLWUIVTAQUiqrX/dYFVBVk7Ebs7ZXKYAKWLnMO9jd1f5HEozdqrRLoH4jA6uCV94gUDcVaNGOhAKwy0XcHr+GG1cv4erlc7ACrAiuou5UpO54aSktwFosO0hn8nBqPgTDCWzdsQfbtu9GsWxjdm5OlDbawHleFfNZ1B0HSd5AoRKqrcDskcvlzC0uYXxiSgHrO96B7Tt2oKunW6AvEY8hlUrKvSC+l+c/VUoCVvt4qfRmPtwpuqZGUm5OWFYrPMgoezxHafMlPBIACVrf+73fK5BG9ZAPc6OHy7p165YAKwOa2N7mO77jO2T64R/+YQk1ImBSSf3u7/5uOZepgv7d3/2dWI2petJGTBj+wz/8Q3zsYx+TECQC4s///M8LeHI7qNQSeL/1W79Vlkd7LdVOqqgEai6DoEill4BLmP2Gb/gGUYW5TtapsmbVACVhkfMwWIkwy/pUBitRNSWgUtHl+jkfl0v45rj/wR/8gaizHLdf/uVfFusy94O1vn/yJ38i+8l9oRJNBZfzcxlUgDkvx+3kyZPyGreJ0EtFl2DN42cSjjnGnsJ6L/4X9taxmkfAA9bVfPTW7rZ7wLp2j/2q3fM3O7C2c3bavUpNDasCA4KWAjxClwBrjT1KVUCRpOtWWNdXQzQUwLmzx/DyoU/j/OmXUcrNYnS4D/09CXSmokgmCawhFbpkA6VqAENjuzGwYTvC0S6Eg1EE/UEJqhFglYTVSCtlV2yR0uPUtGVRYOinPqmtwQoQ+Yxu26NpzV2fqSymrF81NayEVd1bk0nIom45oqxx3wkJVLyotNK+SLWGy2uC71eWYEIrVVlagqXGVyC5qVROv0qDUi112CtUgTdTZhmwFDaWYEImVdWQhVAkJHZXoCHgKrVzoZhAK2HUsvxqLERZbQMrFVW3wmrsz+YDaI73HXV3LTrVqruM52cj6/LnuC8rPdcScFdYxuf+Imirv+qwcYTbfVjpzFU5YErlZq2xbZdF7aaKSpW1XMxjdvo2xm9eFXidmRxHdmlRlHCeu9l8CZlcUaZgKIb+oQ3Yuft+bN22C1PTMxi/NY5rV64gGGhK+5t8Ji1W4K6kUkp5Q6DW8MOpNWVZM/OLuHFrEo8feEKAdceuXejp7ZZ6x3gsho5UUj5DPCamD6upZXWn43Iszd+ENwOcRoGV0dDKsrKrV/D8888LtH3wgx+Uus8f+7EfE+giYLpTovk+KpRURAm5tLoybZeAS2BlkBJrQAmwv/ZrvyZwTMWRvxMguS6C3zd90zfh93//90UdpQL5Ez/xE/jpn/5psdnyOcIwYZA2Y0I55yEg8if//oVf+AVRR6mKcl5CNyGa283ziFD93HPPiW2YcMhtonrL9TA8ijDObSRsssb0n/7pn+S9AwMDePzxx0UJpZLN7SEQs2b113/91wVMCbAEaqrJnI+2aALwf/3Xf0lSMpdNuzGVVAOsHFtal7/ru75Lgp5ooeZNB3NszDHhT1N7vGr/o/M23BuBuzQCHrDepYH1FntXR8AD1rs6vN7C78YI3GtgXW5l/UIu/t3pm58VrPMqgyKtaqRHKQFP451AH1GMNY9tO6vAge5XysVJ/apT04pkQ4CVKpav4eDyxVM4eeIQTh9/EfmlGYwO96KfCmtHDNFoROyr2YKNSs2PGqJYN7Ybgxu2IxTpQCgYQygQRCgcQTgS1T/5O22zYZnuTLrlhSIVVmVrJSAq1TXQAlaVfqRwUR7GTkoU0vG0/CHwWqd1V+0roYD7rYKZGtLKRFRWBivZjuw7FT6xAzeZDKzmNUqtqlllWnDbIWwOhapFtXS/VkK4akUjgUlB3ZImyFAfvX/S9sRC2KI9miqfVlUFVgm9qs9qS7WT+l6l3JnOPua8kp/mOLuA0liXG826jJFpp2IUpFZ4lLFd63HkPpljYpbhfs78vvw0vPOc1W5uDamyzZqXW7XATZ53SgnnWPP4OBX2AK6K0u1rcLtrQLMuqmhmcQ6HD7+As6eOY256ShTZRDKJm7dnMDOfRmd3N9ZvGMXWHbvQ3z+EZLITN27exPjNG7g9fhOdyShG1g2glM9J/Wtvd5fUAlN5Z5/WdLaIYqWKhXQWk9NzeHTf43jq6aex+7496OntlfpnhmQlmDQcYmBWRCZzHrtrVw34mM+u6e253H5qxpD7zpsmL774YgtYqbBSwSS4UmE14Uy0xnJ+wiDhkpBLBdMAK1VJWoppzf3mb/5m/NRP/ZSc71Q2f/d3f1cAkrbcX/3VX5XX+RwVViqwBGBOf/7nf47//M//lJpawibrPrlOhhsRlLmtfPz2b/+2AC23gyDIulPCI6253HeCMWtVuc0EQ/6khZnbRLWWyjDhlW15OD/hk38zVIk1r/yddbiEXCq77BnLPrEcGyrCVE05EWIJrLQhE9YJ0ARgqqyc+CAgU9UlVHNeKruEWQZDmc+GG1hXusFzN/4/8pbpjcBqGwEPWFfbEfO2V65bLpfzKwVCeqPjjcAbdgTuJbC+Gqy+2kW/GbTP974VX9fNL6m4qdcVXBmbKKHVXJCZ2kuBOrBuS4UT1eqs+6y3gJXBS9eunMXZU0dwisCansbo+j70dCfQkYggFiOwBpArElgDClhHd2FgeBuCkSRCwShCYpGNIizWSQ2rvNCXi/2Qqx5TwSlrWQltBFfFUqqpLGtCOam2KAZaNbDK32LcVQ89BgR4qnAC566J+yvKKW2/jrL+tvo1NlQbG2qBCqYaUg8rFuBmvVUfKjCta24FOKmm+kzNabsdjYAra1MtP/wWYVSpN1T2goGwvM/st9Suct/50wCrwLu64SCJyHJjot0WRinRpm7VKL9ypFuqM38nGHM9nwtY3a8tD6ExEHuHkuv6lLvPSWlNo8629s0FN0zz7BQ7up54Y4Hqvq3s2LxxwN65jVpVbLz8u1Gz8crLh3Dq+FFcv3oZS0sZ1GoNFAi58GN0bCM2jI5h/egYwqGonA5TUxO4fWsct25cQ0c8gpF1/bD8QChoIZVMyPoZsjQ9t4i5xSxKdg3pLFvjLODRxx7DWw8+JcDKmk0CK4OykokEYpFoC1ZN/1wTouRW5gz0mPYp7rpIA/gmaZfnJy2r7KFKOKNqSnstLa2sAeV8Jshpbm5O6j1Zv8m6VNZ00oZLCKMaSpWRfVgNsHJdrFH9vd/7PQFW1pVShaTCSnsu7b9ULA2wsq71P/7jP0SV5XZQrTRQZ8CZ+0t4JHQSWAmOBGtCNoObuE4CLsGU2001mvDL+Wg9ZsgT38vfv/qrv7oFrD/+4z8u8xFYCbYMiWJd6l/91V+JpZnKKyGU+01A5YM2YoIzl8n61d/5nd+RZXDbCdFMBOaxMP1ZH3roIezdu1f2i9vFh7Fvm/PYA9Y37H/h3oa9ziPgAevrfAC81f+vRsAD1v/VsHlvej1H4PUG1v/rhZBbWXNDglIlaZ1VlkuqVtq0Kgorocq9bs7Di2RHepWq2lWm4qo61gqaTGxtVHH96nmcO3MUp4+/hHxmBqMb+qV+NR615OLdCoWk72Wl6pM+rEMbtqNvaAuCoQSCtAQHw3JRSMWDKcECreEwgmGVnut+EFY5WQE/LIYwCaAx5VOrp1qmE46941ZZO2RKcR2tuwreVB1rTdrcGGgVWKWaKrW7tKLq1+hPNeOnw5UUWHH9CmJbTCy1trQvqyJSjr3UQwq0sl61nfpLu68AK2tYA+Jw1jZfWlIVSErolCivql0OgbWlgrra+6j6XNWGiA++X42bq7ep3KxgoFN7mNgvV4bNVQDrhk+jphpb8HJ1UO4DmJY+n88a3JaBNba2rcbqSOma4xawqrAbnoPVqpqY5iznYaMh9uBELIobV6/g4oXzOHH0FZw5fQ7nL1zB2OYxbN2xDZu3bkd3b5+EetkVtmYqo1DIYXZqApcvnEPI38RATyeGBnrR1ZmSMbbZr5PAOruI2YUMSmxpk8ljZnYRb3nsUbz1qSexaw8twT2iFiYTSXR3dkv9Me3EBlLd0OoeI6OQLx93cw7J589xVOiWZQkgMpCIbW34XlpaGUZEaDW9fvlepvqyzpSKJJdBiytBjqoqVUmqo1QmCZS07fJBYCXgUsVlGBEhk5DL+lNaZVnnS0AktL7vfe+TZbDdDWs9adMl/JleqlRKCfHGJkx7MXvDMkyMCi+tydwvqrZcH/ePdmDCJ8GYUErldfv27dI3lv1iuUzuD4HbACu3kbWsrGP927/9WwlZYlAS/yb4UlkmrDNwivZewrEBVirTtA4ThtnOxrQE4ncd1V6q4xxzLosTbd08ju3PlbrB5z28EfBG4M4R8IDVOyNW4wh4wLoaj9oa3+Z7Cayv1VC7IePVfpcLZVEhdXWlAJZS4xQ16MRdXe8pwCrqo1IXVf2qqmFlLaGvUYXVbODalXM4c+oITrzyPDLpKYwM96GnKyF9WKlcsG1Lvmyj7ACVmiXqat/gZlhWHFaQF4VBuUCMSzsQ9icNS2sbTgRWU9OnLu41rPkJW6pKlXWh9brgkrKqCny3K1j1XrVazChIVzbYBtiSRqmsKpDJ1Lka9VTBnwQruV5T6pe2FUttrK67BEN/VJKREjbZv1NvG7fMQKu0oNEtaaSVDWGVk7IEE1ipsBJsCZIKdnV/Vw3t5gaDyqG6s72PqUHmwTY1tZyPqcZSD9psiBJMNdcEV8nNDJ2m3IZuHXSlLdTLYfbVAPfVbrq01CmNqebk4xEx71kZWHmMeEwUwInSWnVkom2b6cnxaESSgednZ3CV/UHPnMWJE6ewcctmbNq6GamOLgRCYVRrtLezFrYiVuLZqUlcuXgOYcsnwNrT3YFkIi7BXzzfS+UKJmcWMEdgtauSEjy3kMZj+/bhyaeewu4WsNISHEUynpIQMQIPIctAq0kLdteomhrWlRwRHA/uL2GJ4MT3M0iI7VioJhIw+T4CI0OJGHLEdTFZl1BLYKXNlyolAZBqIUGPwEhoY4IxrbYEQiqRnJcKJUGRoEfIZf0pa1IJrKxLpdpJYGVo0//8z/9Iv1eGLlHpJaDyM0J7LreLdbVsu8MbUayDZS0tLbdUbQnZBHzadrmttN1SJX766adlHm4vbcncjve85z2ijhK2afklsBJ8CaDcFqYIc71UjWn3pTrM4CRaognyrIHlvFRSuWwGVlFJ5ncTQZUqM2tiuX8Mi+J3HbeFtcGEcJPQzLE1v5ubDq/V97e3HG8E3kwj4AHrm+lorp198YB17RzrN82erjZgfTVA/SyY0CqcAQJ5XcOrccy2VTQDbwwUMjWeddi69ygtmP5mHSEfcPXKWZw+8TKOHfkM0vMTWL+uB71drGGNI5lKCbDSllmymyhX/Rgc3ob+wU2wgkkErLC0cknEE1JvaGCVEEtY5SRKpO7FaiyxPlEyTU0qVWO2IDHW2DawtgNyxSysQmwYnATuVw2s31QAV0ddLL0m8Ec5iE2AkQFS1ryyzlXKZDWwtt+j3utWJRVA65pbAVYNrboNjQFVnwlSCjQFVhnapJZDYFUEa2pW77TeqqPYskbrT6GvqVrm8LjKsvSxlu2XFKOGtAayLGUXVg+JshJodQOr+d3sp/nbWFtXgtjlwPrZQKaOxxcOrDrdudnUNcUVGR+q4MV8XlRWUdzZdsSxkUmnBYbOnjmD/qEh9PUPoNpoimJaLrMemYp5DfmlNGYmb+PKpfOIBP0Y6utGMsEAMLZXCknYWLlsY3JmHjPzSyhXqtLTdTG9hH2PP46DTx/E7t1KYS1XKhKuFQkzbCyFeFz1YzVhSAZe3WNjgNVYrd1jauzZRmHl+wmv3C8CIwGQFmEqhbSvMrSI87CnKutWqbLSGkvoJKQSwLh81pBSqSRQEyipMNJCTGA7dOiQgCd7thKE+R7CJi3BhEACK0OTCKq0Dn/0ox8V8GXrGt50YkDZyy+/LPvM9zI9mKDMsCQug9tEwCVAcl8Il1RCCY6ES66X8Ew7Mi29HD/WkRLIqYYSbrkNXCeVVSqsVFA5VgR5bhPBlfWy3Bau/xd/8Rdln6iQ0oLM7aBqzHVzOwntXA+3jevmGFLRpXrNWlgCN5fPY2WOiQesb5r/7r0duQsj4AHrXRhUb5F3fQQ8YL3rQ+yt4LUegTc6sC4Hhy90/036r/TedLWIUZWWSmE1VmHahY2iyH6iVFc5lSs2KgwgYu0ggdUPXL9yHmdPv4KTx17A0sIUhod6kIyHpe2IKKzhMIq2g0rNB6cexIaRnVg3vA2RWAdCoajUb7LnaDQWk3pX9m2luhUMsRUMldagBBMFGT4kKivrG5nmS+hoSH/MIGsSZft90jdV6jgbjVaLG6VOKliUNqXS/UVDL1VWk0xr7L66V6ux10orHKqTLSVV1162AFdFPBlg5XAaRZtjy1RfWngJh9wWlfKr+6aKqmosvzqwSbzEakMNsFJp9cvfmjGNiuxToHyHB5rjoN3JrdpkzsEUZIYs+VjvyLpVc8uCyjsVVgWtRq02+7HSObaSitpSSV22YrdFvQ27uqbW1FUvV1j1uLI2WAUvMalaqfu0bLK2mMDFn3Ozs0gvLiKTXhRgDQYCSEmyaxOlclkAM18soyrBWirxWs6BZgNLC/OYGL+BC2dPIUxgHehBZ0dSFNZgOIRqvYFS2cbtqVmxARdLDnL5gtTHPr7/AA6+zQCrSgk2CdCdnV1IJJKyjQZ0jMJq/pZbBCoWWvaJY2csp+Y8MjeQDDDxM0m7LoGMwErlkxBGVVBaSOl2OIRcLouwStjjRHWV20hFlaFLrGHlcwQ5LpOAR3AjCBLi2EaGf1NhZegSFV1aghnGRBWWgUtUapnMS+XS7JdRKAm8VD9Zt0oYZvow10vllL1TuS+0EDO5l7DK+lr+znrU97///QKnhFDagrkc2nrPnz+P3/iN3xCIJAgTXgndXDe3ibZl1qdSXeY8bNlDYDU3DTjWVJIJ3IR6qsF8jePP/aeiS/jmtvAmAJVfjj1fNwpr67Otj90X+v3rzeeNwFoZAQ9Y18qRfnPtpwesb67juSb2ZrUA60o2ws91gBSwNrTzV9d/ytUXyxlVutKdAZUAACAASURBVKwBVqpPEibksgTzYl8prAy9qQuwBtHEjWsXcPb0UZw6/hKWFibQ39uBeDSIkOUTmy+B1WZbnEYA1WYQIyO7sH79NiSS3QhHYnLByItm2iklEdfSPUfZm1TbgiVJl7WYWjIldBFaRZmiWhmKCKyK8kmwFLikkqg4rmXPJZwLrFLJ1L1ciauEPtfgEU6VqqpstKp3q67v1HDoBjH1XjW/segqdVXdDJC2NGx3o28UKHA2Fl8FrOo1BboKqE3csAZdBMTurC6Y9caaZF0CvNnZVr4UC1Q56Vo72UgF6T4fJwZEVVuW4EYzgAbnlVpWtWA3lL4aoK70/Eqqf8sObOpxtewr261TglXroHY7F3UONiXJmcBKVU4p3Mp6nc1kcOH8OQlOmp6clJsVsUgEYyMjGFpHZbUf07PzmJlbkHOXy+B2BIK8WeDD4sw0xm9cxbnTJxEO+qR+tYPAmqRFPY5ak9Br49bENCan5lEolJHNFbCUzmD/gf04+PTT2Ll7h4BNxabCGkIkwl6sHaKwuoGVwGOgx21zN0DE8ebrcibd0UhXHWvzHMeAcHbu3DlRM6m4MkyIoMjl8jNDZZUW4QMHDuC+++4TOyyXTSijnZjAS6sw30NA5DK5HbTGcn6CLm23hGETusR6U1p1WY/KzyzrQaloEiJZdyrjGggIOHMZtPfSFszl8DWCIufndhNguT7Wm7JulUDKidtP+KXaaSaqqdxWtpnhftPSy30kXPI5Kst8H29qEIT/5m/+Rt7L9bIdzrvf/W75nuD6+D6mAXPbOXanTp1q7T/hnLZjqqpUgFnjyzHjcjlORg13H7s18R+it5PeCHyRI+AB6xc5YN7sb4gR8ID1DXEYvI34YkbgjQKsnwtIPxcQrKRocf9VLSXVSVNzqZJY5Z+4RHXirdRympAhVcMqqbiuJF7R4Zp1BBp1XL96AedOH5OU4PnZcXQk2dojhGg0pIKUwmHU4EMdFurNENav3451w1uRStGmF0coxLY2YUTCYenHKuExVgAWL/BDIQ0Xyo6ndkEBpsinPghUOIRLgR0//ISupkZFxWcSMNWy84p6TFhjgae202pANJCpuq1oe6z5qaKF0WwSerRfWJ9YBljbkGdaBakZxNLsAtbl4NpWvE0tqgZrbp9WPFV8k1JYl+mpopqqwCfTR7chicSE1UZdUb7otRaXy2VSaWXf2bLqGevzo96wQGh1A6sblFrbaPZZ25+/2H6UbkuzUYYN6BtQNi4CBaz6xonUUVdbI764sIDLly7iU5/6pNSszkxNoVGrIx6NYsvmTdi9Zw/27n1Q6k6psOaLJbnZwgFk31vaseemJnHz2mWcP3MSkRAV1j5EY2EkkglpVUOVu1xxcOPmbdyemEY2W8RSJifA+vjj+0W53L5rB7p7ulCxbcSicbEDS+p1OKxuuMgNGFWDapQ+E7ZkAJZQxAehaLnF2qisnMeMC99vVEFCHBVS1q5ybPmZIzQS9AiuVDE5v1kO5+N7TaAQbbC8YcR1U4HldvN9nJ9qqFEsCZJM+KUNl8vnMrkss11yrDTccXlchrmZwWUTigmUXDfnNeNi2v4Q7vk81WGjGnMdpkUO4das0yjOfC+fM8vj71yHqfs1x8BYeE0Ks2kTxPnuvJHib91A47ExVu3lNxEk9EwKwL2HNwLeCCwfAQ9YvXNiNY6AB6yr8ait8W1+IwDrq0GnOTTLrZfmQnaln+3DqZBOJdrqsCVCIO2pDPbRlY7qNVfIULNdw1pjexHaKh0bVbuMWqWE8etXcOXiaVw6fwzphUkk4xZSiQhSyRjCESb9htD0+VGpAaVyA8nkIJLJAYQjCYSCEQSlHylTcgOtZFUBVl7oU3HSpE24puWTj2DQDysYgBWyEIxGEIrFxEZMdTYUiCBkhZWdOMApqBOQddueVjsXXjjXlQgpuKfbwSi3qK7lVIojx0dUUUFFqnsKDluPVtlnO6RIIWK7hlVSiXVAUgvapL60rby2m7hq5Zu2Zb1sHwJttdSV7ivHSwCU0KN77VLt8lGtC6Du8Hir8Ccqi0AdlXIO5VJGJtYQB5nOHO2EFWS9Ht+nbw3oc8WAuFtNNaqVAdaV1Fg3nLZhvq3cus9z9/vdwNpS+nVKcDCozpfr167ilSNH8KEPfRBTt2+jSpUQQMiy0NnZIQrZ9u07MbR+BKmuXuQKJYFKnv9MWuYNi/mZady+cQ0Xz58RhXWgr0eCr2KxKPoGBxCwgqLMElhv3Z5GJkM7MIE1K6m7Tx58Ctt37EB3bzcqji3W9lSyQ7eXCQr8Ed44EVjdQGqgyx28xH1VYVzqBg3HwQAh/1Y3jpotJZZ/EzI5ER754LoMBBqwWv59YY6LClMzNwGMw0KBJ22ztOXSekxFkpDKXq6EVpOg625zZLbN3V7HgJ77e6l1s0bfwDHzmPOJ8xq1mNAoqnqj0Ro/9zis9D1pFFAzn1mugVauz73d7nPb7IMZL/d7zT6Y5azkLFjj/3V6u++NgIyAB6zeibAaR8AD1tV41Nb4Nr/ewLrSRdhy1WU5OLgvCM1F13J4NfnACljlMk1qRgmHhDqlGJiWNwpYaQmm9ZatbMrlitSwMlymkM+hmMuhlMtgZuImbo9fweStyygV5pGIBdCZiqO7MylA6bcCQMBCoVRFOl1CrRZCoxEmdkoCLlvUiHKpqyelZ6n0JVVJutIshhfutZrMRwyMRJSCG4lHkeruQHd/n9QcUpGNhdkHM4FYjD/jMjEIh68HgkwdDoiqWK9X0eT+KdxTSh4twNKuhuPAEaN1VPdOlV6qtPFKtWcbWLVN2Sih6tjoOtBWuxnxXSsrrytBWCm6yvKrkn51gS3VX46HX0GoLJPqJ+fVnKz66crlPhpNQoe2Beu6UNZT+pp+VCus91WQSMivNxyk5yexuDCFdHpabiokUh3oGxhFPNkNn6/d+9acS+6LenMuLgdW9zxuUHUDxPKL/DvOdVey8x3AypRmWtMFWCuIRKhcBnHm9Gk8++wz+MD7/xFLiwtIxuMIWbyx4IPj2FJDOji0Do8+/lbs3PMAShVH6q+rtarckKk3qliam8Xk+E1cvngOPE17uzvkbOCY9A8O6OClGm7eZPLsNJaW8sjIlMW+x/fjyYMHsW3HDnT1dss6YwKsKfns8Nx1q52mT+lypZTjw9e4z6ZWknBrgJWKo5nHvNeoe3yPuWFAaOWD7zVjzjHjwyiLRmXlc25lnFZhzsvt5U+qlGydQ3stX6Plmdbd9773vZLa60465r6a9biVR67LnAcGigmgK8Ez3296oBrF1H2Dw0CtWR7XacbYLM+ou+40X/NfmXmfgVW3xdd9HpvzzrzPvQ/ms+CuQV7j/1V6u++NwIoj4AGrd2KsxhHwgHU1HrU1vs2vJ7Auh9XPp7SaC7kvRGGlkkY4VDWCCljlYs/vkzpNtvqgSpPLZZHJLMnvtOalM2n5O5PJSeBMvlBALpNBqZCDUyqiZhdRdwrwo4x4BOjvSaKzI4ZUIirqndQLhsLI5suYmlnE4nwJmTR7Gyrlzwqo9ddJi1qTVCqGmpQCSlVEKcRkvmiEda+cQghFaB1mWBOB0o9gIIJwkDWxcSTiKSQTndLSJNnRgWSqQ8KdQtEI+gf60dndCR8hR6uzBGv2emEtbKPhQ512YtbGNvyi7hKGgmw/Q/iUjdXbLOWmOiCpBZ5qw00dq2JYqrPKytwKTxJgNT1wub9cF2chStNM3QZWArQ8aM8WYDWddKu6VY+uU24wATgkiqxdJJir4Cdud7mcx5XLZ3Hj5kVMTFxDIpXAwOAQdu15FP2DI/D7eTNBKazLVSUDKgZ83KrVSnBgXncDTgtatbf5s8KqltWwSs0qa1irqhVNmKq6FcClSxfx0ovP458+8H4szs8hwpsV0bCELlUqJTkerJHesuM+bN6+G4PrNiCeSIqWXrHLKJWKKCwtSejSmVPH0KzZSCVpZe2QGtZwLAofLbrw4datKUxOzorCmtXTvv0H8OTBp7FVgLUHTtVGNBJBgi1x/AHpxcrQMSqeBEG3qmfAzq3oGUut6dlqbLyEK6PGGog13wvu8Tcw6z4OBvoIWctrMc3xNfDHv40NlmPNFjIMWyIIs0cq04gZyMSWL26wM72LTfseo2xyu40F2uy725psQNG0ijEAymVTVeW8VIqXf8e5/zYgzm1wK7dcBkHfff6Zc9AAtnvsTZ/blcbXnOvcH77H7JNnCV7jFwre7r/qCHjA6p0cq3EEPGBdjUdtjW/z6w2sRjUzIUgmzMdIa/I8VdIWubQPmLqQNRKcsrq2L2AV6VAJqlQcrZhWJCymUqqgUCgik81I6Mni4rzAai6bQzqzKKmomUwWxVIJpVIZhUIOdqmEhuMgEgKS0QC6O6Po64ljsL8TnakI4tEQApZfUn7D8bgA68TEHCbG5zE9tYRyibWgVIQs6XNaq+lUX6mVVXAqF9xi3zTJtcohzETXcNiPSJjqJyGN6qvqrepr8rkgLCuCaJRKaxKJZKfAKqE1Go8jEo1ieGQD+oYGEY3HEE+lkOjoQCyVQjSRRCAYBnyWmH+rNaBWU/W9NAWHCeE6IMnU0QqUSnCSqjPVqUktS7BsvzAgw19U/a36aW4cKPswwbVVtSptdqiQ6d6uYA8a2oLbNazqeLNNT02AlZArNud6HUHuQ8OPcsERuiXIoVlDLruII0dexLlzx3Dl2ll093RjdOMm7Nv/TmwY3YaAPwwffbHaKs0tNIBF5butkNEWrRKPtdDbgmkd2dRKRW4pXCahWuygSi1W7233YZUsplafW9Yeq/rjWq0K26mAgnzAB8zOTOPkyeP44L/8P9wav4FKuYgoe/haflHja6ynrDfR2TuIwXVjuP/BhzG8YUTClAi+hUIeufQibt24hpPHX0G9WkIyFkF/fy9SHUkSvowDp8mJWUxNzyGb4Q2dokArgfWJpxSwdvZ0w6k6CIeDiMciAq7sxUrw5U0bjhN7x/Icop1W2YRjahu1Cqpyp7TrQddIKvij3Vsp5EbdcwPacvWQydl3Ai1v/LSBlZZqA44yzrwRJNZ01SZI1mNZkqDLQCXCK+tRGW5EcGVtrBv2jK2Y+2WA162Auu3NbsXebKMb/Lhu03uWzxNY3etafmPOhFSZ8XDfUCGw8mEs125l19wckM+0Hmu3cuoev+XAaizbBpbX+H+X3u57I/BZI+ABq3dSrMYR8IB1NR61Nb7Nry+wtm2e7Ysz1Z/E9McUhYB1ZwIr7bpId7CsWEzb+T3CRcVSEflcFvPzC5iemcGt27cxNT0t9WlLS1RVs8jn8igU8yiVCrDtqkrH9Ku6VfaglMAeXxONWg31Wh2NWhOJqB+dSQs9XXGZurviiMeCiIYZnGTJBXpHdzdKZQdT0wSEaUxNzMOpsHdmALFETKCkXq0KEFIO5IWz2X8uw9iDTYCu1GMGAJZkBtiihWqkBCvRWkj7MFBv+CX1lgZeQodYe6mksj7Q8iOWTCHV2Yne/j6sGxnByMZNWD86hsHhDejo7kU4moA/yF6cPjgC1HXZvkiItmI2mGlzqdsCKzWpun61VcNKQCNlaSsxU3pbFmGtdKuEXNNWRhXSCrDq/jQ+A6ytJF0FwMrQrHqr8neCO+tZg1ZYFNZK0ZF2OKFgCI26g8WFGTz7zMdw9OiLuHDhGPoHB7F1+048efDLMbZpJ/wW2wupFGM5cSgASwgWWw0xqVkFPxGT5WWea1oGbzaMHK5Dqwyyt+pw1SnLPrtsXyQ3JjTtKku0/vLRIKXaCbH3rTonCK2NupqoFt++dRP/+ZEP48Txo7h44ZxYfekiiMeisqKKQxtwA8FwHI/u249de+7H2MaNcvxsx8bMxASuXbmI06eOwddw0JVKIB4nTLIPK9sphaRt0tTUHGamFyR0KUtgzRZkeU889RQ2b9smwGpXbQSDAUTDQUkaZmsd1sISVAu5HPKFvJznPT296NZTC1h9fljSnonHSNWQKpBi+yMm4Kq2UqoOljcuPvth1EGVaG3q0GkZZrsc9R4J1dah0S3Ik3ZLkM8zb1JxneyJzLAjsRnTSm5ZEormhmOjXirl224lIhtlk9tqlFWj8JowJGOPVt9rbevwcksuX+d2cjnGTsx53M8Za7N5jss2tuKWmq/XY24OuOG0PW4qSdg8zHbJLSX9vNk++fx7bW3W+JWCt/uvNgIesHrnxmocAQ9YV+NRW+Pb/FoBq7lL/2rDKRdKOmxWxCa276iriyZzEcXaPV6sEhKoksjFWk3DHS9yLUvXRfrg44Wq1IJVUSoXRUFKLy5gaSmNpUxGWkIsLi4gm8shk81iYXFRnme9Gu2/pWJZQmmqVUeAgHDFms1IWNXEKcseFSDVz1MpeU1Ew34kYhZSqSiSiSgSibC0tYnRrhsOyoVsPJESYJ2fowVzWi7+BVgDFpIJ9qpkn1KftH4hstVqjuy3tM8ReFKpnAJHekClVamvCT9bnAik6Uhg0MbJVFSfKGxVsRobMzGkRQpBgTASlm1LINXVg66ePvQODKFvcAj96zagf3AYfYPrkUh1IhJLSvscDrYcV32MQqyLDaix4bapelzdSkfUVuX9FeWHF7imNlX/VPWpckmsbkpoYDUqO08QozSLutraD1VrbEBV9yqS9F/4WPeqxo4JwT62q6HlulaTsKpSIYuXX3oOx4+9hNOnj2BwaAhbtu3AI48+jeGRrQKsBHoplw3QlFxHpVaBU6+i2mDKroIg1pFyHU7FRrPWQAAWOpNdSMZSiIfiMv7G5q32h2oWVUK/wKqyUKuDKfq5CxZEeZV053b/W7mpUVd1rNWqjVAwgFwujTOnT+LK5UsSwsR0a5UIXROnwO1bt1EslQXcR0Y2Yuu2Hdi15wH09jINOIYb167gyuWLuHTxLPzNqtReJ5MxAV4q1Dx1nGoDS+k8FhdzWEhnkV7KIp3J4dF9+3DgrW/Fpq1bxVpOYKVFPZmIyU8ei0Iui/TCPOZmZuQmEJ0RXV09GBndiB27dovyH4qwbpQ3HTguwVYmNJOllfLZTu9m2xwCqxjBW7Z+M3bqZoGMme5jK8q1n8CpFXx9j8ukSUsdu4CXujFQrpTl70g0os9Hc2oqBVacHTr4zACr9MjVfUr5nLEwG7WV85vvDxOmZIDRfM8ZKHQDofl9ee2o+3mjnioYV3WtrwaTBnQ57/I6VLfFffn39R3npevFV3t+jf/36e2+NwJe6JJ3DqzKEfCAdVUetrW90a8FsJqLuuU/23frFZQ2yBYU2wJKSahUqjpwSMEp4ZMWXipSoVBYoIOtOwimDEqi6iGiJFN9nRoqpTKKhTxmZ6dwe2JcelSy1u/K1auYmJzA3Ny81Ge2ropFRaPtUIctNcUJKcplOEhLXkgu3mnbDfLimb1LoRVQwoEoeVTvqKSGxBIZCgUQi0eQiCtrJFvWBAIhlIoVSVedmZrFwlwadqUpgJqMs/aQ84YRYbsRP9UeB7WqmnjxbSyjLYWHip4QHi2NBGdCPZmSdYtRSRemklptNFCtsb6tnbpK1YjqkVJzeYHNHp8NOFXAikQRT3Vi/egWbNmxC3seeBgbt2zH8MgYwomEQGuxUpHeoFwhaxQ5RlJzR6uyhOfUWfgq6jGhrKmTmAmsismMbdtl31ZxV8oIzVY0bijQCmz7XbpuVVug5fxpWspOKsot61lt5HM51Kt1JBJdqDq0AmfR0ZUUkLp45hjOnnwFJ44fkvrVjZu3YdvOh9E7MAJ/KIZmwIe6v4GG1UCpWsJcZgHpXBpLxSWxH/stv9hda7aDbDqNWrmOsC+MLWPbMDo0hqGeYYHEWlW3Q9JJxgQnpfbpVjuSN6V70LZuRega3Yb6fEj/W56fDQZj1WFXeGOlJCFJVKBZr5rLZrCUXpTPQblSEtfA+bNn8PLhQ6iUWGNdRc1pYGhoPR56+HHs2LkLG0ZGceHCOVy5fAE3b16FHzWkkhH0dHeIOmpZYbnJspTJS711vuBgemYeswuLWFhawiP7HsP+tx7Aps2b0NmVgl2tiLLaxeCmuoNMeg6Xzp8Ry/HE+E0BbR7WeDyJ3XsewMG3vRMbN+9A38AwimUbjlNDreFDmBZ6qrtyM8onnwXTS5jfAzyXVXCaGkOjwgrk677B6ixTNxZUj9/2d7opEjCJ26pPkrnLoudzpVCr4gN6BnQP4LX934O3994IeCPweUbAU1i9U2Q1joAHrKvxqK3xbX4tgFWxlK4yXfazDa1+gVVzockekUzgVS1dCDu0tbKFjCNWwXAorAU6BZeEBadcwfzsLOZmZzA9OYmZ6Smp7VtcnEN6cR7p9CIymQxyhZxc2LMdTc0oMAadtGpIBuOmEhgJAwy2YeoqgYxqFtVDijEEMypZqu9nQ+y6VNuoyjDBNSzgSguhaj+iWub4pW62kC8gs5hFLptHrcqaSx9Clkrf5URwDQcJX0p5FHVJoNTVZkeIWz2UY1UZcM1VPbdHwnI4flSkJSglKL1QOVGh5phq9hYiohJL2y8DlpqwEAhHEUt2orNvENt27sbO+x6QaXD9CHzBECrVGkq2rXrGSqAN1WIfItJyRSnFDN4RFYaCrNRCanhtbasLXLUtlsBKg7Op69RuYPWOdviwDm7Sdlq5hxAQSGaN6sLiFCanruPWrZsol8oYGtyA4XXrMbxuWBTvUjGLw88/g4vnTmJi/Co6OrswMLQBm7btxeCGzejsG0Dd3xRQnVmawcT8JG5MjyNdWELBLqDWrKLhq0vtaqNaQ61swy7YCNQCGBkaw46NO3H/zgfR1zWAZKxDQJMPCtQ8h3gMVCoyzw0FrKrlj6EqQrtWWF3Aypsq6vNgw6mqWlZp0WOrmzS0u/N84zx0Ddwav4lL58/h+pVLmLx5A/lcAclkN7Zu34MH9j6Mnbt2YWLiNq6IJfg4/P4aeruT6O/rQUcyKfXCjl1HuWyjVK4jkyvh1sQU5hbSWMrn8PCjj2Df/scxtmlMgpqY1MzPTNDyYer2TcxO30Z6YUYUbbtUUP1H6w34rSBGxrZg78P7sHP3A9gwuoWfItQbrJfm5ykg9le255FxadZFvafDghPPetZ7C0TSdSBA6u5z1P7uMSqg+mwTcqlA6vfo7yX5ELl/1x8sHSsmn3I5fvqGgot91/j/FN7ueyPgjcBKI+ABq3derMYR8IB1NR61Nb7NrxWwLofWOy3COkRIMwuBhzVqtBWaUA+pT5R+qEx8VcmoBJBysajSfBmENL+I8Zs3cHv8BsbHb2JmagLzczMoFvMSQkP1kdeZBE0ryDAVBgjREtvQ4Kr0PpWGq+vJNAgSSCR1V6cLE8jEEix9UWlhNPWIlrSMocUyGmM6bwShEMFE1dGZYBcqSJWyjXKxJCFPvHiXwBetJBMkqRgTfgnKkmqs230QOlm3K9teIyzrgBoBXT+CtEsTannhrZOFCauqt2pTElu53LAVkvVx3QFaFQnour9lVY4BW/gQRh3YtSaqCGB00xbs2H0/3vL4E9j5wINYN7oRVfhQoEorLW8UmBLGuN1Um1nLaOnkX9lWQrsGVgPaxh7cUrdUAxtdGar4WynfJhVYpwurLjhtqzCPnWRO0Qrr4OLlkzh67Hlcv34VpWIJoyObcd+eB/DII4/Ie5YW5vCpj38UN69dQqWYRSyRQGd3P8a23of1Y9sxODoGB1WkC2lcGr+MS7eu4OrEdWQrOVT1v1qjKuDoqzdhNX2o5MpoVpoY6BjCnm3348l9B7F5ZCuGeoclfZo7IWMSsFrKswJWrQCaAmx9G8IEjtUNsOq6RdX+pCotiWgHVy2XyiiXS1KjHRQF0ieKNxXX6anbOH74JZw9cUxqtwEL3b3DePChR7B374MolUsYv3UDLx9+AX5fDQN9ndKLNRlPCBTKVG3CdpoSGnZ9/BZm5uaRzubwyGOP4PEDj2PT5o3o6Eyh5pRhl4so5/O4euk85qZvo9GwYfl5/gXkvOVNGt7s6O6jDfs+PPzofmm54/NHUGcLIp6XvLEi4Mt+rKruWT6LAqeUlWl1V6UDYq12B6u5vrtNTTDHss4bMfL54I2VgCxPnW3tmz93fO0L/6rvqJYi67pJtMb/i/B23xsBbwQ+xwh4wOqdHqtxBDxgXY1HbY1v82sJrAZa3WEibnBlWI1cUDqEsKZYLaWmzAdUbVsuKi32VWw2UHMcXL54EZcuXMTFCxcwPTmFhbk5LC7MIZdJw7FLoIdSyg8DTQklImRaFkGVsKn6elLJdWoMcakLtFJdJBgwrEgCi6Te0bgEVe0aN4kXz1S1WhZDnepE9ZLAylrQWCIuoTUhixfTrCdUNYVi52Stm1OHw16Y1Zqq39UBMwTZSsVGjTWXUAnADAkKBkMaqBvSC5YqlbxXakC5T0DQ70fIH5D1iFVSoE/1UzUaptibqQIHQ+ysKtAq79OQadJ1Ta4ybahlu4pcsQQrHEeioxsjm7Zi76OP451f+TVIdPVIwxmmEQe4/6GwahsDBQSEV9WzVdGlXPwrctX1r3JmtBOd5TNnspHVOUEwMbZNdf5oeGilDFOFVCm6dYcg76BeK+OFFz+Bj/zX/0MmQ4tsE0MD67Fzxx48+ODDaNZqSM/P4tlPfQILc9Ni247FE0h19mLj9vswvGkrBkdHUbBLmF6awcUbl3B18gYm0tNw4CAQCaDhb6Bad1AplUTZjloh2LkKaqUaEsEUdm3ajXe89V3YNrYTw70bxJpcq9ak7UyYx9Ti+cyxUqDPGkulsIqLWI2E7C9v1rRrMgmqtHOLuq8Dpmr1miisBFS7UtH9QVm/DAk7KhcLOHr4eZw8egRTU1PIZPKoVIHt23fh/vv3oqe3G9nsEl5++UU06zZ6uxLo6elELBIRez0BkzdzAlYUttPA1es3cWtyClMzc3h8/z4cfPpJbN+5DYlEFItzs5i5fQsz4+NYnJ0WZTUYdiF8aAAAIABJREFU9CEcsRCOssUQQ6CqmF9cQiTeifVj2/CuL/tqPPb4W2FXeQOJY8D+w37pl8vPLpGRUM5xUiCr+giLRVpCpf0CoiqYS6GlgKy2WatQNpOcpSA00GqhRCu5OgfbleFaxr9TsNW3EdSx8RTWNf4fpLf73gh8nhHwgNU7RVbjCHjAuhqP2hrf5rsJrMvBVdVRkjMZGqRssBIyBAJrBaVSScKT5udmMTs1iQvnzuPy5UsYv34D6cVFgYGqXUazUUUkHEA0EkI8wnYyytob8Ctw5d9s/8JAnlq92mr5wYtxmeo6oKhKlbEpE6+DFbwqlU93lmnbDwXEqNwyPTaIZColdY2JZByWxX1xVD2ntHJhLR7DWZTKatsMdlKBOpxsprlWHDg2VTP2g1TJpExOFQVYVFiqayowydgUxb6sw5paai4ty6b1i+4cQ4Bk/9Sg3xJgpbIaYqBUMIB4jK1QeJHPbSXUc8wsUbtKBGmnjmrdh1C8Ezvufwhf983fipHNW5Ho7BXA8FshhKJRpRw2+V4/LG1xFmDVLUNa8KCtr9LWZtmjhbA6dVfzmw5Y0lZZXe1KlVsCuKg4VpnabKNWK+PTz34UH/y3v0exmJP96e4awMj6MWzevA3lfAELszM4efyonDObN44KsEbiSSR7BpHqG0TX0ADSpSwmFyZxe3EKc7kF5GolNINAIEqrdQP1Zh01xxZlOx6OwslV4BSqsKoWtmzYiqf3vx27t9yHkcGNyGfzqNtVDatBWP4gggR9vwpekhsgrkRiA6wEtXZtNW3brFet6KJv3mjhTRdHgoJ4E4TptHLDQlTpduby6RNHcPrEUVy9chmzc4soVaoYWrcBY2Ob0NPTLWFIZ86cRCxiYcNwP1KJuCjldrki5ykV92AoiloduH7zFm5PTGNiehaPvOUhHHhiH7Zs2yy9Yadu38Lc7QksTk6jWXXksxeLh6VPsBW2UK7YKBTLmE9nkEj1YOPW3Xjq4DvxwEOPyjlGSzBTrAmrVKMVxHNflCVYAStTi3UvXg37KghJn7tGsTY9lg2OShKwunmiUqwVdsqtFHXvRz0jFGwCwPTNA32OGkf6Gv/vwdt9bwS8EfCA1TsH3oQj4AHrm/Cgvtl36X8LrO42CGaM3HWs7nRLc1Herr9k0FANjl1pqXNs88LwmHNnz+Do0SM4cewobt8ax+LCAmpOVdQ1XmxGIxYSsTA6OuKSzMvgonrdFoBpStovk3YJYgRHZTNWAp5qo8LqtEaDtX+QOk7CKsNyJGG3yhAbBhexjlSX3Apg64AXAqvlQzAcQEdHJ1IdKXR0JOAP8AKc+0KrrLrYJmwSVgv5IoqFosAroZiyGkGD9XtVR7XkUEJk+8JZyjRp5TXBMlpPInhKixsdgtqSgFrtUXRpK+fjdTl/srVHHaJEc6zYiicWpeWaal5Vxoh1uIEg7aX/n703/ZLjuq8Eb66Re+1VqMJKAMRKgIS4b6JkWW631XZ3j+e054vP6E/xV3/2B0/PnGPPsWe6Z3xstXpst03JokiKBDdxAcEFBIl9r70q18jIZc69v/cyE5Rki+ACE4iSgrVmZsSLiMS7725pVGtNrG/UsVbtYGHnXvzef/qfcfTBR7F73yFEZMVSGQSFokKwvMSV7CpBq0Jv1CPrzrQHDQ6s3uQ9dBfNKIy9ic1yv+AYcLyY5EwQb4CVMtk2er0WfvazZ/HDH/4XVKtriDodlIoTGKtMYrwyaX7na9dx9fJFzM1M4onHH0GhWOSqA1ZrIdqJFLJjJSxWl3F55QqaiRCdbB/pUoBELoV+JiFZKRI9LRQUsjmUc0W0q6FY1mgzwvaZHXjyoadw9MAD2LtjH1q1FnrtnnpgyapyC7I5Y1pdd63A2cg5VP6xAKuTlBMg078asVrJWH4CVHYIM0CLX1N6TEAbtiNdQ5TU5oMszpx+H6c+eBdvvfVz3Li+iH4ijUKpglKpItUAF4R4X21bmMOR+w6Yp5p3TdRBs95EtVZDKp1V2jQ9rNeuLeLajRUcvm8/Hjh2H7btWNBFdvHcOTRXN9GrtzAxNobxcdYmFZHKJNFL9LG4soqVtXVs1lvyDB+9/1EcPHQU23fukfy8r9RvsvUmKbex4YoLZcImCSabbz5WU2IwxMp6Wn1Nksn2R99/JK92PnKFgAnMD5lSsdwjIV+jMuDR9/qYWb3T/+WLjy8egS9mBGKG9YsZx/hZvtoRiAHrVzve8at9ASPweQDrL3t5D1Q/XdPAv223WpLFFooFq37odnD9ymVcOn8OH536EB+fPo2zZ84pTGl1eRHNBrsc2wpBsv7LPrIZymeTyAUZMYUEYn3JJilaZd0KPXAEABZcNCRbpCl0klUm07LyxSSYxrwm9JkyXXrmBCjp6aP/lfJhC8O1MJ1MCpWxcYwJsJa1H0DkfIv04iXFVhGorq2uY9Mlr/K1eBxDLse+NqAyzIIRMySltFFBFsRkLDD9ofTyDTtSDFD5D2FDn8bsfpXk4xmUlExgfCxApRygWAysFsb1mpL1I0hoR9ZBu1ELMbVlO771W/8Wjz75DI4++BiqzTZaUR+JdFayYHplKQkmOPMhVYT5ZIrVn+loah6LjsYsijd/uOFQ1Qa12oQn8g0bM8ZjZ7CQgVWrr7HoZy5IRHj77Vfx/PP/gI3NdY3hzPQCZmfmMTe9RWm6i9eu4eSJtxCFDWyZnVIPblDIo5/JA0EOKGRxYfkSPrl6BmE6Qi+fQHa8KIa1k+BrMJArjXK+gAx7blsdpDpJpDtJJMIk5sbmcGjPfdi36wB2bb2HDxJIzaQ4NkyBps+XCwImCfaVP7oO9H8upHhJsPXrEpBZxZPJYzl+lAGzhomglZJjjkOj2VRwGYEtz20+l8G1y2dx5uMP8cLzz+HCxUvo9VNIZwPkcnnMzs6q25Q9qVQnjFdKqFc3EbWaks5yfPk6ZNJ5L9TqDbRZQdNPYGpmEtOzk0rE5ulhvU+31UWi3cf8/Dy2bNmCmYUZpLNpge1qoyGZeSKVxtT0PHbt2odiaQK5XJFFtwon0/i46iiCVd5bVFwoiI1BYi5Bmsw6w8WCXOCk5HZeBrVBI0FMkqPrgrNU7E97UnUlumvuZijrWphipPoF/KsSP0U8AnfPCMSA9e4513fSkcaA9U46m3fJsXyRgHVUAuzZIv+Zw8kAIjJkpVJJsr56rYYTb72Jn7/6Ct547RWc/ug0lpdWNGknBsxmofRdMqmc2BKwEpCKK+UEV5xp16X59kGyJZnk7yjv5aTfJsHyV5KWtDnsoN9zlHlVWq1qWVJiW1vtDsI2ezA7aDOQyIFWTZQzCYxVxlCpjAm0MnQplWDQTloBMuyRJfu1uVHDyvIK1lc3VGtDQEUGVgSbfLJW/UJgYh2cNs/mRJwAUL2U6q+1Y6FkmYxZIhXYz3WNdlwX6bC9R4WaXSJdINmnj49BRTZmxUJSgLVSKcjny6TdFitI6B9mXLJCmYDNWguViVl849Gn8dS3vovHnv4NrNdD1MMuon5SgDWfzyPrEl5Z9yOcScBK5iydtTtI/kIb+38WsNJfHJEhp6Sbj7GaHC48yA+siiMCNS5KpAbn+uy5Uzj53pvY3NzQ4M3N7MDc7AK2zM6pEmb5xjX87MXncPniWXTCBspjJYxNTKA8OY1MuYx+Po3TVz/Bexc+QDPVRjefQH6qhF66ry5WAs5cJsBkeQzJCGhvNFDJFlHJlhH0A0wUJlVrs21uB+anF5BNBsimjVGlJ5kJuASr9Gr6c6vk2pHeWtUV+coiBXcZ2+oBK8fEA1ZJgQna+33UCQpbDflZxZRnklhevIQLZ0/jJ//0LM6eO2cLLUiqJurIkaNYWNiGTCotdYMk0wwtq1UlC1Y0kfTwlEKbrJY1TcVSUSC0HTGxmOFbCZQLJaCbQr+TxLbtO7Fj107s3LtL/u52hx22vPhSKJXHUK5MYqwyjbDVQbvV0YIGGXouBMj2nKTKoCd2noBXKddpKifsmqc6gVJ8Xm/m5zbtu1U72SLAIKVaCyPm6/0VEUvushwiUznXfxmyvUv+DYgPMx6BeARufQRiwHrrYxc/8vaNQAxYb9/Yx698iyPwRQDWXyYF9uX03C39np5VMma9HlqNKs6fPYt33nwDL790HG+/+RaqG2vodVrypgp4oqe6GAIh5d+KcSLLZsE7nI1afyrkqWNaLcWDnOwzVZUfnMjahNYBP4IfpR8R+Gm2qyAXfu4zyIgFsQn6OftohZFAKzcCViaoknEVBksmUCyWUC6VUK6wm5STbKuqkY8TCYStNur1JjZW11HdZK1NT8dP5ugm8S+Z4L4FNSn0l/vsEosFWN2YEYATSPd5lGQvHTNHWS9lknxO+Xi92rSfUNgP2U+CkWI+J6a61w2piBVDbYC1i2ZIwNoT4FZNTiKFzWoTueIY9h44gief+U2B1l4qjyiRkaQzkcogmyMws7FX0rGCqriRBeZxelbbgPkvBazuuuU1QobPAKvrkRXDasCNYFbAnsmylNpqjPqoNzexubmsJOl2u4tsuoiMACN9o31srC3j+eeexcenTmJ1+QoWFuaxbccOlCdnUJiYQDBZxgeXT+OtM29jtb2BVjpCbqqERIZNpUxXTiCDNIqZPIrJHIqJAAsTWzA3PouxYAylTBn5dBHFoIxiUEImRcAaCNAzQZrVR7qsnG9V55csuXpqfeqSVa0oVMoBVi1SOK837xky9vKYRm0LHmL7rBjXJlqtpiTxCbRx9eInuHDmFN47+TYuX76CeqOFMOogE+Twe7/3H/Hoo09gfmEbGptV3Lh8BY16TcC+14m0gEKAms8XkM0yyZfXPNO827h0+RIuXbqA9Y1V7WelPIZmo4t6tY25+Xns3L0bR75xP3LFPJrtlu4pMruVyjhSySw6YQ9dVil1+xIEMMG6VCwoHIySYCJGVSRRIpw1Bp+p1KxIEtueZNpvSgsrnnXv9jrgZt5gS9kma6vFKeeLvgm0mnF18E7pZfgMg/sFYjVmWm/xX5T4YfEI3F0jEAPWu+t83ylHGwPWO+VM3kXH8UUD1qEPjxJWJ1V1dAfngLXqJk6++448qq8dP46PP/oIV69cRpBOIh+kUS5mJO0l8CSoIthkYqoPGSJgIWAV04Y+MinWaGSsXkUAz/yAnAALi7qQG05OvUxYoJOT3DTTmaRDJE+rrc2O0qjnwGpXPleyVCYNNo8hwSLBSD6fQ6FQQCZLgMbn9G2OCaUSt5oRGrUGWk0GRZHhZP1N2iXCOmOsPLYWBiMhrAOsBmjMfSfZMo/bgVqC7UFvKzteJIUmgGfPq/W0CsAC6rekdLdCKWxgzJpY0AyBk0lRxbD2XcWIpLwp1OoEHQHGp7fg2MNP4LGnvo2ZrfegODEjhrXPips0x902snsErQQfPlxIQMMxdZK2jqqhP3WP+QUOPwaWNuy6ZbVQEVnoEitO+iYXtiAneoOdnzMkA5syT3JEdrSLzY1lvPyzf8KZ0yexsnwJ09NTmN0yj9LYnHpnp3cu4PSNM3j73AkstVbQTIbITdHnmhCriHYfyU4CQS+D6cIEtk1swfzEPLaMz2EsP4ZCqohUn9de4MBqTswq066zATt6GRxkQUsmYyW4oiTWjw1pf6MDzZ9pkmCTgJus3fpYyfazXofeXfs7hjC12+xNJeisot2q4sr5j3D14sdYXryqftZGK8TGZg1h1MUzz3wH3/jGw9i56170oy5qaxtacFDHbLetfaSUO1fIiwWt1mtYW1/H0vIyzp0/i4uXLqDVqus4uGCztlbH4uIGMrkCFrZvxxPPPIWJ6QldeM0wFDtK8MtU59pmHd2oix6rlJotBOkMJsfHlbKdy2V0vyYYFMb7OGC/cR5BYFsmW9D3+VxBvlYuqvCdxft8qRDn9UA2m6CV0nZBUIWn+YQlC3UaUqlOcu8imX6BYY0B6130r2B8qPEI3PoIxID11scufuTtG4EYsN6+sY9f+RZH4FYB64A5HdRymKzRT7L97z37yglh2Gzi4vmz+C//9/+F4y+/jI9OfYRcGijn0/LfUZGqcJ2IIUodBGIBCVi7lkYrCSHlfpSPthW+04s6YvXIxObY3+pkuT0CmX7HAcmhcY2PJRtDtoaTX0qAydkxUCjs9LBZb6IRdgRa2wKqolRdijBZL98Vm0E2m9Y+UtLI1+N/BYYFMl11TruLXqfngIq9rjHFDDzyHaOUN1K66wKLXDiP8T58bQtnIhvq+nHEHkpOyaRepgeTbc6mkCN47pPNpc+PjGMKuSCLgpPvEuQQ6HFSzxk9zxelngKCLiyJ+KneYMhPF2EngXv2H8aRbzyCBx//JnbtP4xEtiDAalLTrAOsCYU68bU80DawQGBmUmOB1k9fp79Ct2kuVbOrGrPqAGvHnQP12trCBv3LlG5zkaDbTSpFl6xhp1PHxtp1vP3WcVy98jGa9UUb53SAQnEOs1t3YfeRQ7hSu4YPrn6I5fYqmskW8pMFMJu5xWusFqHf6CHdSWHbxAKO7DqEqeIkxnPjKGaKyKUKyCbZe0t5dE4BS6pm4rXq2H1eJ5RbG5A3wKqxHlSuGLvuA4VsccYWHRg4xeMnO0nvKiXBdn+0dX1HEQHrJqqbq9hcX8SNi6exev0C0gwdc97hK9cWwa1SmcTMzDy2bb0HU+NTqJTGMTc7h/GxMS12MImYCdbJdEq+2EtXruDipUu4cPECFhdvSHZdLHGhJtAxXr22gvMXrmF5rYbx6Sn81ve+i5337MDYxBiu0oe+uqprP2yFaFYbuv/DehObq+ti/udmp1GplPScuncohc/Qq5pHLl9EuTSGUnkcpdI4pqZmMTe3oO/zxTLSQaCCGoZORW4hw/qbybLy2rZrje8b5ol2qzg3pVWbgmFwTWotyl2QA6B7i2+s8cPiEYhH4K4YgRiw3hWn+Y47yBiw3nGn9M4/oC8SsHqw6pnVmzpY0cebr7+GV196Cf/042dx7swZ1dRUilmUCwFNlkj0yRZ6UGaAzJg2etxcYI2j6RjYRJaV6TCCdQkm4VKOahPUFGtJSNxYzpKAnZpKxboYWDC/KhBGfTTbQCPsK3CoRfkv/XNKHKX/1WSJ6ldl1UyHYMB8sQTKnOT2BK+8t87YQbFklPGy29Izp3xN9cJ2tM+jATDGGg67JQ3k+Y5YsrDm200leshmEto4OWfvKr2+TFDOZ9NKS+536XVsC/CTfZZUMpF0bLX19gzYKO6IFhu4ENAV+Gu1IjRaXTTCnpjIhZ334Lv/7n/C0YefQK48DqQDBfPkC2TIAhC+cizIdhMM+05WG2tpYgdJyDeB1k8BVgVMDRKSbQnAGluHQJX9tky15ThaTyk/M0m3i1q1KRkrz0Am3UG9tozXXv0pLp7/ANWNa2g0Gzrnk5O7sP2e/Tj04DdwI1zC6aXTWG6toIYGkvmkZK21Wg2ZKIN8P4fJ3AS2T27Fni17UE4XkU8SqAbIZfLIB0UBVQLWFMc6m1FAEKXNvBZt/O2a42IJ5a2Uohv7PEidssUegVVeM7YwooRkFbRyMYf9vCHa7RbarbrulagTot7YwPrqdazcuITq8mWE1SVJ5Xn/0Pu8vlnX1u+Tfcwh56TLmWRW0t4iVQIZXpeRanNYq0QZMJnVarVqVTptLmp0UCzlkeWTJ5LYrIVYWavj1MfnEXY7OHz/QWzdNo/puRmsra1ic4M1VKHOVYILDe1I/cqdVoggk8bE+Jh6W+lZDqMQHYakiWX1oV5UBRQR5IooFioolsawsHUn5rftwNz8VhTpK85ktajB82+SYAZepQeyewsDG6Z9yQM7oPqtUmt4PY5cjMMb887/RyA+wngE4hG45RGIAestD138wNs4AjFgvY2DH7/0rY3ArQLWUd8qX3kUrA6kwG6XCC7JKP7l//nn+Nv/9gOc+fgjtJp1FHMBSsUc8tkUWvWafHRM3PWsCCfIFMyKVR0wuf44TX7Lqhf3S4EaokPCnCCXQZAnk2VSXQu24e+NauGjCbjIIjaaHdSaAFWw7Q4QkVnlQxQIQ/DrJJxMFiZgjbr+aVzFjOdWbS4sebDbTbPMWoiSZ3ooWWWFzihgdU0bA9ZVvxOecSFNDswyjCqd7COfZVJyUgxvgX20+QCFXMZqftpMkm2iHbUsNTmdcsSs9XlKWowEAib9BoFYUn7wuFSV0grl1yWQbzAsKp1FUCrhP/wv/ysef+a3MD4zj2Q2pzEqlUso5AP2FKn6hcDHWG6CGsewUiPq2WOv0HTn03oxnatXQNWDNPM+G8AYYgzzQIdKYN5Y3xDDSlBeyJcEWpZX1rWoQFazXEojbG3g5Z/9CB+ffgfLi+ewtrGOZquDbVsPYs/+IzjyyMNY6a7h7NpZLDWWsB5toJPsqP5lY20DlfQYpvJT2DWzAwtjC5grzSHbD5DpZ5AC5dZ5lIoVq67JZGUizvCcFClltYUCsqtcTLEFCYJV81kStNpV7EKX3PErJViBQ57R7ynFlyCWkuCwVZcPnHLoTjdEvb6G5cXLuH75DBLtDWR6DWRTXIDooNkmELTu4bANNLkIUQvRbLQRNiOkGGClzlOGHEVoNhuIyLR2uGDR1O/K5TKy8pqaooD7TtDfT2QR9VJ48513ceX6dRQreUxNT2FuftaxwXydBhK9HnJcMOlTLdxHNsVrl6w/WVIuDrXRYHgU/blsTpUHmj5tstK0BfD6TKHXT2DX7v3Yu+8g9h86goXtOzE+PQMk2F9swUsesLp3DKTldZZRQNe4vOtuG8qG9Ru3MOLZ2BFW9tbeWuNHxSMQj8BdMAIxYL0LTvIdeIgxYL0DT+qdfkhbMznkFWzy6398urrG5KUEc8Z6UcJIEESgye/XVpdx49pV/Nn//p/xj3//t+i2m8gk2amaVQ8kgQ66kdhDdi0aq0g2KZJ/j6yL9zR6lygnoGQcxZAIhBoD6YSkSGeTqp/RRNWFPnlQaEdqgJXpv/SptiOg2U6g3iC7RO8kwNpR4SlRvQ6EutcyDyIn17avZML0N46yGQBWl1Y6rLNxna7sX3VDrq5NN482360FKKnigwDQ1cYI9PI1mKKc7EsGzCAlJSkHlFQnOK1HRJASUTLKvyNjlRmmJmufCVIs0IZjJ8aXHknWlCQIAPuSZSKZRrPdQ63VRbML/Pbv/Sc8/q3vYufeA8gWimhFXQHWfC6HVN9XCiXk2xQI9jVCPXo4DaARePFDixrOD6xxUH0PZdXOd6irgeengw6DpbpdpDMEL0lcv3odH7z3Pp577qcCyNu3bcVDDz2Cbdt2YH29LtBN6XMhn0I7rOKtN4/jow/fxoWz7wuwsrpnz95j2HvwKA48cBTVZBWXa5dxafUSVuor6KW6CJstNKoNTBdmsKW8BffM7sJ4MIGgl0MWAbIJSwPOBXkUGFIU5BQWpPNFhjVvAI9bLgjEsBNs0h/MnlOlB6cZ8GWJwFxm0XWvlGZefBwUPobnhrU1utAQtVsImzW06ptIJunnbmGzuoLF6xdw9eJpzI0FmK4E6HWaqNU3sLSyrLRrgtZMugggo8WSTtRHt83XtPOh0CuGW9EvTsWASnzN00ogbvc8z5ktePDeQTKHHrI4d+Eyrt1YRLVRRS4fYHJyAoVCXgtPjVoVnbCta7aQy6EQ0OtrCzi81/uJHrroaiGF95BlgJsUnrU2btUInR6TusnAZlEem8R9DzyEQ0eOaUMyM+hO5j1JQOyBqu4Z936ihaqEdbwmXPiZZ/NdSbJbY/G868jqir9XB+zsr/9+Gf9lPALxCNy5IxAD1jv33N7JRxYD1jv57N6hx3argHU0XIkTwOGE10CrDw/iBPLG9as4+8lp/Nl//t/wk2f/B8qFjABWLptBgpPgHt2QPfOiEvwqDIjhR5zEMkDJ0JwqaSQR5hcmBfbfDb4WenX+PTIr8jh6AHDzSSTzqe5VSmEpKY3o3TSWVc0wfJge6lCnUxOaBNkYUwPX/P2wC9XrDH/Brzn4gfPNOV+nfJXMflLK8ChgJbtLwMrJvXWdiikWvdXV2JGRZq0Ox5JjyG4cAiP6Ha1Gx7y/luvjZcAWTEOJKVlV1qJ02lxoYIAVA6VSKBSLAgLVeoR6u4uwl8K3f/s/4JGnfwO79x1EtlBCM+qoooiANZ3oqxOXr6fwG4JLgQICj38GsA7qRHjO6Rw1ylwyYljwkXWS0r8ZSqb77jsncfz4K/jRs8+iXCnh8KGD+Le//Ts4fPiI2FOl6bZayOdSaLdrePfEG3j/5Js49cHbWF9fF3g7cPAh7D10BHvuO4h6qo4brWu4uHQRq/VVJNKUcvfQa/cwU5jFltIcFiYWUEgU0W8C2WQeubSFAHELcjkBdPo6yaqKWc2mxPJyLPICrCn5Q3lM6XTWjU9SgFzJ1cKndp2TWeXFzrGjd7XbpsQ5gX6X4JXnqolOWEc6ReDYxPraDVy++AnOfXwSu+ansGNuHP1eiFp9E4vsMyZj3mXqdhmpZCAmus+ta/UvWpYZYXfJElvFDP3ZvLfpI+drm39Wi1I96hky6PYyWFxcwfXFJVy9cV33brFYwNTUJIqFvM4DlRP9bhfFfF5p1bxOTO5vDDpBq/hN3Ut2R/Mzwap977zM/R6W1zbR6acEWI89+BgeefybQCpA2DYJNUW+gbysTMimZN9k2Uw2tgUUY29Nsm49zP69TL5v5x8fFQr7NGFbkPqFu/oO/ZchPqx4BOIR+HVGIAasv84oxX/zr20EYsD6r+2MxPvzL47ArQBW/6SfTgT23ZGc0BJYEMiNj49jZekGPvn4FP7yz/4PvPBP/4iSpKusW0lrMusntGJYUyZRJKsqP6NSf53q1wFWT00OWEl1sg5ZSk36xXoaWDXAagBX0lT3mZ+cDdZCknoMniFIoiSYYNZ6IH3QkpGCvqJnKGVlWBIZNHve/sA361/GKWNHQoeMnSV7pceReSSb6vy3mkt+iqHMAAAgAElEQVSz+4PP5Td2VcoXS0xKLy1BABcG6NWkvJeyZfPqkpGjz1a9roQ9TBB2naAErwL9vb4AoFJnGQqVYGhTEjn6YBmAlQnQavdwY7mGZFBUDcw3v/s9PPDwU9iybSdSQR6tThfFYlGAlRJU+hLJJvoPgVZXkzMIGXIhNzaOVueiVGfCFHouux20wtB8xmT30iZB5YGfPXsGJ0+exN/+3d/j9Vdfx6VLl7GwsAVHjx7Gd7/7Wzhy31Ek2VGrqwEo5tOI2nW8/eZreOft13Hi7dexubmpkK2D9z2E3QcOY9eBPainGlhs3cD1jeuohpsCm6xdyaUDTGanMJGdQDldRrqbAcIEcpkiirkSSsWSddEGOQFQBgbZxkoXk0YzBIjSawvbcossdoK1j10uqEg57Sh2Boq5ECGev3QyLU8mWUoy59wS/Uie4WyWEu8mlhYv4eOPTuLEW69i59wUds7PoFigTLaLaqOmxF6GEwFpA4EEq0xa1tdWN8X9lmSd1xt7cCVhpwzXErIZ9sQanS57YLl/PSBsUzLew/LqOhYXl3H5yhXV7rBzdmZmGhPj40qoVuURmX76S9nXq95VB1i5RKFr3cl17U4W8ORnXhRaaOFY5jK4eOU6Nhsh7j1wP4488AgeeexpIJVDO5KYWBJssrismaLiQLU5bkHNFeEOQsD0tuDUEXaf2UKUvUP8IjCNweq/+M9J/AfxCNx1IxAD1rvulN8RBxwD1jviNN5dB3GrgHU0UEkppk7ayNHj78hk8WfT09O4cvkiTrz1c/z1f/1LvPLicyjnM8i7KhoGBBF89RiUo2qVpDyX3HzXKIGjgOtNc0jnbaR7zXWPGg6wiT/9bnqcA0XGgNqk1CpWnG/S+Qf594KESg1OGsPqAasLwBEAvFlXrItFXJhLFR08v/bFhUUNbHM+KXc4Kfb7QqmssdJ8LgOqXt7sfbnm6eSEnimuZLsiSZ6J55gQTMDLzfddsq7Wm23lC3Sg2rpNuXXE1AaZhGTFxUJWjBSZbna+NsMe1qsRJmYXsHXXXjz4xDPYe+h+FMemkMwEAvalUlEJxATNPKf5XN7YMqYXq2KE0mPHlLnkW0ERJ7M2cs+ChngeuUjR4Y47zyvZsM2NDVy4cB4vv/wSXnrpJZw6dQrra+solys4fPggHnnkIRw9ej+2bdtmUlddjz2UCoG8vO+8+Tp+/vpxvPrKi6hWa2KODx19CHsPHsaOA3vQzrax1lvDemsDjU5d+0/AWswWUEIJBeSR6WTkXc0mcshlC8gHBR03wSiZSB6rUmoJkAJ21FrdDxcKUgkuTFi3rMnIXTew4TE711pEYBqyqQqUCNyip5uVQVk0600lHzMduBuF6ixuNDZQra5gZeUarlw6i3NnPkIpm8FYIY/J8bLCkbryuRJg8vrnPqQEyjJpAsmcW2SxO02pxjz/Gbv/eD8YWO2g2WxqYyWNFkS67O+l/zvCyhqrb1Zx9dp1sci8BwhYpycnUamUxaxKAeBCxOw+peTY4ULnFbfx4b1BMD2snVFaNOF3oo+zFy5jvdbE/kPHcOzBx/HEU99GIpmXKoJPyEUCSo8JVnkfkfHXQpC85WRXKSu34CtVCfV7YvHtHDjlhAetN2Uwxczq3fUvY3y08Qj8eiMQA9Zfb5ziv/rXNQIxYP3XdT7ivfk1RuBWAKuvr/FdoR6wjkqB2QHJ7ycmJnD61If42fM/wT/+7Q9x4uevolLIShJM9kWeOIJWgi/5ICGGxmpATAaspFTL+HUBNUOQw1mniCHPsDpJX1/xLi5siF5XJ7vkxNS6WT3JZRJUkxvT92oJqBb+Y8m5lkJqab9uJ27iX3zu05BRHendHAGrcqASsBDiOubKGC6rtdGE3jGiTghpU3UyxZTF8oXIymayCqghOCCTyuOnLJhsHtk4m4hLHezYNN/lah5FD+iYzkoJcKWcQrkUoFQoIKGk4A5qjVBe3h5y2L7nAPbfdwx7Dz+Aue33KCE4kTK5KCXBTJll/6sF6RRcfI2BUoJVMXUK/rFQLJNAuyRhjolScc2DLK+rqyXheW9HEU6fPo2fPvcc/u7v/g7PP/88SsUCdmzfjoceegiPP/4YnnjycUxNTSEIckqmJbCiLJiBXgR3XCx59fjP8OLzP0a11lCtzeH7KQk+jJ3796BXAhqpBlqJEGEvVC9tJpFGMVNApp1Gqp0GmkA+lUclP6aApSATIMu+VTKT8hgT5LGSJZCPM8jn1MNKYGi9sXZN26IET6MxgGQCfR+u6mqiUFc5QWGz3kAmxfqkLGrVqmph6OVtNWuo1dZw6dJZXL92CRubq6hurqFW3UCrWkOvHWF6agqlUkFMLxlqbQTOZDkzGZ2ncqGse41nmWw7ASt9uATdDBqjSsH6hNuo1+to1BsOOLfkL2+222iGbaxubGBldR1LS6v6Oa/h6elJbZOTrM8pSQps6mOnQHCSCIFksbkeLBqQ1LXgFA1MLW5EIarNBj45dwHr1SYOH30YDz/6NL717X+DhBjWIWAl682x1T1EZYULHiP4V0dumt24tiDmlRhmhLeANwL6lFqMfxnPam+qowt2/m02ZmB/jX9w4j+JR+AOG4EYsN5hJ/QuOZwYsN4lJ/pOOsxbAaz++L0kmN8TnFI2OJoWzJ8xAOf4Sy/iv//gr/HReyexeOUCygVLtS3mciYPZClMN7KKEqMxjXUThmRvpkloTR7s+15Nmuu9rAPg6lgayyOl/86DzEGcsMCqV2UOLGkjKkBvebVAFnXbuMn2KDtr/lWLsHUj4j5LUujSif3fjDY+6us+QSTBqGOBpXseRs7YdNolSlE2SraX35K1zAZod1hpwq5Z9rAmFb5EQEQmjxJfAlluXs6szlKF2pDFBtKZBIrFAMVCIK8npZqSE4cdpcc2211kgjJmFnZh596DuGffYUwv7EBxfBodSjbJ0AU5VMplBezw8ZR4U4Lp/asKDyJUU+KrnS4BES5KUPYtttgqdXSeXMctj4mAolav49XXXhWr+sILL+D8+fPYWF/H0SNH8OjDj+CZZ57Bzp07MD0zNUg6rtZqaLWaks7SO9put/Deibfx+isv4cXnf6LOzly+hN33HsKue/dh54G96JcTCDMhkEugk+gqKTfZTyBgOm29j0QrgUwvg3wqJylwVuxkVuyqemhdyBQ/K3U5F+hnA5lwwlKm6eNk520rbKDXaaPfYxdvD71OiHbIfWa6c1vMbNoxsl6i2qg1dH8xEbnRqGFjfRXvv38S58+fQb1ZVXXO+HgFzWod7UYo9pdgmnJbY3QtzMwAGVOV8ygWirYwlGRCNAOhWAVl54ULOGRRKU9mXRABNDf6aRWE1e1q0YRdtZvVKmr1hoAtGXVKxCuVikuQLkgmznEyBnVYNWXfGLPpq3ysCordxbZpcaXXR6vbQbMT4cyFS9isNXHk6MOSAz/zrd8CElm0Wkzupp87QLlcNKY7PZTZi9nmooISmoe1Sz59fFB/pYWjfx6w/jKwyp+NKjfupH8j4mOJRyAegV89AjFgja+Or+MIxID163jW7vJ9/ryA1VfYEJyS2bJuTAa8BGg0Gvjwww/x42f/Ef/tb/4atdUVdJp1lAppA6yUkhJokVRhQmzPejUli2T9St/CkziBV7iRYzY8aLUkISf1dZZSL82V/FGg1at4nWdypCbFPGtOHix06CbL8s5a0cWgv8aDUff3o5NTgVJ1Pd784WCu/dAoXH1pgNX9WIfQR19gjUFK9ldMTh5M8L2Xl49jYEw2QNTrCTR4KS0ZPoERskYEqq4vls9J8E+go2qVVF9sbL6QQrGQQz4fmBSX0s9WhA4TkqME+skMKpNzuGf/fdh6z73Ysn03gtIYkkFBXt9MNkC+WEJZDKsBVrGMyaSFEAksuuCnDOuFXA8rz6kLrxkAVht6pVxxv6MoUrrtmbNn8Pf/8D/w8svH8f7776FSGcP27dvxzJNP48knnsBjjz2mHljKowls6J9stgjsPPBjrU0T7737Dt545ThefP45vU6pPIZduw9gx957sXP/bvRLSbQyITLFDPppCPCS3Uv3U+hssgumj3wyhzyDloK8sZ7cAqYE2xjyeidIskoWssQcawOKjqIXSG21GqjXqwpOIlBNJNkpGyJs1tFpt1QtQ0krn5cKBII1JgU3Gy2BR0peWyGTgat498QJfHLmE1RrmyhXyti5Yzt67KhtdySt530SdSK3QOMXWIzJJogsMACJrG/KLZ7IR+zUBc7bSQ+31MSO7ewP6na6aLabaIRNLUpxYYQMJkEwa3DIdpPNNKBolTNerq+wJV8k07eeWYJUgVMGOmnzX1NZ0EfUB9r9Ps5fuiL2/+jRh/DwI0/im898R/2yrRYTpg2wMrma159CryRLNwDufdQesJoCYHif2SITuXBjWW2R6eaPXwZWbTEmBqx3+T+l8eHfpSMQA9a79MR/zQ87Bqxf8xN4N+7+rQJWH2bkWVayPwSsnHRy0kdZ3rVr1/A3f/M3eO4nP8Frx4+jH1lYTCGbtM5QTvSzabGDrFJJiG1lzUdHntYuGVeCrREwaLjSyYMl9RVtZ2SNj0vR907zK8w5NKNZAqn725vAp4EmA+D++f1X5qE1tOlA58hMVizxLwBWxxr6i0qpp/4bAw/yd5I57jr2U8FQJg1ODzytfuLs0lOZ2ppKyVtItrDbJattDKyqUAaVKM7bm+yLUS2XcygWyX5aqnA2IICw41UnZ9hFhyRjUEaxOIny+DSmtmzDwj33Ymx2AcWJafWxIpVVjyhrb0wOTA8rU3IzAqs8yFyONS9MbjXWTj5OJQZzDOhXNc+qQXM/ngYUyKrxWvrrv/kb/Pf/74d47/33sbyyLCD49NPfxG9+5zdx7P77sXvXPRgbG5dUOwxbAplhu6VOT8/UM0W32ajh5Im38drxl/HCc89pfYOA9eChB7B73wHs3LcbUa6HeqKOVCGFZJrgTRwyMv0UWmsN9BpdlDIFFOhbDQpIJ7jIYmPA65xsJQEZj4ngrRm20GjzXqD8OkJ1Y1XdqUxSRo+LAiHQN3Y1lyE46qEvxpVGzD7yQc5Y1lRGgUn1RgutpnXjpthvS01CP4FPzpzD+QsXcO36Df18bnYWY2XKb/NauGBVDM+BgTVec04a3zfgSwm399PyWjStAzl4d7UTtMn7bKyrnR+y9sa8rm2sYnV9ReeWrOrk+IQWFci6q/qGiyCRSdC5+OQVC/KGO6BqAVNWhaW/02b3g60X8X9JdBMJdJDC1Ws30GxFuO++Y3jowUfw5FPPIJFIox2ys5lSc1YKkV02XzGPk75cSfElx6ZHfiiNVuezZNH2wftBDCuPW9frZ/tXIZYFf7bxiv86HoGv+wjEgPXrfgbvzv2PAevded6/1kd9K4B1tIfVS4BHJcEcEAbQ0Hv4J3/yJ3jt1Vdx6eIFJDpdJPs9ZFMJgVQyIFmmBWeS5sHMkKUbTqytksZ8j8KKApqj1OQQsLrZrf2ePlXXkTp6cqwewwCrB0tiVJx39GY2ZQiKB7B19A8GX5tHzkKSPKYd4VZHXsv91v/VIDXYUoy9xNn2h8nDYnnIADmwa4CCmwVCKZXZy6i9pLgPPZaVHhpfN7aFAgEWfZaUZHKMzJ/YbhNUcCfZnVrG+PgWTE0uoDI5g8rUHErTswjKY0gXStSLIpmm3DWHHIFagbUurHcJkMsFYlg5rplMIMBAsKJezCBracgMw+o62feA8TKvIBm1WrUm2e97J0/ix//0Yxx/5Tiq9ZqCu44dO4Ynn3wKjz7yKHZs246xypglODtGttGoI2TdS69tlT+UwiZ6aNSreP/dd/D6K6/iZ88/L38uAfWePQex+9592HNwP1BKoJlqoZ/pAUnzDHOIUr0Emqs1dOsRCpk8sqks0gmrCNJx0hOZtnAlgi1KZplCXKvXUG/V0em2ldQbZJLIBykU81mdjxSvFe1jVz3EqURPPaVSFTD52XWxEsw1Gk3UGwTjDDrieXM9rtkcrt1YwpUrizh/4apku0wtnp2pYHqyJMaX4IxjZAFWTLK2xGhez1Q2cL8lqef1kgnUASsgqcMjQ2zVRHweS6YmC99GOzT/dLW2IXa3UCxgrFLGzNQ0ivmCpNIE7u0wQqdn/aq8ViUxJjCl1F7ecB/+RYZ1dCHD3Z1eP8wO2x7Qivq4sbiMMOxg394DuP/o/Xjs0ceQyxWRZJhUmiCVHbeB0qn1vQvEIs0sv6wDrWR9+R5l3mOTplsAuL13aDHplzCso+8nnwanMVj9Wv9TGO98PAK3NAIxYL2lYYsfdJtHIAast/kExC//2Ufg8wBWnww86mUdBbBvvfUW/uiP/ggffPC+koC7YRu9iJ2SpqBluq1n/PJBGjmyroF5z+Sp1MSek9uuAJ38j76n0wM8eV0dKypWxvghPbcRKwOA6AGrr8lhxYdxfD69leBhKJ0clf9JwjgCWO1r74v1MNJAq0ld3d87KbD9zMei2i5x/EZfw8JifanGUI4o9lTjYOFPnPRbLYgBeH3pQldTrKfJJDWOJSf5ZU0NEh3bkpSJEnCEaDS7CNtAMp1DsTyF6ZltmNtyD+bmdqI4NimQ2k1l0CewSWeQZthQroCCulfzA2+i5KUFk4ASOKi7U32iXQEEA08WgkOvJM9nmvUmAkQETVCgz4VzF/Dss/+IP//zP8O161fRaDYwOTWJJ558Et///vdx7957MTe7BblcToNbrzXE4hFoNJt1hGET3R5Di7pIJHtaHCFg/eC9d/HmG6/j+IsvodVsKXxobm4rdt2zB4cfOILsRIBO0EXUb6HTb6suKNHpIdHtobGyiajWQpAK+LSSOUcRu4ZdZZLah/poMUW33sDa2ho2a5tohk300FW40sH9e7Br51ZMjZdRKpKVzYpNFTAmYKRMum/BR+zEJdijnL5araLOoCP25LIzl8xkD8hk88gXKwqQWlrawEcfX8XGekMM+8J8EQtbypiYHEchXxTjaN2jFspl0nECVALWtCT8vIoo4+aVxL7WngOKBHvGribE8DbqTdSqddsnJgYzJKobYWJiHJMT45iZmpL3losC9VoNYYuSZwanmf88jCLJvb1eQR2rTtXv74MBoCSwlLSaBcVpNNsdbNZbWF5aQ9iKsHP7dhzafxAPfuMYJsYnUSqVkS+UkMnmpABQKJgAa1bAlT5qLf6MpHcbiLfALC9PF2BVzZSTMI+8pY4CUv/1L/vZZ38Xjh8Rj0A8Al/XEYgB69f1zN3d+x0D1rv7/H8tj/6LAqwevHppHyemJ06cwB//8R+rO7NerymBVhJeTY19KielsTCQmkkiyDAAiJNIyvISyChQiKE1ZBopDrTHiiQU3+invwQujpG1Yhr93uotZVaVtNArZj1L5uszNJnlngkA+f0bUa16deAQKTqoaD5YL4e1i8CQbZ9evREZsGdxPE+sQCQnjXUhpQ7AyjDozLfu84BYpt+V40UvakJ1IWRSA3Vd0qfK7k5uZACtC5QTcgIo8zOm0OdGf28yQDJTRL5MCfAsJqYWUKrMIF+aRILptvQOZ7NiqdLZLHL5IvKFIvJk0Rg0lMkIjOboZ80TsGbETNlZsTGg5JJMloZNMlA7L/w5AVg76mJpaQlnPjmD53/6PN54/XW8+eabSAcpzG+dx/d+53t47PHHsX//ftXY5LJ5Mc8EZxw/SUo7jKNS8Qm6vTaiThPtdgP16iaWF2/g/ZPv4uQ7J/DuOyfQabM+iUxvEtOzMzh8/0FMzI8hNxmgizZ6/TZNvFIDcCNY7bc6yCTIEltND9nOsO1AK4OsmCjN79ttAVcuCDDsiH2srLgZn6hYvUshj0ALMpSwtiRlJltJGSxHTKwjw4xCyn8ppTUvN7eBH5ZsaDbQwkErbKNWbeD6jXW0GqFGfGa6iNnpEiYnJ3Se2L1KYMjrXv5u+bTd9UXZsDznBGkZhEyHbrbQYudq1EE/aY9jV2zY4rExHIqSZsr2e8gVKDMvKCWayc3lYpEnxUB3oyFwapJcokQX4kSQTiDKO1mXNkGr9QJLuaHANScFpmSdI6MQqIzqiK5dvY7VlVVkEsBEpYKt81swMTaO8bEJzMxuweTkDEpjk6hMTKE8PoV8qYKgUEA6CKx6KMPEakro/bVoaoZU0q5dS7W2lO+R1a5fCFTyHvYYsH4t/9mLdzoegS9sBGLA+oUNZfxEX+EIxID1Kxzs+KW+mBH4IgErJ6icAHPj5JN9mX/6p3+KN954A1euXHHeMFc3MWAnHXB1dTOq+iDIIfORTAiIFYIAaXWImi+TLCJllepWdP5VBbkQyZEGE2PFAKOOQK8mn+wC5SRZHa0jtRQu5IiTVO4SA1/knzORoEv7dWG2ruOVz2HJweKKXf+pJeH6D0qZVcYjoOkn4Q6HOm+cr8xxUNlUzQJAI4ytjtOSXVWHoql+EkGWftMECrks8qoISg/Aqmeibf/likWDYCPqik1NZzmBLyFbHEOuOIHC+CyKlWkUxqaRyhaRSOcFJrmSkM1lEbitWKogny9aMq46Rs27SMDKgCDzDWZMtqyH05tMtorgxKS2Jp+2RQR2oi6trGpB443X38CPnn1W1wl7SHfv3Y0HH/4G/vAP/xBHjhwx0MXu2E4PDP7h+JMV4/kio0dpOWXAYcRQI/aTrmFp8QauXr6ED957Dx+f+gjnzpzVY7mtrmwgX8xj/6E9mNsxg4n5CpKpLpKJDpIEVdy6PSSiPlIdjjv9kJaM3Gp3BOoYhiTwxw8udDgPJveDMlOlBuey1h+stGvrYyWD12y20Gw0UavVBywnARN/b6wne2wZWMT+UAaP8fVNvspxZriQZLYRZcNtjQPHtlLKYqySx8T4GLLZHLodellNQs4PAmKCZD5OwVzq46XfFKg1WljfrKFab6BOVhdkdSnl7VhKcMTeXvN3cizGxsfE5Or7VApBJi3veZvsazuUvDmTtdAj3oNWTuXqjj4FWK02ysmEKRXmIoA+G2hNp3MIghKuX7+OxevXUFtble83l02jXCxhvDKO+S1bMT07j8rEDCZn5zE9t4CxqRlUJiZRLFdQKBdRLBWd393f67aIJsCadBJo7a+dMzmtB751H9A07HEe9AmP/N0X884cP0s8AvEIfB1GIAasX4ezFO/jp0cgBqzxNfG1G4FbAayCYEzudABV3sReT8yQ2KEoUlLo4uIifvCDH+DHP/4xXnzxxaE/zNVNMLnWKk181yi/JrxyrKVLyyXLSokvMaXYQ8/IqsfSABH9afRlGiAyOah4RHpiJWt0+mABVmNzTNJrr2cJppbWK8A7AqgtodhLG70Q2IUgWauqQKQPFRZY7Vt4lO+s9YSpSSANHCtkaiQsipBaQFn4uq9jS5N1HgDEJHLs0JQnlJNsB9qt8Me8vkoFdsfmQHW/T6BDX2kemaCEoDiOfGkCudIEssVxIF1AP5VDJ5FGIp1DMpOTlJKAq1AwuS8Z1EKB3sicxorpsqywoWeREl0Dp2mxqb43SGDVMVUEq2S2fL0KWcMzZ87irXdO4B/+4R9w/PhxLC8tYXZ2Fg8cewDf/o1v4fEnH8e27dsU7kRgSB8lQQ0lvWRJyeZTJ81zTb9q1G5iZW0RyyvXsbR0HYs3ruPa1Sv45OOPcfXyZSzfWDI/cA9YXdtAKp3Clq3TmF2YwtT8BHL5FHKUplMuS4Y6kVSVTS6ZUeK0JQCnJW3l5mXBipMiKy/wZ/VMSFCWbJ5JWoQN+PH6tF5aq4uJwBoeAl8ufNBbS6m1ATy7PiTdzaaQkcebn6lA4GKBsb3aOB7yZ5M5bCOZ6Op88TlbTTK0dv3K09phbU8LETt8Iy7wJAVmyRhXqw2sblQFWButliTwluNFNpLPkEAQ0LvMJOCKeZNTKUsJ7nTMd22rLtYd3OcCgKuhUlWRAVexujyXPoiMl61s3MP0YAn93euLYe2zUzmFerUm5rxZXVeqcrLf1eIW+4eDoCCmOOolkSuUxbBu2boNW7Ztx/y2bdi2Ywd27NyBsbEx+W55PPKBd9y1pXGy6igmPlv3lb2ljzKqo1/HgPVr909evMPxCHyhIxAD1i90OOMn+4pGIAasX9FAxy/zxY3ArQBWD8K8/Jd7w0kowSoTXglYCTLq9brknS+++AKee+6nSg1eX1/THJBAUj2JDEJxYTzqXuxRrGoyPXkzbSY7yJPlHFIsq5g7hqNwEmyAVWBVScN9JbJKiejDi1S+6k2oDhhqGm9BNI48HciBJT32Ol0nYlZg0yAv2B4ki6okja57VafGQnUIIATI/f6bMnkAyNNpsskuFdiBOw/yVENDwCqpNOs5jHEmaCGTZYDaGCv5W30Dj2bXBOfcCB7J/GbkeQzyFaQyBWRyJWTyFWTzZaSyBfSSWXQTadevSgY2py5RpjiXnIyVKcAMWSJgJUihrJX7RYaVbJ+F1xiA8mWb8qk65tp8ziYFpr/x7NmzeP2NN/Czl1/WNXL16lWB0wceuB9PP/00Hn7kIew/cGCYAO0YVqbUGs/smPooRD9sYnN9BasrN3B98QpW1pawsbkm/2qtuomVlWVs0Fu6vqlrtNkIsbKyJoA0NlnBxPQYxqc4Phmx1ZRZ5ximlM4gn8khYDqyzpqNOD3EPB5KoBXcw1CiKEIvYtIvz7mFPvmwrna3rxoipvzKMa00ZdYPddU1G4as5emjVCybFzPPxQWGURnLaosyXKhJqFuViwUWGGRy73SSCb/miW5R+h2FSJHt7PbRbBJYG+C08KSevKW8Ry3Rm+nGCQVkNZttNCgJpteUkmihZvNiW7I2E58pR86hQLlxwipwWLPTiSKT6ZuYwRZPtBlrqvRd3quJhJhahSzJe22LN1pi8bJ3588237jdZySdOxFTn5to1etoN+uqCZJuwqskEpT7Aq2QXm32FedQqlRQmZzExPQ05rduFWjdunUrZufmMA8Ipn4AACAASURBVD4+IYk7JdZckOA2KMlyqgyeKwOoTio8+Hr485vDllzXrO7DX/U+PQxoc3D4i3tDj58pHoF4BL7SEYgB61c63PGLfUEjEAPWL2gg46f56kbgVgCrElE5QXWJm6NA1bOuBDX8u/X1dZw69SHeeutNvPDCC3j33XfFKJERy2aBQs7kpJx8MuyGM84MgRln6JQFdvpKsjV2zTMxxvx4jtRPbMV5OvDJ+X5mSJBY3qf7nUmJLfRJYNWFQDmLn1ghSTHd730wDMlXh58FIDSfV4cl/Xnu7ynbdVJl7qCPWuJrZdIMRAKCNCWelDtbpQ/BKCWflPUGTmpLWbQ/FgbyWBWMMbeUzPoAKLJPBKUJsoApBsxkxZAm03kkMgUkUzltxcokgkKFUB5dt/UJZpNpBSrxcZy4Z3P0WeaRJmjLBfIlegCiChcmA6s/l54/sqqUh5LxM/DG752iWt8TsA7ZbJMJMwmYdUc/+tGPxLwT6BKs/vv/+O/x1NNP4cEHH0SlUtF1QT8oz2uQyaIbUZraUTAQz2chm0G3vonmyiJOf/guzn5yCleuX0IzrKOf6iu9mBtlqQx7oo96aWkZN24s4friinyahWJRbFu+kBMYVOovzwtlzkw7djJeYyIpobXQIC4cTE1OyrvJv281agjrNYUo2bm22iBeO2Gnh0geTdeSQobaJSoz3ZiMJ1nKSrkiEMVOVXqEbS3CvNkyLuuatUAgHwqkxSP1l3YRdbuS8jaZpJVg9RHvncjkvER8TllgC0NWH8MUYPKiTPIVmKaf04UUjQYPEZgO+lK5+MB7wepZBYb5P+9P1/l2B+vP/ag0fjSkzRYehtVGg3c+3zTj5Lh8H4jaXVQ3a6jXCFYjENKrEos1NAnaCAxE8jXbUQetMMJmrYpG2KJRAPliEZWJcdx77z7svXc/9h04iK07dmF2yzxyeaoH8hq3dqejdGa+CVB+bb5We2777DqP1ePq6poGRdF8XxgugnnQ+gv9rYNU8X8pi/ir+7cgfqV4BOIR+OwjEAPWzz5m8SNu/wjEgPX2n4N4Dz7jCNwKYJWMzvWtGmPiuhbZ6cm01GbTJrfsFU0ksLy8hEuXLuH111/Hu++ekExzZWUJmxsr4jU4eWeIkOo/KEUVa5SUbJETcYl2XTiL95+aVNEmyppMe1An3+iwJmYQ5uvGZRScej+sB62ac7LZhIAzZYCW4FMsk3tKsUEO7CrAVJvJPD3jK2ZUzK4DxgIoUIUJj5GbQqboa1TgizHOlM8KjDgpqfd6mqDT+DrWdWQCVpAoX1bhST2yqcmMdaSmAiQyeflQBVpTOW3JDL8PXNiSY16VppoWQEnLnxmIQWWQUlqVOKxscUxeOoUiwV3BJMAWpDSsCRkFrfLmOgaSx0BGjcCL7Psrr7yijRLgixcvYnV1FQ8cO4aHH3lYYHXvvXsxOzerBGJeF6ztURVOxOvA/secaYYb1daWsXTxDK6fOYXVxcvYWFtEI6yhl+whTemsfJ8MhsrKF82FCHp5q3VKhzdRb4ZK3VXVClN/nWw2mwmQzWQFXimX5e/bURubmzWsrG6AocnlUg47tm/F3NwMJsbGFNRkElXzH/Ps+PuECwM9BQclBz9zlbQaE+/5JrtaLpWt01bBRJSv83k4BsbWi7jzXmpJbxk81bHKmE4P9VaIZhjpwqQiQMcmRpjyXIcC3b0p1pOAi/5u53G1c2qAzEtfDTg7aa8LJVPPqnymw6rSIaFoyoVRinGUbPSA1QNbH7jk3zP8vSwg7ICvuls7faVJtxot3ai8dwhY/SsRtHqcq5otyra7NjZkuBNUMaSzKI+NoTI+gYmpGUzPbhFgXdi2A1u37dDXxfIYkpmsHh+GDCqzRQJeS2qK7vaQliw7o0Ue7iIl3imXxiwlsbv/fxlglfCZahAP1Ad7/RnfvOM/j0cgHoHbPgIxYL3tpyDegVsYgRiw3sKgxQ+5vSNwK4DVswWj0mBfB0EZMLsoybryZwQ4nDyypuP06Y9w+qNTOHXqA5w98wkuXjiLsGnhLEGmB1bblApkrMiaAK1GUxPyHKspCMrUlWiTdmNX3X8HzCMTT8lCmi+NE1wvvpNC04NWJ8t14cFOomu/JGDlzyXBJJD0M2DvePUsrUCmbUrpFcggO0UwavJdefoc6KWck8dFOa/Se9OpQckNgZQBEdd/OehgJWjwqaUyNSLNDtRiWSBVWcj9pPs6LcDaT2aBdE5eVAJVJAMxr1GP4MfYIYJUMqryP0ray8l3VsCOHZr0JirgR+wbfYtZ5HK/yK6OgppRptUDEmNbe2IPeU0wMOcv/uIv8NOf/hSXL1+Wz3nHjh343r/7Hp751rewZ88esYvEVQzyIXAn0I3aIVq1OjJpA9XdfgKrays4+9F7OPf+Wzj//s+R7DYUmJTJE9CnkWGVjySq9AAbW1xgHU4ypTFjRcpmvYnNah2bG3UFQBHw2d+TWbXUWIYrtVoh6s06lpZWcfnyIoIAmBgvYO/e3di5fSvmt8wiQ0m6D/tSDRO9owSRHUtcZj2QpK2mTvCdn/LBUuScTOleKeTyGjMlVYstNMCqsCl3bY8CPL0GwbJAdx+NMEKL1VFWuDtgP8mF8nwItPoe1J7/2UhvsIeZLizM3zOeIaXEwOS7FqylRSMfSmRXsfu/3SgeqA6/cqyxApaMHRZDrP3vuHRkW0DQz9xYmLo4KTkz05h9MjcXIuSZ1UKBK47SwpM9ntc2F5TMQ8zFBwZzRWgroTuBfLGEiclp7Nt/EPsPHsa9+w9gYccuTMzO6Vzx3LNah/cJFzEInMlWp9VHzP7hnBQFrDvytUHmXXapzG4AbmKaXQ/VLxZY3d5/C+JXj0cgHoHPPgIxYP3sYxY/4vaPQAxYb/85iPfgM47ArQBW/xKcjHt2lT8j60Z2leCEwJW/54ROEr12W+zI+to6Llw4h8uXLuDy5fNYWV7C2uoyqpsraDWq6mtlAjAZSkqEybQSaJA94YdAIFlJJQknjTnT5NCFNwm89swnKFbL9tYwoQFcAVWf8euez/yq1qlpgNUYT9XpOJpWk84BYHXMqOTLtvnEYvk2RcUOu2M5ieW+Skrr/IcWmmNhPj5hl0wnJ8P8TOZTGwFmKo1+IoWon0Srl0SnT7CasE11PTxW9p+yroaBMZQJB+6zgVt6P30wEl+PmySwAqyUwRKwZo3h8z7JNIGsMa/yTTpmlZ89q8pjMMBtg+0lqzz//np4/vnnFa50+vRp3LhxQ2CC0t/f+Z3fwbFjx7Bv/z4Ui6VhBY6SlQlW22jTG90KLZE4lxOLePXaJZx85zVcP/8B1q6cRj7bQT5IIFektNn232TkXDjgdWJMMZOiO+xtDbuoNkNsbFYFWuvVpgAUgWNOPl2OX0qS2lCgtYVN+mFX17SIwTAqVqpsmZvB9NSEnX/0dN1ycYJBYV4laqFLQMcDxS4DtSg1teenzJlJxxxPMtrq5yUaFLNvPcQCqY4Z9QtFA0ZywJj20RbIIxNvmvUBS0nASom22ymT+DKUzLGp7u7QXeKAqF3Cw7qZgdHUrQL5BQ9/a9nfWlXTKKj2LKn0EOqSNTmy2GMHTHn8BIL0whpjTJDu2GHVTHE804MUb6u9Mh+7yZtpJzDfuYK+nCmWCxDyofotkbLQLL4fNdkJzFskhZmZOWyZX8CWhW3YsXsPdu8/gG07dmJufgGpICd2nNJqjafeEyj55n1JPzHl8OwTdrnh/L1bsPLVOIOuaMt5c2DeuOFfaXX9jO/l8Z/HIxCPwFc/AjFg/erHPH7Fzz8CMWD9/GMYP8NXPAK3ClgJTghCvaSRu03AQ2aVYLVWq+l3BDacgHLCzx5LTkIJUldXl7G6uqSgnOXlG1i8cRVrK0uobq6j2wkFVlkTQtbKUlgtxEWwi12USWMyWXuTIXglw+WCiFifwUkotwFgHdTU+Eml968OQake7wArQ5yGgNUDUNKvNtn0vzMm1UKe5H11NTom2yQwtok190UA0bF3BKQMsCEgTTAgRt5TgtQskvSipjzodAFKhEOJFFqdBOrtvgFWMayujZaSaTPVoq/JufO1ugk7Aa96RMXucj8MHBlgtQAlD1ytu5XgNKMaF+4zGVjvWeZnAh0PWm/yUzrWjse/trYmKfiHH36opGhufMzk5KR6VZ966il85zvfwfz8vLybHqQRVBHUcPHC0mwj+Ve5z3z8enUDly6dw8kTr6G5cQWpaAWFHD2rCQQ5JvlSTssUIpOSM0WX5yHRJ9MGsWurm3VsVGsCq7V6E81GS+wqjyWgB5jsciIplk2yUoaKsZ80NNafCyaUAlcqJZRLBV0DPBO8FnlNShXgAsHoX7WNTKDxgDz3VA3UWSFTb2oxh8fGoCdxmD7J2sne/fcChU5yPQCTI7JcYzzpwbZFBIJ2SWwJpnlMXMjRc5sf2wPWUV/poIV45HmHydNDZMtrhKz3AKgyJdkxmz6QzX/2z0/GVOeToFwMK/3pZjEwRtozqw7UOoaVY8ZQJGOe+26hyharCFbJ0hIs8x7U/SZ21/pdfdCV1QalxdrS78seWy0YRJFjSwsolMqYnV/Azr33Yv+h+7Dv4CFMzMzp5wqhcub2TofjavJp3h85pjLrtdyC14jv1ZbKnFVhECTlrtFfEE9/xf8AxC8Xj0A8Ap9rBGLA+rmGL37wbRqBGLDepoGPX/bWR+DzAFZO9PzGiSQn3Jx0EqgSoHowS/DK8CVfRxIxBIX1H30mCzdQb2xieek6VpZvYGV5EbXqBhqNGiIGyNRqqG6sSxbaZ3AMuzx7xmRlU0nJbLll0pzO+qlhF6lMEqkM/Z0OYw6IDcewDvyXJt3TBNexWYIUnJsOJp32vA6rSncov5zqdqzKgxymWF/ui2MvGVwkiW02p2TVIJ9HkLdUUm5BroBUhh44PVqAkwA06kGJstqiHtqUkTJ0hiwdA5MSWcIPsaZWt2PSYQXAcHOsrZhZ51HkYoIPSiIgNWmykyeLaSUAtfRfJf7Ks5dVCJNnG0cZVc+mjoJXYUQHRHjumQTMUKW/+qu/wpkzZ7CxsYF77rkHjz/+OL7//e8LtI6Pj5tXUqm55nnma3c6BlTJnpEGI8AiGIqiNpZXl3Hlynmc+fhdlII25meyyGW6SKdZD2OeVy6MpJMZZJJZZNMBkkjzV4i6fdRaIT45fxE3lpZRZ+qsAy5iupME6gTnrgZpcN2YX5f7ZqoCSkBN2k3Pct/V2WSTFqAlDy79lbyQ0vSwJiRLJcNLAJ1KZZUMvLqyhrXVdWxsbCroqcBAq2zG5MDqY/WVKi4KV7J1CyBzUExMqhZKdB04pYBwKX2fDkT2u4OgJl3N+jNK2O04eb6859yn4tKEbc+p2F+nGnB8oOqFTGKs7mBJbrs6Z3pPcGypPruNQFHvDyFtACaFHjztcKcG+2bA3d7byITyUpD30ykgLN3b/NLWwcw7wrObHGcLRPOsrrG0XCygioELReZHpT9ZwXFhW4FeKQLQ0hju2Xsv9h06hIOHj2DX7nsxt3WrErTppm622pIX897OuAooSxzndcIFLavb8veJQP0g19vfs8auDqHrrb+Px4+MRyAegdszAjFgvT3jHr/q5xuBGLB+vvGLH30bRuBWAatNIi1YhhNUfuaHlwn7tGD+nIB1Y31d8kzWkoStFjodBt7Qe8canBD1RhX1OrdNtJoNtFoNtAlYGw00qpua5HZZmdO2z/1OpN5L8w1y64qVFVjpMSjFyBALOHHeNs3ROdF2KZ5O8msVOq6OwlfPKADJwpQ4AbWJqAMGrBdxwTRk0SiZLRQYajRkMCXxFRDk5DiLFNlTx6CmUkzlZeARfY30eRLMEJBBTFyHbFzXejuVTCwZpU3Hk0mysJZmSvDjAYVAqjaTGROImJTYgLUH0ZxIG9ByVTkOoJrcN2UBWOq1HTKsBMGcbFOOS+DrvakEOZ5p5Rjwg+ed/btMAmYqNAOW3nrrLY3Rtm3b8MQTT+Cxxx7Do48+ipmZGT0nn4dAxgCQJdV2OpSGsibGRTNrwm89p9duXMPZs6dw4u1XMTsV4L79WzFWYWcsWWyyah102xGUCKR0riT6nT66IZk11rB0cHVpCSvrG9hkryd7R5tNS9MiiKMcWCDNpde69FwL1mL6tXmldV1w8UL3Qke+SaZbc2zpmxXo5JJClv5iSpEJrgigkoiirup1Fq8zfKyKZquFscoYJsYnNFZ8bo6BJV9bZZOXCIsddV5SA7QutdaBRykRHMYkIJP0VpVCBNDeVGlYkMw/j1WyYweqBjUtA62q9ZWa3Nd83vxPFHYQtejHNbmysaQeoNrX5rH1wU8mF1Y1ke+wcRr7wUjrCw/0huPP46XH2IzJBlR5cslqe1bTOph94JFdR1yxEmClYsPixJ2E186lLYSMgmoGSZnMPiiUURqbwM57dmPfwYN44MGHMb99B8anZtBotbWQlNQCR1rqCS30qGLLVBV8j9B4e4Xy0JRgEeP+uvKLIrfh/T9+yXgE4hH4fCMQA9bPN37xo2/PCMSA9faMe/yqn2MEbhWw+lAYvrQPl/FglQDE++z4e4LO6mYVnXZXPrBGvYZmqyF5ZQ9kWthZ6ipb+pzkcgIZWacrWY92yz63QrQadYTNBqImf8YAFr+10PHfE+j0yU754g3Pjhpd4+WCluZpEmNOHvlzdV5KUsveSwOgltxrYE6TUTGp5l8jg1aojGFsckoglJuvd2HwDaW5HlxSDqpNbkerwiE41dYlmOrpayWiGtTRDgooC5RQMhogny2K2VIgE710BM9uP/XaDnwyAMrLUr3/lM9lqczuuBybaqxq2smr3e+UhMpEYgNeBJcGpgi4IgVpeVkwf87zTzk4q4sIVH/wgx/g1KlTAg4PPPAAnnnmGXzve9/DfffdNwDRfBzZeF5DBMOesRNg7UYms3RycPMrdnDx4nm8997beOGFH2P7/Dgee/gwtmwZx/RUBcVyTrwzO1F1fei6idBuRmg3+Jwc9z7q7TaqjQbWNzaxsbmJarWKTmQ9wAOw6nt3hZEc2+j9kQ4YCSQJQZok1XejMgVaizkE4lmmc9FvzPPMehYu4tDPvYHrVxfRqDd1/c3NzmHL3JzGmYC1HYXWLewBq0vrJejjNTIAmDz/rtqlp47Trph/pQy7yhku1Hj5r19sUlAapfPO36mfyzvsvKiOOdX1KPDJxSBbqCLSq2/WUd2ouY6pYd/qp721A8+tA6m8l3xisR9rn0js2V37ufdFW38sry/7cL5esaoEja7PeUiKOzA47HlVUjITjulZdcoJO26zEgwSkblQ0O2h2epgZb2G9c0GKhNj2Lt/P77z3d/G0Ycexr7Dh9HuWIgTZcFeSi51gqqc7B4TYKVVgeFhLsvYamftey02+R7omzKVP8cbevzQeATiEfhKRyAGrF/pcMcv9gWNQAxYv6CBjJ/mqxuBWwWso3s49J9ZCJNnV708lIxqs9EUs8JwFettbSFsh+rZbHdCfU1pXtSl1M6YGW6cGJu0r4de1EU3aquDkXJJelw5g1btCZNSO5H6XLsdyhvJqPDxBlqNXTEvn6aJLvzEZL7e/+q7azipTQzAqSbYA/aEYM5YS26ksvoM82Hoyogc1zOfBKeqwhBRaBJFq+Qh4rGqE2vuMK7IEqHsecXuCiDTe2eT/GwqixwlrgSwbtKrfRErys2zq+579zvrSR2Cbx6DhSOlNbE2VtbkwF4SrO/ZQylv7NDv6JOafXUNd5uAjzU1H3zwgSprXnvtNSwvLyv5dt++ffjmN78pwLpz506MjY1pMYIfnqHlOSAbqIUDVRqF6BCwsTmW0m91qYao1zZx4p23cPz4y/jxj55FuZTGwf1bsXPHPLZv24K5LdOolPPqtE3R70ipahih7UArZbgCYAn2o0aoNRq6NlmTQwaP++AZTLGK8ouahlZjS+bcsetDrylDkYwJtg5OLiSY2oABP1G/g6hnoUKUeXeivjyztWody0srqk6hFJlglaCVoVe8QKk8GABW1yksQOkTdh0jSo7XXjOp4+W1Lb+q6yT1SdkmUbUFJr8pjMgVEBuTTx8pJb3mHx69n319jo0LBgyrMdPOd+vTu3VNm6TX53qbCpmhVAx/GpXLOjbUIOpNzLb/3vt1ta8E/rzXWffTpxTc5OxaoNGvRyLBXS2Ol52PAmPLZTI5swfCtkDE+y4r2S8rkKqNFnLFEvbcux9HH3wIxx55DLPzW1WLw6RgrqmwuskWhYb9xNbha6DYp7UpUVkLQDFg/er+lYtfKR6BL28EYsD65Y1t/Mxf3gjEgPXLG9v4mb+kEfiiAKvvnPRsqwetYl3bkfnWVDVjtR5kjwhawii0zQNYTvBdd6IxOQQ1DMwxL5qMbJQ8ugRe88DR52hJodZZaWBV/kdVXgxZI/5cYNVNqG9K6CTLSxAsls2YEZN9WsroQBIsxtPRs+yh7VuQj4Ue2UR0MEH1jOqwGtb1p/L5jaG113JMqWNxTd7rJIb+d0ggm0wjR2kxo6hc/Y2Ba25DBlig2ifAJpPWp5oZphL7JF/PHqtGxjHKxiQ7makDvJx8D8eR4VIGeHl+KfmmR/Wdd94RWD1x4oQkwbt378bRo0clAX744Yf1tU8UHvVMctLP128phZUyz4SYcy5OMEwrlbTeytXlRVy7eglvvP4aXn3lVbz00iuqspmbG8OObXPYvm0OCwtzmJysoFIqoBDQq5tCgiwjgWrbwKiAE9naBBlt87vy2vT9sQStthHY2c957amPU521Bkp8zYwWU+jJlPzWd4cyGTtCK2wh7HXQ7jCZlosqBIR9RGEk0Lq2ti5ml2FLBKyzM7NKvpX8udM2ObsCr50Ze8Cy+h5iDo1j212ADwOmPGC1TlPbJ14nBGgCnkzljaKBx/Lm4CMLU2tzEUmfbTGI+64aGrG7jvgm8v8UO6i1mE+/X/kfOEBo7KJ3ho8C1cEf/tI4IkvgBjoRZeS837u6runL9oDcAKg6jaw6Svvj6nYcYORzWGWQO1+OWeaz8z4I6FXt9dXFuriyrrqgXKGEHXvuxYEjR3Hf/cew78BhzC9s1QmqKTTL6qEsOXiotPB+aAtiG92MYWWFV5wU/CX9Axc/bTwCX/IIxID1Sx7g+Om/lBGIAeuXMqzxk36ZI3CrgHXA3lCe6IJ2RgNGBEpdirA+h5xgGmAdToZDS2AlMJAU2BJZ9VhV5riNEmMBGVGTzv/mfHD61novfVKoJqxOsjmo2XAyR7EvXibpGSrvp3NePEfH2rD7LkmX+utrKkY9jvZiQ8+jZ5IG/lIvueQkXSwXJ6pkXo3mHbCo6YxjdzyQdWdeoNeOPZtKIx9QMmpA14Cjq/gYyIIdCzzCBN80gXbMqq/UkTfTs8hOIiz22EkvVbeSzQ58yqOSSnarEpwSqFIGzM9k0CuVCn73d38X3/72t1VfMzU1NejkJXgaTRYW08ywKQby8JwzAIhgqt9Bjsxqu4m1tWV8+P5JnHz3Hbz/7rs4/dHHuHDhmlhLhmtNTuQxOV7ExMQ4xseKYlknxgoYKxdQyucQMGgnlXUeQ4bedNj8g3RgtT5krs0jCqtTUVotr8mh/NYAbd9VE6UEaEz+SsaPwLcjgEMwyGudqoFmK1RqM+20YdgWi2ueyp7uiY21Db0O9292ZgYz01MOYFJiTEBpCWAetJov1j48043+8NobSMXJ/Msval2wvK90CVFay0Uhx55SBs/98UFSOh4d/4ivcwBUPfg1gDlUETiT5k0s6wjLOWhMdpU5LkTLezgHz0V46QCdMaJDn6extazmMTaZDLBnic2PTSmuKSUIYsVpJhM6t/y50ovJHjvVhu48hUqNsrveZEqZtwFX3huNsI16s4WNWhO9ZBqZfBFPPP2MtseffEpAdm1jA9kMw9R8HZUDrI5xtbFyr+Ve195bXODbl/kmHz93PALxCHxpIxAD1i9taOMn/hJHIAasX+Lgxk/95YzArQJWvzdKIhXrMqxt4O8+7Wv1TCtBqLFMnDQTsHaN5fK1FgSskk6SBbLJtvoPRelYuIv1UfrXNO8gWVbPrHgWzVUxDjx53pvnaz188IsHAFZrIyjgNvfJxwO7ntEhH2IckfkHGb3jxI+aDZM1NSZW4NJVnBjQdL2Q7m8MeBpoNCbXgp6Gk2mb2PKDzFlWFTP2ew9Yh2m9Q7A6eD6XvDtkVc3n6kOEPPC4ydun5zb84MGuX5jg9/Sdkll944038Oabb+LnP/+5UoGXlpZw6NAhPPTQQ3jyySdx5MgR7NixQyDPexk9YPVeR8mh1SlroU1hs6le0zQrS6ImLl88hzfffB0n3z2B06dOoVndRG2jivX1usBE2Okin0sjl88onTcfMKU3hUo5h3IpQLmYRyGXF9AnE5fJpIBkRwFN2Ry7ZwP1z+rceNTqLgoPSk0qbMyi94LyGtUijAKHHHPZIetnCxG8tttRF8k0wXDKJT/bgkyj1kCtWsXa2qpgWaVcxtaFeczNzqCrEDPzYAu/qSrJvNfSvI4AVrtcyZyaBNfAtjGMlshrbClf04AyZfUGRvm3dswG0nkf6dldILHvT/W63uH3BlgleNCxOvDsKngGrK6rcrFbVy2s7vbynk47ELu2h1JZD+R8CJaFFlnolknb04MqHB6H79i1BbOe1WGJmbbgNHlIXfCUVfzYeRx0pLrz6sOjeD6YQs4kcN6PHBX6yxthB5sNSoRD7Nm3H0ePPYTvfPffqLe1PD6hxQ3rdTUWXvJgbQambTHB+XKdx9hOqfl14494BOIR+PqNQAxYv37nLN5jIAas8VXwtRuBWwWsvyp06dPA1YMUTpRbrVAskwe0THz1lRdWhWF1GJxwS37oUohlDxwEwBj7xUAeC4Gh/Nd8qh5X8vk5Z2coisO5YmGHjJRnad2EeQBEnfzSf++Rr9E11uvoGSCbpesJTRy7BgAAIABJREFUOLFNu35Lm1q7EKcRFtSYVQdCrY/DQoYYZTzi3Ps0eJRU19freK/qSMfjaP2OB6Rexmwspk2G/XNIZqwEYIJi27y/z6ezmkTZpNhBYGm33HiueB74vASm586dww9/+EP85Cc/0dcEP0wC/oM/+AP8/u//PmZnZ1EqlVwaq7GRXhLMr/259yE0TEwm+0fAWi7lEKSB5etX8NorP8P/8//+V3z04UdYurGIHfNzqBQLCNtd1BotbNSbA3m1X7wgOxsECQHXYiGLYj6HQr6AXJBBEBCw95HOUipN9phSTnpTyVSbh1cbgZHrCuVCC8fAFgEMNJJJjggQR3tRnY+VydAEqXRMp9jrmsyi10+i1WZPcQ3LS0tYXlzC2uqy/Lbzs7O4Z9cOLCzMo91q6tqmf9UCwhScOwQ7DiAyxEnXtEQDDADqKwir1Wjq52RRmT7MxQXuqyTLAta26OMXDuSz7BtwsjqW4Rj4a2qweDJo12EoVMd5kf195iXRVEx49tkDfecj57WoShnfB+vAtlM7DBeZjO52wb4DwMpAKspu+QsfxEQ/t86LHkL5N4G4AVbZAjh8DD9iKJPAq++hNaZbIN6x3kwaZ8dzIciqS4eAXKCT9VS5PFY3qri+tMqDwNzCNgUxPfb0M3joiadQrdbVqcsOZSaCW+eyXxyyblhbBLqZ2TU1Q/wRj0A8Al/HEYgB69fxrMX7HAPW+Br42o3AtmweeQeaPsvOjwLWX5UKOkgHdZNjyiUJSDkRlUTvU9JDSinJvNokcjjh9eDVPGe2EajyOeRbJRjlrN1PcDV5t4Aj71U1dsgzPO7rQbXG8MhHJYKebbqpgFXo0vOdQq2aiPo+VgeBDSh6VkUMmQeslp5jyaIWyuKfzwfnGJA08GAJwS6gRlU9Fqokpk0vMWRx/3/2zgNMrrO632d626Lem6vkIhdcZQw2odhgCElI7yEhIb1X0gshPYQUEocSUoA0iCFgQhKCC8UYOzgJ1ViWZckq22ent//znvOdO3fHK3t3LVnynxk986x255bvfvfOvd/7/X7nnP46HnubMlslCZMC+FpcrkHJoNrr+/E+YMAP2NLvWnYmmZRarSaPPvqo2n9vv/12efDBBxVeV69eLRdddJHceOONcumll8qePXukQE3RTCbq3Lhl3OHXYp9NpSQ7K32ZI3lOryHl6WNy950fko999C65595PqFU1n81KTuulAigpKdfqMj1fVaUV6MhoHCGleRKSyWIJTUouG0r1JEQK+azk8zmNE/XYX4c0kntxHjULtFujQ6ylQk9Qqi1HkWXFRQXULM2ehCs2+dHpWk3dar0r87WWzJWrMjk1LRPUf63UVP0s5nuyaf1q2bVzu2zasF5WrRoT6hRzXatdVwHMyvloMrJg1bX6pmZxtbhSK11Tr9a1bJRPVPRVbYsHd1jTkwKkBljqIm/Hvg82RxNqDYfrVK/hgchS6woveePOhACabhEOMO0TRh7T6XZqA/5+MimvEesXjmXWtczZng2bOF1VYIllj+zDdl4sfCBMJoXzbGWBbCKmH4ttEQYK+1H2Yyoii2S07w3sUUrTAGsuL/V2R+bVHlyVVDYvuy/cK9c990a5+ZaXSy+ZllY3oRmEyQ6eyxckraWs7HtO8jC+T5pIi2PBsu+x8ANRrP5dGbwnex+e6PPl3MOHyw57YNgDT70HhsD61PtwuIWnvweGwPr09/lwj0+xB1YKrPHd+iDK1dXFAJZldMAdqaYBPIM90WMALbFLPxmKW4sj+2iIRe0ovFrSFYDVB+z9wSiD2RAnGgNZk2w8CVPwfXpG0wAlkSUxKJ/9mNS+lbGv5lrtRysj4uVzAoRGCZX6sBov10GZGgMGi2NTpUvVogCrwU4cWUEZ6BKvmklb2CLAqsmXAljEasVaPdN+PUtNpBRBc6ymrNoeY4mlIgXZatWyDmofCjhK3eHDh+Wee+6RD37wg/Le975XFaQ1a9bI1VdfrbB600036e9kB44DanwiIJ6gK660MoGRTSellM/I7ORhOfDgZ+S973mX3H//J+XI8WOyds1q2bBunTQrqIU9zdA632gqsB6fnpFKralld3jnc1nJ5VIKq1kgQbheWlLM56VQsBhg7degYtrkgJ2DdIBW+1s4HyFLMv3o1m+znfK5nUeOkUkUYFITijU7Um92ZGquIdOzNZmamZWpySmZmJjUmsQou1s3j8qu7Zvk7F07ZGy0pIo2CitKcwKIUlil/ynvZNZekiDxfxI5ofxq7WHiyCmjQ4KkVtvimiMl3ev16mzLgrhNi0XHwm/qa/Q9ClZfs5336/kaHLIVy97MxEF8sshzCvWvNbfz9mNu9TsQQFHt1Dpp0YvtH+i0O4zb9TsJ3Ysxqtt1Az5rEjW3cvNfbbsDK9+lcLcKzmObuDLbtgrUwVIdAsW1rnOyX3A2JCPLaHwqmcA7iYQcn5yRWqsjq9dtlCuu3ic33/LlsmrdJsmPrpIG8J9Iq8KqtZkpF5VOSzaDnT9t5bZCdmOD91jN3zDhsRiQRg4RP5zY5MhTfAwMVx/2wLAHVtgDQ2BdYccNVzutPTAE1tPa/cOdr6QHTiawxmMU49DqEKmwGlRSj32Nq6waC6vJbvrA6kDj23Ao7oQswBGwBpXHlrMkMCqA6ag3DFCDwhRBa4hZ9fIbrnyqsqrSkY9w3bPbjx/sDyjJvmqC54K8TKFOalxZNYAMFuAILi0Bk8W6hpqOAKt+7hAb4vsUWBOSILgzZI1NxIFVFd0AnzFgZft9RTXEvurnscQzkc3YM6ra57SOPgeU7r//frnrrrsUVL/whS/IzMyMKqkoqjfffLP+xBKMqgqwaMbfoEr6tdFXb5NqCbaEXHVV1jNANQm02g359Kfukf++9265956PyOHDhzRx0UipJKViUTrNDj2mClajIzLXaMpDjzwqRyenpNejBE5OSqWCjIwUZKSIFRhrph6JFAsFKRbykXrt5X343Guokpk4ijmMssx6/HAm0sIsgtlAjOOoNxpa03V2dlamZ2alXK5KudyQ2Qp1PQ08pdsSkZaUigUZHx+RLZvXyuaN61RdZb+9blsq82WpVarSqDeirNWoqOpK4GewzFv5J4NVvgcAq018BMiOJdCy7Lp2/cYtqY6fZrkPtVQ123Gw8vpNZYGrwICVSRpiPYF+yw1lpZS0zEws4zSTLJY5uL9/24KJunov0EzLIRZYj9HuAw60BqpeEiqUy9F1KeNjuq8hqJepspPDZJbeCML1bvaG8PUORGzf/7ADJp00O3lXrf4co8W7muKsZY2yWalUmwqm6VxJNm/fKeft2SsXXnaFnL37IimMjEsindXM4erySCSkWCxIPovtXKN/FVj92lNbvrpc+gmghsC6kqfZcJ1hDzz9PTAE1qe/z4d7fOo9MATWp96Hwy08zT1wMoDVmNAUjbjKGgdYPlMLrw+EQ9yfDcD7dSHV3qh2YFNBPYYwXp6D/xv8WqKYvrrq8XIh3atmA+7Hmjr0emIlq80apYLpq0+xQfqCBEt9Xo3UQx2sh1w4Zju0gbnDqcGBK1z205dxS66roQabDp0kfbHfbRs2plYxJqqD0d+2K4YLt2kraCZSV1gXAEuA7FAr0gfJcWWUc/PY4cc0odKdd96pWYDvu+8+VVZ37dol119/vVxzzTUKq5s3bxZiDP16cGDVWNAQs+rA5CVxUG0p3wIk5DNpadcrUpmZkPs//mG5/xN3y/4vfk7mynOSKRStsZyvNupeRkojY1Jr92S6WpcHDxyUoxPTYJRkcjkpFvMaG5rLpDVmNZO2bMoorMV8Ti8BtTynUpLJon5ZHKsmmAr1SjWFj16HZnnl/KAoagx1yAjcapFYyYG1KZVqJXrXa9hz25LLjkomXdC80OkU767k8xkplXKyetWIKqskhsIxQDkfYlyBVVTkfh2eYG93ey0liHsGsT3ewXmgsbexuGc97wE2/bsQP89mOybpksWC29fYgNAFvAWAG5IGKaBGOaD6ZaAie7XX/A2x21GpVk94ZL6CCJ71c+1vu4cA4AasITQAqA1vLz/E95/7gEmvfTXW5psMj8MdYAGsR7dYTwS1IEubHb/XstXzHcrnsC1U1mw+L221eyek2UtKMluQbHFMrtz3XLnsqn2y4+zzFFophUO2c45h1diY2tGTCvdcS2TKtmsSBdvuCyYFx90I8cfBUGF9mh+Ow90Ne2AJPTAE1iV00nCRM64HhsB6xp2SYYOerAdOFrA6pPQtuQE4VWLwuDEb+MfV0r491AamphZ5EpeQHIXkSV4aQ0GVwWsffhfahd3maypJJOPEoDoC19jf4v3UVze8pqp9Glc9Qm7UoFL64N7g1eJGzU5qg3IfiJp11yHYIVNtl8G+60qtqatmNdYBdFBwTfSNK7398jZmDQ5JlKJyHQatUYzlggFx2G7YqdpDg5WSPQBm1Wpd7vjwHaqq3n333aqsstzll18uL3nJS1RZpWzNYi+gjhcgyHnVTLVhYoP28DsxsZmkSCaZkEI6JZXZCTl28CF54BN3yWceuFemp49Lo9WSJPbfSlXK8/MKrNTJHF+9Tsr1lhydLsuBw0dlcq6isYbpHPGGOWk369JtNxUUiVnNpFOqrpJJuEWNUwBEgdZsxLy9nqdfs54YSq/LUGsVEK1UazI3Py/zlaZUq9jdDbaUO1IkrOppluNMKinn7TxbNq5dr7WDKb9EuZqe0DdtSSdRoYm5xM5LUjJLkARuFfNFVUtNeeuf16AjYnJWO26COM5wAuIKu4JqSG7EMv0JG7t67bpD7OtYUiYUWrWjm7JvNXotEZXHU6cA/2CntsvQsveGDS5Ub4P66t95Bc1Q65iu0GRJGpNNYiKr/RuHY21vULHJGI4VWqFVEyRZwjWN4Q224n6CNTcSk+E6a4m+4m4J367G1od3KJel12f4PmZSGZ3QwI7daZO5uaPAmsvnJZXJCTo/19/kbEWOTM7KldfdIPue83y56rrrZd3GLVJrdqRab2i5pnVr16iqrnZjYDXZUyXayztZVi238Pdji4fA+mRPsOHnwx44vT0wBNbT2//Dva+sB4bAurJ+G651GntgpcAan+1fAHKxgbEv0x8oW0kJjyG1ZCfBChjVtOyXD4nKYfBZBL2uvAZ7cdifK7tR4hgdjFqGUA+Ei7fHgeSJun5hrdXFgDUqGxkSKRkAWrbdWNxqTElyeNWlPKY0FlcYtxdbplNXbENLYypvPB7RYg0tnnWBQhPi4+LAarASMYbzT1CkrMMApkOHDsmdd9wtd9xxh9x1190av4qCSm3Vffv2yVVXXaUW4HXr1kXJe+hj3xfnxI/TJyMWJlsyZV2tkr22VKaOy/GDD8ujX/yMTB89IOWpx6TRqCqwNnsilbqBYq1S0xjQQmlUjk6VZf+ho/LY8TmZq7Ukh/WyWJBcoaCwCiCq3dfjUjXRTUIhRFVTtbCGOp6qQpuabe31WqTWTo3x7PQ0RlRLL1F+RgGHTMN5yeXyUigVpaBtoPZrRvLptIzlClJIZ0Q0Aza1WLFAN6TTaUi325RuBxgKWa/bJFcCYEkYlQuTHkw6MPkRP2lBqU+S9MuuEVdSFyioGqcZEpKF5GdevsadAcR8asws4n1IOIXKbBmCsacHSNXP+vZydzcYWIapjqhusaue/URpPrGk11+4CN2BoN+FKElZTGUMtUqx+atTNxgmzHHh94BuLCux3Ss4L1pfVmPi7Xr2+sdRaZnoKxWwOEym2D5CxmRiuFtNKzPExIAnosrkNMlSvSMyMTMvB49Oyubt58j5F10uL3jxS+Wc3RdKrjgijVZHgXXV+LgUCjmDVQVW0RhmTaAWWSf68cVLUVkXsw2fxkfJcNfDHviS7IEhsH5JnvZn/EEPgfUZfwq/9A7gZANrHAQfr2T2A0tVlwkZPU156duAF64XbJlqJVz49lIe8b/roDLEtlld1rgtMPCrlwN50tPdjynrx/85A4d4vDD6VgAMKugCkFwAq/E4QssU7BmCfRBtqlgfhDXZcCy2LQ7gcTCJrMdeS9RjBoM0G2Ua9vZG6Wxod1+R6hsrE/K///u/8uY3v0Xuvusj8ulPf0ZL1FxyySXyqle9SpMsUV8VaANCXSniXHgplEELo8d6Eu/JOh7fSqKlRqUsD3/6U3Lowc/KkYc/J8V0R0pZYLCryYXKjabUW21pNFsyOzMrzUZbkumcHDh0TD7z4CNydLIu842u5Et5yY8UFRwTxAkmepLNms0X+Ndrjdq/HbPAKsgE27WfWQMxs9tq7GhQ8YyETCHXRFuaiTgj+UJeSqWSjJRGZWRsTIojIwrN+UxWsqm0tOYr0qbUjPZVQ9otyuE0YuCKgtdUxdS8rYqfQXGzGGdV4CKTq6X38hhkm+QwZVStvFHmXLt2bJKo72zg/1Yyx9az7wt9hUXa+kqzJJOtWdXGEM/symuANnU6BOv+AmgN3yv7XtJ/ffcEfcu2Xc2Pf9ejhE4hA7YpuT75A7B7mSaLm7WA1VChNVilNeY1yvxLmZ+alt/ROPEwkeSZeT3mHIgMKByAWHP49m3FHZwBHe0HvXbaHS1bk0jnpJvMyMRsRR45MiHdZF7Wbd4pL/3Kr5HLr7pGNm/bKe0e9Xi7UiwVJJfLapwysMo+SQyW1iRMarBeMNk0aM+P36r8ezUE1ie9gQ8XGPbAKe+BIbCe8i4e7uAU9MAQWE9Bpw43eWp7YCXA6oPMJxpUDYKr/q4SiZtp4+UlArw+Tp19PKRGNkHUItvJgjIVUVxqiOnz3vPkOIsN/E7cwzZQ78exujIZS8YUWYXDsrEYv348a4BZXzYMtAOKBtANUXdep1GzDnsMarBvakNt3y602jK+b18npNLxETlr+PZ0E/0sqrbFhb97f3z2s5+Td7z9nfKpTz0gjz56SK677jp9A6ubNm1StdUts6yDSuZlbAbVbFeTsQADrHxOHVpsuPMzk/Lo/gfl7g++TyYP7ZdMuyrbNozKprUjkkj2FFjn6g0FEd5VLQnTUkvm/gNH5H8/vV8eOVKWybmGdNNJyeazUihlNW41k0lq7VWys5q91pJyKWCHck4e/6l9EeKEvWam2WOtf3PprNp0sRZj57QarllVygA9FG6yV2um4JaVoOk0WzI/OyfNSlXjdLH+ckzsGuA1AZz+70R1VmkXqiAW2Lj6Zo4Di+tsKyj2awt7PGkSq22Uddpibq3CUl+9A3BNSSVOOl4+yazArjKHAq9qGVZFk1jZ2LdB7cZkCfZyOQO2eb+OLOaUN44H7NxZ3Y9NUlnCKHdI9O3F1maP7+acYZjAGq3Aqbu2GO8o4xlbRx0P8ay0C1hk33b/idV8dRtxtP9+GzgmraPLd0s3BvCijCYtuVa9Hmqt5iRTGJG5WlMtwcem65LKj8sLX3KLXHv9c+Xiy69QsNWkwVir0ynNAk0IejLRVYDlGupnC4/Vao4s/QudHfH76hBYT+2zcbj1YQ8spQeGwLqUXhouc6b1wBBYz7QzMmzPk/bAUwFWG+DHM38+fncLwGVA2XSIHLQO91UXA6nI7htUVnMVL8z8a6DaT77C525J1UHeAiuttXNQAXyizlo4OIyDbIBXVDFXWEMWUsue6jAZ4gyddWMgbNsOam7wafZhtf+Zo6opbpGTt5+e2PcVDkS3G+B0ocVwMWANK3nSHRF57LEj8tGPflweeeQRmZqa1uRKF198sWzcuFFB0/u4f34WZqD1PnbVFWidn5/XQb+BXlYB99MP3C//fc/dcscH3ifJxpzs2bVJtm8Ykw2riyK9ljQ7bam2OtJGOeO8uTW3K3L4yLQ89PAR+eKB4/LosRktc9NLJSSbT2s91iw1WDVrbUg+5KVq0tkoxjjIkpapGZDLJHUdL0Wi6yeTavEtZKnhGuI8Q4ynJi4K9WQbzYZmCwZqmo2GlplpVKvSajRV+URZA1Y1k27GauoCXqaqO1Qm1c7app5nsHp7Qh6P1yR2M4qrDRe/lppJJLSGqNaU1bIzdkyegVqTemlNUPtcY1S9tFHYf5RQ2DN6RyqzJTnzBEdWsiVjtUxdaY1lP/IJJUucxqRURyda8rl8iCu1mFatsKoJ0oJ1OVyzfWeB2YE7raCIB2C1ckyh34KlmC+hqc/2bVEXhzbEYTXUttVjwzbsoBqsy5aOS+uo6v2hi80/KNKS0Nq59VpNkumMpDJ5yRZKMl9vy/FpbMEz0uim5cp9z5Z9z7lBrrvheVIaG5dEKqMWcs5DsVQUQmq5DgB3gJU+7CvJjy87NAimtGsIq0/6aBsuMOyBp6UHhsD6tHTzcCcnuQeGwHqSO3S4uVPfAycLWOPwulirF9h2Yws8Ls51AUgGG6Naew2ybDuKQlG4ahxW3elqdkVPBhMAdYndOQiyg4PD/u8x+uyZGmTSJ0NmzxgcVNmgqrp1eGFTXCW18h9mE3braX8fntCJgXxkUQ56qwO5J8KJtq+bHhzgDgBr3BEc61esj7VaXSGzUqlofdXR0VGN+VRLZ1DLHbQAUZYDRFFf4+fcLcOUwkGVZTvAKgB22z//g3zwX/9FHvjYR2THhlXy8pueI2tHUlJMUXO0Km2ggnhB4kY7HU2cREKcTichlWpbZssN+cwXHpYHDxyWI1MzUsNurCoZMZgxS2yXRDeARiYkMUJ9DNDmgJrNSDaXkVyWd1YzDaPOkjxJz0iIuVarcLulb2CkTW3UVvg/caiaHdbisz1JESVrzKYekhuRQTftNXG9WKidOVOrSRhkmYs9Lpg+1czaak21GFubMDD1NptKShYgDbWBDVbdWtuHYkvqZfvm1Y839mRMfn49S7LFhPYdEglJ0ZfpTJTJ18pRWXZfm8ywdTXbb6gTy6ULsDIZ4JZmn+ix3/1iDBM8YSKo3e5Jq0mJmrjFX/3PNnkTEkxFceFqjU+GbOJc//Z7tFzYqc8buWehmzBVlnOJks3xamZf2kZMLPHUjaYqpyReAlrLtaYcny7LYSZMmh3ZcfZuuWLfs+WFL36prN24SfKlEanVGgqsY6vGbJIiAGsmnZF0kutxYfyqn5cTxbIu8VY2XGzYA8MeOMU9MATWU9zBw82fkh4YAusp6dbhRk9lD5wsYH2iGf8+lD7+SNziawNhA1J9xSjU/hZsfSHDp5WjMek0JgpGUqrXe42D2+L9uIDWgnLbXzKy3nqWothGXMXxDKT9PvBBdFBBdd0AsB5754eoo21FlEgVMh8yv0cfRp5iQ9mFwGoj9tCwAMwLinwEYO2LzANycwgHtG5f2B+APyBKFlkg1GusOjA5vKIoehkblolbg1nWt10ul3W5sbEx3eb09LT81Ztuldtve5dMHjool+7eJd/4FTfLSKYlqQ7lXeakl0hIrjgqrU5Xmp2WFLJZVQ4B6l4vLd1eSh565LDsP/iYHDh6XKbLVak1WwrOACpwBigClgY3TAz0Sw1F9UND3CZAEcVxetZcy8SkgGoKL8CK7dfiYTUhUzSxEvo3TGCouqkd0M9K6zZuYNaTDTngR+WAFFYzCncaU6qxn8FdEGoaq9oWbN1AUCmflkIurbG7Nvdh154DpMeKG/nZRAafAWn2u9lXVfHzbMAKf2EiRa+VhJ4T3UMiKe2Q3dvBVOFUw2b70OoJl1grl7VszKb2UnLJyzeFyi7Bzh/PKK5W4FSmPwkSFF0PCbDmxWsMW69YSRothhqVjrGJpXh8un+BOC5UX6znAdRRrTU5WnB6AONMfGRyIsm0NNs9mSnX5PjUnEzN16Ta7El+dJVceMnl8qJbXiY7zj5X1q7fKLVmU7Mgj60a1zJKqNvZDLZ1s6rbdEgsEdsAwJ7KZ8Bw28MeGPbAyntgCKwr77vhmqevB4bAevr6frjnFfbAUwHWJ7MDDwJQv/jGwsb2az/awFoRVIPlFoKqrxVpMLpYgAPn3PC71aYMCusT9o1n9jUQCJGxtkYM5OJAPmgPDngaYk4NEBwJw1A/Aofog7CDPh5akhePe3ULaBwfo6Q0sY34fhZYnkMimuggtCyOV6a0wXk/CjaaC1jAuFGXqeLUVoUMYHIFS+uQBmsvy87NzelnKKeRykWSmqhUUVfVQMCWfiaB09TUlOx/aL/82RteLx94z22S7bXluiv2yje/4hYZSdcl0ZqVWmVGlanS+ForZ9TpqJ012bPtkUk3lyvK0ckZOXR0UvYfOiKHJ6bk+PSsZNKAUU4TI7FPLYuix9IN6Zf7Mb+e/KqfOGuBv1x7XGsEU5pHa3/SFoOXCPLVhhtKtdBX+qaojimOfj2b/dWucYvTNMuuXn8Bhq26CtZd1F2zJ6MY9+HXlHuvJevJfMZGczJSxGKK4mr7sARSALslDDKF1gHb7LwG/z7RYsozMbl2POk+vPr3CxjUWNquKuBsT0vMBDVVJ3Hcuh/Fmdv3EcXaAJyMw2ZNNgUZiDRrMG02u25H4TGdyUq+UAoWX9Te0PcaFts/B2ZksO3QAK0v606LANieItu/pXbcBuB6Xviu4NvVbXTNUaB1pNs6WZRKphVYO72EzM5VZHJ2XiamZqXeSUitnZBKvS1nnbdHY1kv2HuJbN91tiYMQ9kfHR+3mOdM2n4CrOK1cuNxxgvjWVd4ex+uNuyBYQ+c4h4YAusp7uDh5k9JDwyB9ZR063Cjp7IHVgKsgyB6InU1rtZFcVeLKJWRqBdXV3XE7uUv+ti2EFYNvoz9gtIaOmvpwGqWWT+m5QOr46mragvTIpnOY5/1D90OTPvHj1ktiwuVOT/vfsxRPGzsg8cDaziWiLb7fbcwVVNMZV0oqkaXmwJUBANWroaXK6acd7enWqyllTyxY7XBt6p3KJGxbLssR+wesbEPPPCA/NWb3iQf+uC/SU56cvXePfKKlz5fdm4syZqSyPzcpLTbLUlmclHcHtZaq62adKFQP6fu5aPHpuTBhw/KZx98SGo1rLnip1ksAAAgAElEQVQ9yReKqvgCYYqKHK8Gato5ALxcAbRyKQ5AnrHXExkZ1ihkxmKOo3MQS/YTP3fEbrLfSO1UC66de016pEBqSjDLWGylWWlpJnGpCpCugAf1D3UW8KMvidfNZBIyOpKTUimrCquVRQrgqMDVLzGjxxjmc/gZ9YFbeUMJGT8Oa67HfIbswIpztq5v2/uOGqualTcckx67J1wL2ZnVKh2VyuH/xN76RJWfh1BtVvcfbNPBeWDTDYmFOcT8OxVcGWrjXnDPCedds5THEr+FGFctU0Q/M4Gg36FudG64RoB3rNqJVFqarY4cn5yWqZmyQmsinZdWLy3HJudly46z5Pk3vUAuu/IqOXf3hdLkXKbTUiyNaC3XNAm7QtKlTApFfCGgxid9hvGqp/IJONz2sAeeWg8MgfWp9d9w7dPTA0NgPT39PtzrU+iBpwtYoyYuAqw2QowdxAJbqqlRDgUzs7NqI52YmJT5SkWaraaaZAGSsdExWbturWzcsFEth5F9MgDI4vFgBic6sA8KS2RfDOqXrWftswF5AIGY0olFUkEtHIsPMh1KUdFo+4EDB3RbhUJRNm3aKKOjY0GRtVo2bitVOIz1lStybN4sriGplNfgBMY8EZV3ZaxcjcMjEMT/Ue4iYMOyq8dkllNNXBMG/qpTBatoBC9ku0VNTKc0ng9ljXhP2uylilgWENNamC0rYwO0ohoCmgAaZXM+9J//Kbe9+11y78c+JqVkQi7dfY686MZr5JLd22TnpjGZn52Qeq2isausw3lutRqaIRfVEZglrnCE5DbprEyVa/LwI4fkM59/UI5PzMjcXFUz2aZQslDKFKCSkgB2IwXYy64EoIvipL3giEGPJzLip8WFDpTEsRw9lhE3lr2arMEOrH5dqJIaRFdNfKTqqSmNphhaWzgdXmcVhHKYRXlUYCVWF2spCabIiFxISy4LKIayNREw9r9fbhU21T2UywkJrezatyRJEeASL6uxqFbmR1XUoBK7B8Iul5hfgLqxQTm2n74fU8n1+lCbb8hMrAmg+gl/E0lLsKTXaMLU7BZJqIIE7mWaXFG1pEohxp1sxKEtGnusGa36rnmPf9eq0CGewI3VqkgHmGWigQkMrhuvcWyJptLSaLelWqvLxPSMVKoNqamCWpBWNymHj87I+k1b5TnPe65ccfU+ueCiS6SNqJ/OSL5YlEw2J+mQdEwzTZN4CVtwOFeLweqThVz4hGB8ObeWx//WV9H7EzZ+b1hsG0/h0bIgxt3vNYu1JbpdnejZ8FQa8STrDvaHt3OwTYstF192wf0+NkkS/04MJx5O4Yk8jZseAutp7PzhrlfcA0NgXXHXDVc8XT2wUmB9utprSpPWs1Bo+O///m/55Cc/KR/+8IfloYceUlsptjpiIslge/31z5Gbb75JVq9erXDjNTR98OYKoLdfVcSu2f5cQQSuyPbKINIS93j9R9RFEt10QgxeKJMS74wwcHc4dlBj+/fff7+89S1vVSjctn27vPSlL5WLLrooAKGpRewXyEN98fb4QNxj8WiT1z91ZdMTGHnyHPu7QTgv9smgv1av6XEVCgXtT/rHbLqiMZ8MzNmvQ0U6nYxsvbYds71aNlaDD1OezNaoENi2v9Emzh9QS/yo2jNFVBUsFot6Dv/2r/9a7v34x+XAg1+QVfmsnL9zi1x1yYWy78oL5cJzt0qlPCXVeazBZSkVS1IaKUmtWpNWu6WlTfjZbDYkW8hLOpsTSaRldq4qxyam5MCBQ3Lo8FGZnJ6VOqV0SDSkcappSWasrI0BC7DjFlZiVfuqOZqsJwWyCioB8aLsy67gBdU8qpfaV7A1MVKPREvB+hlUVLfPar1XnQRwZdrOl59DTZCkCpzHhRJLa/KonQ8gyiy2XQGyAGSgzZKVaWZiLWVjx29Zk81iDDTyNyvLYwomfYKL1qy+ltyp1bFEUnzgkzZWpzYkkAoTAdH3CvVVfeqWKRuLuyU9sokVK71jkGaTM2bI1Tf/Twb12bP/9sj4G/uiudqqDabNCS0ppGEAoY184NZjg3N3Uyy0FFg/Wz/opEuwSHPN8tZ451RGsiQSk4S0uh2ZmJqW6dlZqTYakspmpTQ2JjjNa42WHD02LavXbZQrr96nb4CVOGvqBlMfOJstSCaXV1sw8ayWKdj6Im67HwScEwEP1w7nRrM/p/sTUdwjBv/W/15bFmSHVHUadDqRSyIOWn6dLfeeb7HMVpc5DqwOyIPZxR3Ulwt5fgzLbZ8fc3RPC5Nz8Xuo38dtsq2fpMyPZxBk+8nL/LvUt6v78S23nWfK8oPXxEqvi1NxPMu9Zk5mG4bAejJ7c7itp6sHhsD6dPX0cD8nrQfOeGANQEmynsnJSXnXu96loHPw4EGFNgcvOoQBwTnnnCPPec5z5Nprr5VLL700GijFBxbEXjKwANB88BSHMZZlAOgDFF+G/fnf4oMrH9T4IMbXZaDmai0Dno997GPyxje+Udu5a9cu+dqv/Vptow+GWN4HeQw8HaZ9X/HlHFh9MMh+XKGLVDxXQkM73JbLcsCkZ5m19ps11QGbzx3iXe3zgaEqpwok/TjI+GAMiAFU+ZsmO2qGrLmq5Jo1lm1/4Pbb5S9vvVW++PnPydzUhJy1cYOsHS3ISC4h1zzrIrl8725Zu3pUEr2WzE4fVwDr1wm1kj20gdhCLLP6TmTUqlklcyuxrBPTMjk9I7NkOq7VtORMg/PvuZwjGy806LZsq/Vp8G7Zn+2nK4CRrjhgDXBhzycKDFqBarX3Bjiz82OfRYppgEv7Ytv2NbIy2r8pulF5Fi8jE4vjVjw0OTasHTISa9KtYBEGcD1DcIhrNnuzW1INKr19GlHqii9W3kipNBjlzQSIZhwOSibnmLhTFFqNlaWkjUKklZYxazv4avu04zK5WScI1MosGrsLcGpJonB+3YkRd/5GAK2WZWYbQswwkyNAuboPPC7WM47b/cLfBop9YKWOrirN2qdptQCTGbjZbkulVpdjExMyU55T5bk4MiKr162XRrMl5UpNjh6flPUbtsg1+54jlz/rGtm95yJpd0kulZVcoSi5fFGy+YLGVutb1X+L4XVg9cmD+I3+RMAaB6/4JNfgJJ3fT/xe58Dq95D4/eVkAIADabxNgw+uBaq8fn/72ceXCkRPBVifTIWO30u9v/wYBgF0sM88fj9+X34mq6xDYF182DUE1pM2HB1u6GnsgSGwPo2dPdzVyemBMx1YHQIBVCykb3jDG+S//uu/ZNOmTXLuueeqQglkAbMf//jHNRHQ2WefLa985Svlm7/5mxfUYvVtzc7O6nIk/qGeqCuxPJCBWAMJUy1cQeQn6wDIrOeDMX+IO+SqOovqkkrptk21TEq1WtX2vfWtb9XPdu7cKa94xSvkwgsv1M/4m+/bt+WAyT5pI/t3hcRn8vmM5Wu1mi5DJl9VxFotVU7Zt2+X/9MmXmyHcjW0lURJDqv8jW2tWrVKVVCHVgZaceVBs83GkloBLR6XGyXECUmENJtuiGFFmMTOSvvec9tt8sY/e6NMHjsiyU5LLttzvkizKgcf+qxccvFuufqKS+SqKy+T1eNFmTx+RMqzU1KvVmRsbEQKOWJagRurYQpgaN/0QB7LAtxotKXWaMrc/LxMzczKsclpmZyckumZaVXCSEKkUBJssBYjCRiaYqmqY1AuDWawscaTgQUwUoWv/3/PGebf0KaWSDGFxu2xlmjIlHtTIL1kk9uSu6oY2qDdEjBZ5t5UBHxAWwfrbkh0BCCm0hYfaXKiASBxmMjGloRJo05NhTT/svYBiq2BpCWLwqJsNlWzT9ugO2TzDdZVy6TsZXOCoh/Yk+PFKt5u2bm275LtK0QA67HFIrcH1GCrhZtFDabkEIma0hk9LLcfW9kclFfs1WbvXVDPVURhECDGOt4O7TDAMcs613f/Gg8x2kFhTQKp7JPsxIkUvSaVal0nPyampqRcndfkTCRSWrdhg1TqdZktz8vRY1OyafN2ueHGF8jeS6+Qc87ZI031BKPSFjWmOlcs2L1HM1mbTX65wDqo7i0GVH4NxmHDAdf/Fi9T5ZNvvq34ZNxKnjjx++PgNk+0r5MBy8tpq4O8t2cQKr3dDqDePu63cfXYJw0durkfce37cs9kWF3sOlrqhMJyzsVKl326r5l4O4fAutKzNlzvdPbAEFhPZ+8P972iHjjTgdXB8XOf+5wC39/8zd/IF77wBXnxi18s11xzjdqAGRQcOXJE3ve+98nDDz+sg4hv/dZvla//+q8X1sM2rPbUntVRJI6UeqAA2VlnnaXQi6XY1VqA9vDhw/LZz35Wt8cLSN28ebPs3r1bzj///AXwxr6/+MUv6r5Yj4HJxo0bFZxZdvv27Tpg/9SnPiV///d/r+3btm2bPP/5z5d169bJpz/9aYUth032/+CDDyok8DlQy0+OG3B/7LHHZO3atbJ161a54IILZMOGDcG2zMC8rdZj1j927Ji2neNEyaUt4+Pj2gccP9uamJhQOGW948ePaz8SI8yx0jdsn/qrbCM+IO5rgP0ESxr/BxCp0tVPtmQZdc1eitoFOLD/f/rHf5Q3/NEbpNesy2g+I3vPO0u69Yo8/ODnZP361XLOuTvkuc+9Ts49b5eMlrIyX56S+dkpSSc6gsYLPPawJJP9tmXwCb0mk4BmWqEVDCOTLeoXtTDnK1Upz1dkenZO5iu18Pe6flZvNKXZaGmJlygc0+PqUKBVmTbLpVldXWmNhnNRDLMvAzRqHVmUP1U6DfCAL4Mli19kN1Zyxmq3qnLsvweoVMBToCTLLu0wK7PZds26q/SOSmXubDMoB4U1Mjo7CHsiZOdYR0gF41BASRVbL7lkEGzar8V9YzN2kEUl9ERKFmMaeilkVdaERmGfZtDthYRJqOSWEbjXIQuz2Zm13bofkVw+JyOlYj+W3Ig8dLPbr+1vfTN2+E370WNvwU6z36tl3m3sQbHWzMdMTrXbkisUpFAkMzGTHy2ZLZf12plXS3pbOj2RFLbefF5jU4HaerMlh48cl81bd8rzX/QS2XPBXtm+82xpEdWQSku2YMBa0FjWrCqsljXZrovlKKwOWvw8kd00DmNxpdPV1LjN1SfD4pB6olCKpTxs3C3iYKOOi5gNWb9FwXHxRDB3qkFvsE0OnHGwj1utfflBR4v/3c+H970vt5Q+W2yZOIwtdRunss8G23Mq97XU4x0C61J7arjcsAesB4bAOrwSnnE98EwAVgDrf/7nf+TOO++Uf/zHf1TQQp189rOfLXv37lUFEWXwjjvuUBhFibzpppvk+uuvl9tvv11B0me/OUFAJYosywGDWIgBMwAQxfHzn/+8fOQjH1FFF2BlsIIKCRheffXVct111ynE8XfgDhC9++67NaYWSHTQBPjY9pVXXqnA+3//93/yt3/7t7oeEAuwAqn//u//ru3x2XiOhTYz4GO/l19+uWzZskXbAhjzZv/Yim+++WbtAwCWbezfv18+9KEPyWc+8xlVbl2Vpc20HTinfSzLMQLLxPvyojTNoUOH9BiAWPqG7WOzXr9+fZT51weaJKeJVAkxpUsHwia12r7b/G6KrpWhyUir2VQwfvvb3y5/+Ad/IKVsStaPj8jF5+wQaTfkyMFHpNluSXG0KFfve5Y861kXy8UX75ZUoi2tRlmalRnpNCqS6LSk22xLp9GWXhtIDn5VVQZTQhYfFMlkGvWXwbLVbm002zI1Y8BaqzekWqlpAi+S6FRrDS1/owAIZGNr1bIwpgyS1TaOR/6F9zjXYNoNT4Sgxobauz0tNWOWWxJIaQxjOmvlbzwBlNtovWRMy5JKtVrWFvqWmNU062FVBcq1pIw5AqKET6Er+lhntmC1ZAfU03MXS7qkcbz2KOvDYASrhueeiIikV27d9fI6UcbfUILHyvAEq3G8RJRn92U3mqrX7LrdDtbplnS1ri3laNqaXIvPc/msjIxY3LXlXQptDz89GVOUOTiC2Vgm7sDLZgUIluxQc1UnVPRc9zRGFRs39t18qSTNRlsq81U5PjEp1VpNms22ZFQdzWmpmi6x4F2RdK4g7Z7I4ceOy9YdZ8mLXvwyOfu8PbJxyzYtgZPMmCUYWGVyLJ0lhjUr+WC/1+Rbwf78ZJZghyOHzMHY/GgKJRabGg9j8JjXuEIYB1Zf1sMbHNiW84Bzd4pD8SCwumLpx/xE2z6VUDSoTMf7zr5TFj6ioRCxEkrxeNW4dVgnlgbszStt/0pg1ScIlnOulrvsmQStp7stQ4V1uVfPcPkzoQeGwHomnIVhG5bVA2c6sPoAAbC666675O/+7u806RIK5Z49e+Syyy5TJRCgY5AA4AFvQBgDir/8y79UgANSS6WSgheDRWAOgOR3tvF1X/d1qtgePXpU/u3f/k1uvfVWHaCgvLIeywOMwOHznvc8edGLXqT7wp4McP7nf/6nKqrsm2WBP5RdwPmFL3yhgiLQ/Zu/+Zuq9qJ2fuM3fqMqnsTl3nPPParoAqGAMcvQZsCTZdgux8gACqhEoWQQ9e3f/u3yghe8QOGSNqDgArQsB4QDpmyDY6C/vuM7vkPtyNiFOcZ/+Zd/UThln/Qp6i7AivK6Y8cOtVVfcQW2xnOiQZsqEEFnM7yx36PkL2pzFYV/TeSSMFVVY47zeWk2GvLoo4/quQRYx/JZ2bh6VC46d7uMFjLSblRl/4EjcmxyRtZtGpUrrrhYXvYywHm7rF8/KuXjh2R++qjUZmek12hJsq1GXq2/STtanbZgw21gAVUrLqCJoklpGyAvpVlbW+2e2oIBVDIZN1sk2enoT323W9KoNzXmVbfXbEmj0YyQrg+rnohpQWLnKFkTYAI0W0Skq3uWJAm1FFhVGAy1UdVOq+0yeznnql43kLYsz9iVM2pXpSYoR28waVZ2fdusQlSj1CzsIXuuQqvFjmq8aqykUkiaq0BncGiA7QNubMoWu0y/Wryp1Ts2+/ICtdXhK9B8IuwXddhikbE5WyKrhGrhIWmS2qtpK0l7gtqatH0Zr/brlUb24iiNt4fWmnqryah0P1Zb1hNtaSkfj7M1U4AldaLusHSl1eWiMot4Zb4m5XJFZqZnQ4KxtIyMjkkuX9BlmACZr9UllS1IWxJy5NikbNt5jtx0y5drDdY16zdJIp3WREuFUknyhYLkC3mNW+V7XiSeVc/l0oHVz7PDSRwG/br0vzlY8XeHLgdWP69xe65v08MAVmoL9rCJwfV9n17LmT5wB8wTwcdKoe+JHohxy3K8T13tdmClfd6fvj3/LA7k8XvCoOq3kvafCKaf7CG/0nMWh/X4PgbbPqgmr+TYnuwYlvJ5/PzF+/7pbM8QWJdypobLnGk9cNqAVb+08ZqOUc/0Z6PjJTLOtI4btuf09cCZDqwMIlDqgCjU03e84x0KifwOhAFZ2FeJaQXqgEbsr/zOi5hXVFaUR4ANVZblUTHf//73q0KK3fX7v//7FUSpC/qBD3xAYQpV8oYbbtD9oJ7edtttCqnA4atf/WpVOd/85jcrSKOIkkQJFZMYUJbHmss2UHqxLn/iE5+Qn/qpn9LYNX5/1atepUBMXOtHP/pRVXZf9rKX6TaAVP6GBRoVFni85ZZbFC4BVtRRjgnoRQW96qqr5J//+Z/lz/7sz3TwB5QCywDofffdp3COSvIDP/AD2g+8/uRP/kRhGRi95JJLtK0ktwLMUYzZDsdE++lT2hHF2TqwhoSrDqwOqEAIsEUZFACDc8jvpUJBwRUY51y+/vV/KLmkyJqxouw9f6dsWDMqhWxa9j9yRB559KjUGlXZtn2j3Pjca+SqK/fKxRedKxmpSqJVlWa1LN1aQ3r1psVCKoBY/G6jZZmJAVat0atQSAbYIOrx/x52YUq4YFe2MjNelobfUVixgtJ2yifxf45hYQUmM8jqIF/LpIR6wAo/9onXIo3K7IbSLA4G/IwPABU+g9LqwFqrObSiPrKfkGQqKKT9HLvB+Otu2Vh5HSDTyczjYi2pkyd0spIuISNVZJe1wa+v6uVumIiwBE5WuzbE8LoVOcS79hMxBftnL8SVBmBVSAvWYsramKU4gC8xuHocBrCAfBymLEw3GLND7VpPYmXJl0gIZcfnYK7Ua8WCrFiWdoRljAZoUeWZ8Kg0qqq+M1FQrdSlWac0k5VWyuX4HuQ1CRPXS7PdkXqrI/VmRyrNtsxV6nLWebvl5lteLpu27ZDx1Ws1kzBZhlFX88WC5Is5nbDAcVDMFwOw9jMVL0VhHYyjj9t73Y4av8a0J+mXmALIOoPZfON9HIeA5Tyl4qDlFlt3ufixLQVYB9t/MkHELb9xWI/bfYF77iV6T4tNJng/eL8NHh+/x5Vr3yZ/W277TwewnkjVjbf9TADWeDsXswQvt6+Xc33Hlx0C60p7brje6eyBpxVYid3iaakP5gVDqBN1gRWfN5tcKMB+OntruO8zogfOdGAFFoAoQAlwBLDe+973qgoK9PiABrgC8p71rGcp2O3bt09tt3/0R3+kwApAvvzlL5cf/MEfVJhD/fzzP/9ztRmj3v70T/+0fNmXfZnCKtZiFM+f+ZmfkR/90R9VUAMQf/3Xf10eeeQRbctrX/taVWd/6Zd+SUGTAc1v/MZvqFLLwIzyOwAxAA0g8hPQ/t7v/V7dHu0EkoHlP/iDP9DladOv/uqvKiRiIcY+/MM//MORLfhnf/ZnFS4BSmATgAZWsRY/97nPVYstgI4iyrEQx8uAC8syx4qC+13f9V2qvHIMb3nLW+Q//uM/FMrZztd8zdcowAPtqK/0L0ryjTfeqKBPWz1pUz97bB/fopitoLCyb1RDwAGVEJAvFYsKiEw4/MM//IP88R//sbTqFRnJp+WSC8+W7Zs3yNo1YzI5OSuPHj4un/38I9JuNWT7lnH5shuuleffuE/O3bVBNqwtSSrZlXZlXpqzc8iTGs/aaTel1QFWLaOzwV9PFdNavam2X0DE4ZQ4RCuLYnVo7Z021RigDQmjPKMyP/u1R0P9VuBSk1CJWkoDK+m1SZ+QJRlrtA/UXbmKYlYD7DkYeswbPxW+Gw3tu2q1LnXAtUHZpX4SI4U03VdCqBNKrCQg6qWgFgBxSLbkg3RTREXSxBdq1uVA7RxPgF6DVTvPnqSKwXo6mZZMMm2Kbsgk7PGtg4NbhSvtGFP53DKptWTTvCm3Qw3ZjGRzaclm7XeN7UxRZskmIuKKoCUW7sdHE8usCb742cXK2dHP7fxay5ikMKXVbNXUsKUmajpjtVFJolRr1mRyZsoSdE3NSqvR1jhjJqu4fgv5otaEbfOm7wHedE4eOzYhEzNzIum87LnoErn5lpfJ+s1bZGR8laSxEOfykivmpFAkNjavx7YQWC3Z14liHhcbgLvVnvukJ13jPPF3vnO84nbWSqWifcj9xUGL5Tg/8fPSvz4en7l3qQ8uv2Y4nsEERN5GzqknvlpMLVsMmBfrh5VYZ30ylOOm7xbbLt89v+7iifEGod6/pw6rnmyP5fQ+OFA6bal96N/d5Sw/CPnLWdevicH9xhXbBZNrIX56sQmWJ9vvSs7Ziba5GLA+2f6X8vlSoHcIrEvpyeEyZ1oPnHJg1ayO1DYLkMqgqpBKSz6dlnKzIa1eVzbmS1JMZ2SqUZPZVkNK6Yxkkimpkb0Um5MN8TXzIw/nofJ6pl1GT297znRg9UGFz3CjZJJQCLWV5ENYV1EcefM7QIUa+S3f8i0KYYAdEIpNFvssgAl4AWPYZ7HRUm7mx37sxzTeFBhGXSR+FVUR5ZGBCjGXKJUM+Bjs/e7v/q4CK1CLjRg4/vEf/3GtrUpbSWDksaYkTGKwCzg7pAKs3/d936fwyrZQY7Hvvu51r5Nv+IZvUNsy6irAyvpA6E/8xE/ofki+hNUZIAYoUUDZ3jvf+U750z/9U7X3shwJogAs4BAo54XFF3UXpfZtb3ubQjSwy3a+8iu/Uq3GWJcBSWKF6UOHVvrWy+0onKqiGFTEYMk00LMMtBrDFkrcAFy882Qp7vVU4aY//uqv/koOHXxEGtVZOW/nJtm+ZYNs2bRBAaLR7MiDX3hYjhw5KtXKvOzcvl52n7tV9l5wtpx/znbZsXWDjOTSkiFBT4841qa0msQY1qXVagRVxGy3NJM4T7f7qu1WM0F3pd2y2roGY32A9WPwWLzIbqtwyrFbzKPW7cRiGv7Pz5B7SveLWsu2Flhrg6rbVrAyG6/HgqoSozZWMjNbwiDL/NxWW7Bak5v8ThZSIM2ORWMwffrSrb4ha68CbQBb1RdDiR2SJgGL+XxO/6bAqopmSKulsaeWhMomJEKJGkrVoEq3+5/pOhqv66WAvNRQLBFSsN3GQURtwaE9Bq9YY029NdtyKBfEpEKohRmVG1LF1GYcDIrtmjPV1/qNCRIDVlPZee4BrJaYi7jEhMUAc32021Kt12RmblYaDa6jpsYZ5zJ5vW9kUoBN2jIg0wfaOynpJlLyyGMTMlWuyroNG+WSy58lz3vBTbJ63QYte4PCqiVsclkplPJSKlnm71yWbec0iRb27qUCq0ND3MYah4zBgXa8dI1fz34OPEuwK6CDSuBSBu2LPbXiai77BKrj9a4drDx0gHvhiWJxByFsMYvqcp+cPsHmCeHibfP4Wp9YcZUVEPXP4v0WJZULKqovw99Zx5ddbl+uRGFdMKmzzE55ImCNb+pMUFjj1/vjnkMeIrDM4x9cfCnnawisT7GTh6uflh44dcDKw7YNqJq9Dgittls6Y3zu2Gp9iB+ulKXcbsr20pgC62S9JhONqmwslGRVNi+VdksercxJJmS7rHeA1yG4npYr5Qza6ZkOrP5Q8rhQLK7MWKO2Ao9AKgCH5RULLeojiiygR7zmm970JvngBz+o8IiNFyDkBeACp8As0MryWGJRLQFYwBiLMVDqAzgf0KHkAo8MRPhJvCqqJQCKDZdBDu1FMSWBJI0AACAASURBVAVUAVwGLOwPSy4wOgiswDDwDbx+0zd9k4I3QEm7sDdjE0btJY4VpRQrMiozMImaTIwsAI4lGJsxQIplmbZ4rBUgS/uI+aX//vqv/1rVZBRU4myBbYAVhfX1r3+9qslkY37JS16icbLx8hcGAFZKxGpoBmspakpQJXUZIKrdUVhFyaGmJsDEgP+jH/mIxtDe98l75bGDB2T7xnHZtnm97Ni6RdauWyf5XF4OPXpYHj7wqOx/6FGRXl1K+YRccP7ZcuGec+TiC86VbZvXyaa145JJoqa1pAOsAq2NmmWxTQJkGU1shB3UlFWzDrc7BqothT8SLYW6oe0QB6q2XMturMfh8aEaw9mHN0TkdseA1aHVbLsAoCX4CVGjeu3RZSiGltnXSt6oXTfEc2piJ0uxG5JaWW0bHWB3uv042whaOZaOtKh5C9jqtqxWru5PbdC2bqR6payUCmBI5mMFVk0oFaDT5jWDQum+b2uDboMYYPbfbCmj+gRGWM2AO/Z2ALfjsHYYE9t1pPZeYmJTBqgWq2qIybJYf5Ni9XH1nGrbQxywljbq14UN9W2ESF4vp2P6KkGw6jfWDNKdXlKara7UGy1V3ilZYzbgutSbNSFXVy6XllJxVPK5gmRSWU2u1G4F+7iifVJaXZFGuysHj07LfKMju/fslsuuuFLrsI6tWq01V9Oh5moqk5IiwDpiZW1ymaxCsJZQWgawuh3YoZDrhUkyJpl48f1m0sqze8dtr9yXuE96kjfi5rlf0M8+MeiAOAgCy3l0eRs5T66w+jURh1lCG5gQ5L7o2c/9XvNEADGo4i+nbf5coR30B8+ReJIotk1bCR9hwjCefIplmfCMgz1t93s92+ZeznOBZxTb8NwJy01etRJg9XO3FNharH/jauViymVcCdfvpk4qxXNzL+1MrGSdwS0vpso/FWAfAuvSzt1wqWd+D5wSYMXmBqxqGQFJyM7RcckmU3K4Oi/lVkO2FkdlJJOViXpVJhs12VQYkfFsTo5U51VhdYA9XqvKVLMmG/IlWZ3Ly1yzIY/V5kOvJySRwUY2tAo/8y/D5R3BMwVYAUhiQBksMFBAFQTegEYGBQAo8InFl6RMxHZicSWukxhToBbV9Rd+4Rd0cMYgBThFpQT8fuiHfkgVVlQ/yucAwJTF+eqv/uoIOD1Riau4gONrXvMaHWwxKMFWDPShGDAgxIqL2suAEHikfSisDFpQbt3u+4d/+IfaZpTQOLAS28ryxOkCpQArmYyxIGPxpe3EvNJuVFMswSiswDAJpLAKMwDkoe7WO/qM9tFmVFoUVoAU8AVaGWhhT2Y79CkKq3/us+862Ay1QeMDKle/3D7L8prBNtha1XpIKAP1MTMZTQZ11513ygfe/z759AOfkk2rRmTz+tWyddN6GR8flaLGuzZldq4sR49NyLGjEzI9OavlTdatWSU7tm2SSy85T65+1h4ZH82orZh42G67Kc16VdrNunTaLd2f2kCpu5mhtmZKur22klyUZChYapXFtLapq5rELlLqBrBF2WyYUqnQG6AVWNV1eAfbrEZsAGch0Y+W9DAFM66+GFBZDVnVrEONUJZRKyIqI3AW4E/v0cHCzGmwGqxmTUVVrLdaGlNJzK7WV0VFbpFIqhXA3BRdK0sjkgxlaegj/d33h8KpCYtSktLBe7Dx8pOYV1ASRZMkUKH+qaqabg/maGwew6zJoXarDm5DMG8fXKNaNxazGoqtan8EC3O31ZNOqyOphCVRYuIjlU5o4iJLXuXldUKupLAdBWWCY7VOcIq0Q9IiNrnVkUqtJXPzNZkrV/VNyaN6vSvJRFeKhZ6MjRZlbHREiiXqFGek2eiorbxeb0kqk9NESmT/rdTqMj1XkblqQ9L5klx57bWy99LL5fzdF0i+MKKxrrkQ/53JpqVYzCq0oq5qaRsSaK0AWB363IXynve8R+PheRE6QIw8Lot4bWkm0pjYw9kAUDG5xcTetddeq3A7mFgoHou5vCdL30YeV+0cJrjePT4bJwn3Mn7HLYLbhUlBB6+lQkQcrpbSVr579AfhH9z3ce1w/6MPeEYwUfjlX/7lOqHnlmH6mok+2qwZ0RMJ7V/yGpBH4LzzztPvDc8hnlkklyM3AiEVXlZsKW3zZVYKrCux6Po+TwSSJ4LD5fb7k+3nifrnRMr6YmD9VCc0lgriQ4V1OVf0cNkzpQdOOrD2WtSk60ouyQCrp5ZfB9RKqyWPVudUPUVFLbeacrhafhywnjO6WuOTHi7PSrPbkbNHV+nvx2oVmW7W1VLc1Bisrlml0l5n8Ezp1mE7TmUPnOnA6g9sVD/gCmhFQQWwKPfCAAGrGQD27ne/Wz784Q8rcBG/STwpqiMqIgor6uIrX/lKHYiwDZZ3OCUZEoDHPngz4MCaC/hSUxV4IA4W2GQww35RIH/7t39bwYvPiY8F+lATsdWSnRhbMXZeBivEwf7Ij/zIAmBFCfn93/99tRujkBDPisLKoIcYUxRZgJcBD/AKcHIsKKn/+q//qnG5tBtAJeaVGFYGqQAusbAM/FBNAXQGW7SbFwMztkEMK9ALmNJ2oBl7Mp8x2OLvxATzM7LEdruREhO3JvoA01VJBVbAq9G0xEVNBvt1hTKO+9GDB+V/HnhA/v7tb5eP3XWnjBeysm58RDauWy3FQlbfo6MlHRSigB0+PCGPPTZJuKr+LZdNy9m7tshFF+6SHVtXy/bNa2TzujUyks9JJmXg2lXltGmlaXrE6QEwPY2L7fXaCkgKs8QhBphC19NjBQbVYmoKqKqxbeLRYupqm7qdXekAVG2AFWspaqbZiz2xk2WkNSuxKU9m0VVrsf5u9+DIagwgt5oRwHo8qmf2NQXWY3QtWZI+I4LSasAa4nebwUocMh4zgWCWWTLvmjJpWX+JLwVUkwEEA5yqPdkVU5RA+z1NchlgdqD2qcJ8OBaHKmu/wSsvVWSDYj2YZdiyAGurIjVXOglhjkH3pW0JSmyyZyyqyY4tHle5NOxLbZ6U16FubShtBGCWqw2Zma3KbLkm5QrWX1O8JZGRYi4tq8ZJhpSVfA6ozEuvl9LY4Wq9KTUyU6ezaidudjoyO1+Vyek5yRZLsmHzVnn2DTfI+bupnbxRs1NjP+Z6J3Y1hyW4kJVCEZsocbpkyDWr/XIUVu8//8n95y/+4i/kF3/xF7V/ue/81m/9lk5exWGL7x9g+/M///N6T0A9JPae77jXoY7OWUjO9FSfP3EVzu8XPqnFPeHXfu3XdPKMtnE/IxyBdp0IbBYDqpVAk8f5Asvcawmb8DraZJlncpB7LhOXnoCJyVHu0UwyOrDSv9xvuUcC/libcY7ce++9Cq08h7jH4sLh2bGc10qBdamwtVhbBhVKb0McWH37fo9fzjENgXUlvTVcZ9gDJ7cHTiqwdpstVQDGFUiLAqAeqpYll0yrysrroblpHTDsGl0ljU5HHp6fkdXZvCquWIKx/Z43vkYTgjw4NyWjmZxsKY5ovNP+8ow+01mXF7Bb67Rt8JbJnNyeGW7tjO2BZwKwMoDiwY9Vl5ltYBAIRFkE1lAKgEnUVE9exCw9CYYALxRUZs8ZMLAOVjliKKnpCqAxWCTZEYMK9sGADvhDBWUgAuSx3D/90z+pje/cc8/V5EmeJRhIpk0MTDxLMACKBZiERh4DyoCIxEkMaBhQMhhie5S6ARIBS4ATYOWYGUShwrJ/gPXbvu3bFLYB5Te+8Y26fQZ4KKDAJgorCi0vbL8ozAxk2S8KMy/+BjyjpjAwRFnguN36C8jSdtrBfhiEOdB6AiK244lK4gNQH+j63xjMaOxa3RKXsD7nis8B6WmsiQ89JG+69Vb599tvl2yiJ2PFnKwZH5F0qiuFXEq2bN4o46vGdVA/PVOWyamyNJs9mZurytFjx7ReZy6Tlsv27pDL9p4jl118oZy1fatsWbdGMmnwpiuNekVqNXuTlKnTaUi9Nicd4lypjRqIpw9CBmf+u8ex2UAuplxq4p2OKpjYRFvNfjws9mJXOMvVitQo8aPKLCBG9ltP8GRQqAM/B71gRTbLMHZfS9o0aFnUmFhXXEPRnJ5WYrFSNXhyND4ThbXZljrA2mhoaR7s0KrqKj8aPPbrqZpauVChYLF+xl3AmX4vZDOSTlJmp5/hVs97DFij60L31AdVm9gwhdkTByosa+Zg4kyDNbiXkEwSJTIfJVBS2A2Zg3sSyt8kSIDEuw+sphijxqbVYMxkwvRsWaZn52Vial4q1ZY0Wz0pFHJq0x0fHZXx0ZKMj+al07IJFjhW392ENNtdaWDL7oiptI2GzM1XZWquIjvPOksuvPhiec4Nz5NtO3ZJQtJqIeaa4XofRa0lQ3CeTMPEwva0XdiN01o2ZekxrA798Qy/fGeJo+fF/ZHvN8DKMmaftjqi3McIX+C7zv2EOH/uI4upVw4pK7Fv+jp2bZnF1u8h3iZgjzaTHI/Pv+qrvkrvPThD4q/4/k8WsOqZSSQULtknjhlP5McEA3BJjgImOWk34ShMjDIxQKhJHOy4P3Of5D7MuaaPUbJx6qBg079MNrLd5byebmBlf36/i7ezP7kUq70dzql/tpzjWilQDxXW5fTycNlhD5y4B04asPaaNrPOazyTk03FkQgqUVLd9usqaR6VFBVgkWzBRIwxoCDh0ubCiIxlc5G6SoKmVbm8DiIeKc9JPSRlGkLrl85l/kwBVgZXABSKKeonCikDCsCMQTi/Y2FlAIQNFysvtmFmwplBZ12UR5RItgWAkiyJZbFyoTAAkViOUUIZcABXDKyAOwauDFZYBosXWXiZhQc0UVKpxcpghP3THh6s/B9Vl2WBZNoNSKNkUPv1e77ne/T/zNi7JZjYURIj8cLeh2oLIGOVw+KH2gt8EsOKxRhgBzYZLAHNACjQzjF67BXHQRwtNkH6hXgq4JhBF/G7QDztfMUrXqHrObAyeCMRE5Y4+o22ckyuLMSzivI3f8XVM0DVVVVoTfu03Ylq204cPy5vfcub5d/e/36plWcl0e1ILpOSUj4toyNZWbdmtYyOlDSbqtdMJTFOrdaQ8nwlZM5tqn1zzaox2bh+nWzftE52bF0rWzdtkI3r1sjoSEHhN5Mm9rEnyV5T5ucmpFkrSxcY1AQ6sbjKEJMVJUkK8aQaaellVNTu208GBBjymQ/eFMbUuYL9tC6ttpVF0RjTFplsexoza+5cL4VjUZsavRliPKNYxUiZdYXWbMmaIdgTYAnJn2y/BrOoxinpdpk4ANxbGq9ZbzbU4sy6mnwviisNCq+l0wrPIM82HAA+lIhRLu519c114MAKbOrzI1wM8RJAFpRrH/SVeRRsS4wEgKoax7a1NIhNHACv0iP+2H730jReC5jlSNQEmNJyLZeCNbrVkkq1ooDe6fr5ClCrkwPEHVucMVbxbDajsby5dErSCazhltCq1U0YoLYNVFs9fu9JvdWWMsnE6NNWR67dd51ccfVVsn3HWbJq1Rq1EaPsUjN3pFTS+0ihkJe8Krd8llRQpUwO4BrZrqPrrz9pcCKY1KzVvZ5+L4E+7i8se+WVVyqIxoHVbaJM1AGsJHkjlAFYw/oaV0KxygJo3A+Z3EMJ5R7CPZd1PC4//p33MQuZxnGL8BO3CS8A1Ndjwi6u4pIHgDbQbgdW7lEsw3bYv09yMUkYT3aESsx9irZy3yWO1GP4+Umf00e84nGxcRAEWOk77qu0mfsmn3Ov4v7LRCF/45mBfZhM9UyCum2ZeyYTlT6xx3Ey8UlsLs8YJj15brANjp0Xx0SbOQc8u+hfryHOsdO//j3hpx8j55n7MMfF84jj99hfgJjtsG22yZtjUDdKLqf3ffqP/fjkhU8q0haOnTcqMn3JdulD1uMnbYrHHnvYBP3CeeKZwva83jnn3FV7z2LNOWD7tNFrlbOe74vnG+3z9Th22sqy9AHH75MJtJHnOsfJOeZZ7rHCrvy6pZ3P6SvGCFzb/M7543rmOc7+sHb7NRzP6P5ko8GhJfjJemj4+ZnYAycFWHvNltrD1mQLMtOs6wPYwZJZ6/3lWbVF5VIpmW831YyFrbdAYfJkSjIhDpXBVKvXUZCthgzBrDeayap9OJdKy46RMe3Hx6rzMtdqaGwsCZvYrw52MkN78Jl4oZ3MNj0TgJWHiJcNYKCAZZdMvjwkfSDHg5ABAcmHADAUBh5+KI7ve9/79MGGhRiIxQbMgwt1AQXUZ795mLM9Bi5AKIMTZsi9rA7LA3YMTPg/D05gjMEJ9lxsyyi5PNSBY7YNUDJ45EXyJyx7PBxpJ1YzzwYMZDIAIYsxkMiDlrIv/O5QDcgyCMASDFATm8u2OSag1WNnOV7ajqWXBzODJAAZuxrtp6/YBpZolvM+ox94qHMcxGnRv4A866LK0j8MlDgXPhPvyk18IOMxml5nkT5yhaU8N6exoAwOPIbs79/5DvngB26Xgwcelsp8WeMiV43mZNVYQUZLRSnmc5InaU0Gq2pC4c9iPhMyP9+QmZmqzM5R+qWFB1bWrCrKtk3jcv45Z8s5u7ZrqZxN61fJ2jUlGS1lpZBNSLM6Le16WdqtutmVG8SpmupomXJ5ATOh/qiXqwF8gi3VE015H2g5HBQ+zSJsCqC+BRtxW1qdlu6nQRyk/sSqCxQFcNW7OZBptUKB4L6N1khPtxtLBqX1Y4OlGPalXiy2ZW2bZsLFLUPca1IajbbUm01NLASgc2xqlw22YI13VeC1N8maTHYNMax4bbVkkUWhdltN6TYboXaqJUHypDpMlKp9OWQ7VkUllEDV/4f+1ThitVszcWD97ymWvV+J72z3etJotSWlCbR4Lnk91YRl381ktaQPfUHtVK65aq2m1/NcGeCyc0r7xsZJkFPQ7y+g6vG+muSYeQdAtWHPVhoNsDbaPak1O9LWjMAZqTdbUm00pVyvaShNrlCUF77oJrn6mn3aRhwBmlQphw04rwnEyJDNdxGbcSGfkVQmY22npmvILuvKU1zVP5GiyLHGgRXoI86d7zeTcEAY97y4asb/caIQsw9ocY9kOWLv/T4LZHIvIoETzhagikE+33+gaO/evRpXz2AfgIiXXwJEcLsQZ889FtCgPSzPPYSSYtw7ue/x4l5C7D8x8xwP9z6UYQCJbeEOAYjoH0qDeUkurhPgins19yvAEBACWNg+E4RMZtLeeKyp92tcMXRgpd0cO+1kWyiuwCqOF3IEcDz0HY4asshzLLzoI/qZeyX3V/5Ou7n2uA75nePn3k1fcJ/m3kyeA/bJfZb90naW5RhZ3mOKaSvPGO7ZXD/0DdtiH5wjjpc2c58G/vgbbeUc0i/0Hdui/wgv4XnCNrg+Oef0M9sGsHl+0W7+xjJsmwlT+pL14tDPueUa4lyzPpMbXKsAIOswQQq8c665Tv1aYTnax77oB34HUjl+joNj92uENrJN+grFmucG1x1t4Rwx0Uv/0adMzvDcxcpNP9lEnI0dOCbayKQufcTfSELIvugX2un5HlhvMFP2E425hsB6Mkekw209XT3wlIG1x2xppyPrc0VZky9oKRoy+/Ko3VYaFZRUki1V2k1JJ5KyJleQsWxWUprxEKuSZYq0oZYowAK2DByIX51p1GW22VAIZt31+WKUTRjo3VoaVXsaGYcVhrWmHwFBw9f/rz1wpgMr/e6z4Qw8eBjz5kHHQzVuifMHrCc54qFEfCgKK8tjh8WGy4OcdXmI82D0B7EPkBmcMUjjIcfMMwMGBjo8PBng8XDjwe0PNQZObNMHaAyEeWj7jDbtYn0GDwyueHAz+GO/bIOBAvvjAcxMvA+EaDPA7MqGJ5lyMGWftJ82sS+Ol+NiWwwmfCaZ9jObDNDzMKctLAfEsywPah7ebIeBk6sWrM+++Yz9cPy01xULBxQFqXDf8ZqLrgyyrKssLDc/V9bBhc/w8/kdd3xY7rjjv+SuO+6QiePHhHmyYi4jJayTmbSMlgqyenxMFdKkUJqmqmBYKBal02EAaOCqWV5rVekCbL2OFPMlKRULsqaUk03rR2XbljWyZeMa2bZ5rezatkFWjRak26VWLIpnS/uPuFFTQ0M9TwVCi0cFLFFF9Zq0BLcRBEV2Yo+tVCLjTguwUrvVFFyNY+2Yuuo2YpRjK09DRmUDSY2FbZEgyZIXaZbbWEZmHYyFfyQ90thYod5sS5Voc6ISa0pNWbMGN1sdBa1ara6lcSiRo5sMaqZlPLJY0JCm1xTfkCzKSvS4wtuVdKKnSqS/TJ0whVgTcBHnilrJZCrJrhRoEzpBQMysWaFBz5CZONRMDemDbbMhFlXVUH5PphQwVaEOGZPVek1JGk2KhY23GeKOyZpskxvsIpvJSr6Qk9WrxzSpFzVVaQ8TFTXqBNdrOpkCqPPsVHVaklKuNKTa7EgLhE3nJZnJy7GJKZmeK2tG5o1btsieCy+Ui/fulbPPOUfru2YVWPMGq/nCAmAljhVoTWetXyjhNAioSwFWvy+6KgR4olYy+AdYCXMApBxM3FJOyANWV+4fDP4BRCbheBGPT54A4AAQ83usgzT3TGAERRGniaum3G9Yl5h47lmAmNd3BR5oA+CCdZZs7Ey0cY/ke0aYBKEb3DO+4iu+QgGaeyUxoExOcj/inuhuEqCFey1KJ21lv3ZNdRVouLcCrDhbcKZwb6QN7Mtrvvpzg352SzBAwz2AtnHfBxKZxMN5wiQo92NcKbSLZxD3aq5p7unU2qZ9vLnfMxlI/wFTZFhnUhGYok8AYSYbmSwExpkQ5RzSP/QJk61MLtJX3H+5f2JDxsVDu3m+cM+mPdyjUXBpM8BKX9BuzgHn14+T88d1QT/6hC7L07eUicOtw6Qpx+VuGVdLuffTFvrTYZc20fdMwrJPz06t97hOR58XhLJw7Exw8Ozi+UabWA/QBB5pPy/6XSeTxsZ0eVw9tI/2si8mkLlGuB55fvKMZ1+ArKvrwCfrEiJDX/M84zpiUoPrkv0ByXob0ZCPhC7DhC3njX7x5/oQWP9/HfEOj8t74CkBK6pCL2S0xAa8sVjSGV5A8+C8QSvxqsSfAptr8nkd/KCMkvEXUM0Sp5JIKMzyO7GrrA+Mkjl4NEta/p5agimBw9/rnY7kUynZVhrTQQbbP1QpB3sw2YNJGrH8lOVfEpeFl3gIWUificd8pgOrPwB9cOaqHQ8xL+ruDyC3SvFA54EDSGK3BVh5UGGpJcGHF3J34OJnHHz9YeYDPH94+cBwENAcqnkgs45brgZje1g/PmjyjJwe18XyPoPNdvg8XkomPsjydRiIeWyY91HcqhtXYWjnYtvzmW9flv2wHD85JgabblFjG/ESD37siwGr28184Er7KvPz0qg3IsDlvvbgg5+X++77pPzre26T/fsfkka9KtlUUq3BgOtIMS+jxYJkyQqrKWkbkk6Z9SyRoC5iWlotB5aGwUcV5bQjHVS5XlvGihlZt2ZUNqxdJZs3rpPd526TjetXa9kSkusUSNSUIQMtR2Sxld0YtJIYyeJVvW6qDcxMiTQrrQOWqcmeIRcLaiju6nZfzbAbkiI5vAKogCaxqnqddKTdtOzEWm5HS990TX0MWXstt65mdjL7MQmuWJffVRlGofUYWa7xnrTalHFBgbQkWOzH1jVLt8auBqU0qi8TVGbNoBwsyJxLzgHlZUz1tcRNnpBKy9DwLMoAZRm1dDu00rduP9UarJSzCUmZ+hmETalWtVqVZRGMnfRNS+3NxOO2NDbY6tO2w/2gb5FVdSaqvipm+S3kZHxsVONJsefSRtrDdV6pVhXmAWH6jRhg7MLVRkfqTDAIE8MpafWSCqzztboUR0sKq9dd/2zZsGGjAiBllHLZoKoCqw6sqKuaLRgbcFb7Rt+oxsEZ5U4EB8QTxfrFLa3+vUWl/Lmf+zndB1CJI4OBvX8PfeINWCBLMEoT4AMgMsjnewoUYRlmGdQzAIUJKyAQKAHAeKFmAXMAAnAC7OF68bwAfDeARvqD+y2TYyhxDrpAIAocgAmwYl+mfSiUv/Irv6KhFoQ3AHccD5BLLgCgCTgmAzsAw+dAj+/LJ/64toknZXu0FTDxiTIPa6APuVc6sAJu9BWQxXaAOPbLNlB+AUSeJwAQ+wQSWR8A41hw1LAu2yeLO3+nz4iB5XhRTnkOeeZ6gJZ2A6ncb+kj3qiMABvqLhOM9B9Jst7xjnfod5Y+5e8Ob/QL2+YcMdFAkkGefWyT88e1xbnl+Ohjwjs4JiYHAH/6kvwHHBfHz7a5LoA9rhGetQA35xuIpL18hpMHJw7AzT4AVNrKMdM/wCf9Rr/QV8Al55VJCOCRa4nzgnrLNvidiQ7gFmCnffQ/L84R1wmATf8CmazLfvkb7aE/aDvJBoFPzjvXMaE4rA8scy2xHmMFrln6k37j/BAuw6Quzzq3Ei9lTDdUWJfSS8NlzrQeeErA2m00FTbtAd2TfNIUTzL6zreamnApk0jJ1tKIgulUva5ZfkfSGYXRfDoTxQ3FO4aBFOujrDIbjKo6ms3p74Argx7PHEySJmC13etqvVZsWMxmJ7NPnIQJVXiR8NnFz0/IyunZIs+0k7jU9vRabbWyRbMVqAVIQyuoR7bUfZ6K5c50YGXgo4lP2gYKPHB4YDk48cBxC4//3YGLgQ0DDBQFHsYAKxkxvZC7oolmY23pNuMPKbcS+bZ4MMZtZA55Ci3h7QotAwXaywCJ5fx3HzD6cg6+7N//ZklxzNLIsaKMxsGZ//O5KwWuVPoMdXxfcYumbyMOlvFBsd53QnIUtyDGf8aP34+DfXmf+Ky8g64vw3Zpr/eR1mPl3WgEQEqqDXj//i/Ke297t9x/3/3yxS8+LIleV3LZlKxdNarg2m3WJZdOSiGblkIuLflMSjJaN9T+EQuILZR6l1bntCuVak2qlapUymVp1JrSbnZVbUT1W7MqK2tXl2T9+rWyfdtm2bl9i2zauF7L5ZSKU9QZwQAAIABJREFUJBJiq2QKbkkvxFhSX5aMw5xbIKnVaEizAfg1hLhalDqAzUrGuB02ItcoPlXrX1ta2/CVNutpXFk01dCy+2Lz5TrnHFM/1u61wJNde0C0QhsOnXRGesm0ZSoOy1HjU620IX0uAMy22LbHGDMw9YkIK0FjCoRZeYkdtSRR5ENQ229KdVHVeB2W9RwD2mQa4loK8WcAGZDmP4kTJe5UFWKVj/uuIM0mHCnYQZUGVh22Wy2p1utSLhO/XFXbL+o0YM9kLNd8qZiX1atXyZrVq3XSQWvcanvIKJxQdVPfWXMM8GpQexUbcb0hFd61uiZYolZrOleUXjIjjU5PZuYqMjFTVjtwOpuXXWfvkiuuvEIBg/7hpYCezUkhX9B3voDCCrj2gTWTs/tC3KkxCKnx3wfv/T555rDK9YH6B+xxHLQBdYrlgBeW41gZjPM5Nkz2DTD93u/9nqqlAANQdOutt+rgHxBl8A9koiACs8S8A6ZAE+sAI8AxChggwudAAwovEMBnDmlsFzjw+H3ACYX2J3/yJzWGleuH9UiWx/YAIq9BTTuAY5YHBNkPifHoI0rKAEZADJ8BbMAmv9M+QIT/s31/ViymsAJ0PBvYF31BvgRginaSb4A+o3/pTybLACL6FSDCVso1QGgG2yAUhX7CPYPl2eGT4yIshD5BrSbmmDYCUMAfkw6cJ/ocFZzEf+wLZxB5C3jRvxyPO3XYL/sEgDl2oBALM9CH1Zv98P1GScfODEhiXyaOGbgkZwHnne8/gAh0sz59ST4Hjo++B3JRc1kfOzIqMkkQuTbYF/3M/Z3l2Q/HzgQD22NdQnFIFAhUA6isx6QCwM31hlKNkszEAMfDMXMuOOeE3PA7y/FMpM9oK2o0kE9buT555nNdEpMN8DKBwvOf4wBU2RfrcB0SVsPf6TccBlQF4Nqkf5fzGgLrcnpruOyZ0gMrBla3Am8pjqrqebRWUUsuSumGQlGO1ao6E0xNVR7yQCWWpQ2FkgJtpdVUKEUtBUoBXmzCxLMSkzpGHbhUWqrtlm4bazGlcLAQYznGNkw2YgdY6rSuzRW0rutUoxZU1hPXaFXY1kQZT1zHlbYDw7w0MQcldJ5hgEfb/XytyxU1JrjR7Wjfga+JJ4H7M+Vi9Xac6cDKgMAVUQZfPMh8kOmwqYlZYlkwPcaShyIPJSxcDEB4aBKP5MDqcOXAyu8Obg7I9JOVnMBWGVS1kHXT4/UUGkKMjkMi2+ThjcrDwMJjzVxBYbveTt8+nzGY1Pqbob4fAxlTwszO5pDrx+txOq7I8rvvK95P/v9BYNXrOYrZtKyZvN3SG4dWX1dxKfS5g7APBl298N/jqq1PPnCM9I23E0vu9PSkfOr+T6pN7u4775b58rzCxqrxkmTTSY2VBFjzWIQLTNAlFSSz2ZTCh5ViIRtsxhIJcb6w8XZ7WlYHRbFWpT4rcaRNjV1FHRwZKcqa1eP6XjU2IuMaN5uWkVJORkoFGRspykixoFlkgVgQzZPQUoBUS9N0QzIlbMWoolq31SZY7HZn8ZaqPmqpHCtroy7fUM/WYj2DEzeqWYqabRMqmmVZt2mJibSmK6pvANamAmtHOmTCFeJ8rT4r+wSkUiEDrSqHqpSavdmvXfpEMxETT6rgCYCjHIfSMnpdxOrBco2oLdmOwbMp2fcnSKKx60ThjAREmbQmNmLSQI8jlLbhuKymrKnbXBuWJdkU4EazI/WGxQQD6mQ+JgzGrkXK1thx8TOfSyuYjY2NegCyqeVst9OSVDKhcbeUlLHva8oAvtFUYEU5navWpAV3A+5p3EwJqdSbMkvd1vmalMbGZcOmTXLhRRfKngv2qMLlqiffAazAxTxJlrh2iGM1YM3mcgrv1GMl0ZInq/LvWdwKrL0avo8nAlbrJ3uTpI0JOU+0A7CyPX7nODkHXrfaE9iwDOVvUMCwkTLAf+c736nKHAN7BvHAESorYANwoc5yb8V2SW1rYIWyNAADiidQwH0W6AISUGqBT9qHBRaFjs8BLYAMYPUswdg6sTGjtAEiKL8AD3CCtZfjAXqwogJFKIHsH/BB4QM+gFmOAahm+4AOy8TjL71v+ekKK5OawN13fud3KpQCrPQXMArc8Qx53etep+cR5RrYp2/ZHwortlJAkHs+kwCAGyoeNm3Ko9EerKm//Mu/rOeLdfgM9ZJrhuXJ0eD75LiBJz4j+RP9x/FzrgB0tgd40RbUa+AR6KPtqOs87ziHtAcHAaov4Me5B8LJXszfAXXOu1uv+YxzzrHxBhLpW7fo8jcmBHAueVk0jhs45UU/Yi8GPJlM4A3wck6Abs4r1wVtBID53LPZk/0eVRTll/YRxsO6XFucR/aNCvrd3/3des7pQ9RwrjtUeq5RzgvXJSXkmLAGxjlmIJxJFK4JoBcFn0kW7Nn0E9ctgE97IgdIcD480bhtCKxn2qh22J6l9MDKgJUHPElIkkktMePmW2y+x+pVfSgDrjtHxhVEsQdTuoYYVyD1eL2qD2piWQFRQJaBjw7Uet0IZvPptAFuIqlJltguNmDiZFFvgUmSLm0ujuh2eJGwaf+8ZX5LZLMn7AOAdV2uIGvzlkjhiV7st9xsKgyj4KJKammGZ9CL4x3PZKPszTTdVfAk6t8z6HjOdGBd7LJwqHSAjFtg/W+eLZEHODPjDNB5kPHgZQDAoINBrQOeD2ZQbTweypKmmAozCKzsh78xuGDbDLR9OX5nOwzqLDNoIbL8+fGwvsd2YiFmn6zjaqtZCw2gUSjjVmIH1zhsOrh63/AZy3myKo7XAd2B09vi6qgPlvl7HNh9MO2DPAd1j1d1aHULs/eHQ6//7uqwAyvHxXEDEJ1OS+ZmpuXeT9wjt/3Lu+XQwcdkZnpWCoWM2oOTvY7ZhNMpGc3nJMs6rboUizkZGytqvKgSYABpFNdCoWjnD8Wx3dHMwtX5msyXK3LsGNkw68EyariVSvYkm+lJqdiTNatHZd26VbJ102ZVXteuXS2lQk6ymZTkgqVTbcRYO8lOq9cApWNQ6lCQ6wqvqH9MHmKRdUuxKqVuJ7ZODcmKLDERtw+uJa7TeN8p6GLJ1Qy+Zs/VWFfNPmxwV293VGm1uFgADfeLITbZdvUcqxLYj01lMjSbzqmtmfOBpZrjILtuU+EbUDTINjYNCaDoPdrO90MnjNI2aRmyKrvrxidp9PuRSqk9WBVWL32jx2CKbwO1OrgMTAE2cMXyW6t1JJMhyRJ9k5VsPqiYxaLkC3lvnF7W2I/VdksyIxT3lm2bcwOMRy6BoD5rNmDU20ZTFdYyiamYFEikNTNwvdmW8nxVMwV3JCVnnX2OnL97t+y95GLZtHmTqk7+/eCeQJIlrr9iwb7/mnyJ61YnsEJMr9aHJYwnpmbHMgT79uLfv/h3nv/rREbIFAxIAqzE9HHdE2NJu1jGJ+k4bgbv3Be5Frgnvva1r1X4BABRo4ADYImSVoARFk1e2C6ZUCKsgrhF7ltYkFGzsGsCMQAFCZ34nfsr++VaR1W77bbbFMpYBhAFEIA8V1gH77WALUmkWNZj71mX4wTsAC3a79BDO1ES2ReQwnED3q95zWv0eLykTNw1w/3Sky4BffQX7edeTIwsgM35Q2Fl20ARkIQSzPcThRJ45rniwMNxAEocK20ENsl+zN8BpN/5nd9R+GYbr371q/Un5xjQZB+ekdefG5xf+gEFln3S36ivqM9+3XEMwC+gx7OD6wDVEDDje0dfMHkL7DPpAIQDb5wj9sm5QTXlmQUA8zl9iz0ZYORvTCbwHGFSALUcNRdQdCWUPqCPaS9w75n8uU7YD6ozdcv5nJhY4B8F3t1NWIbf9ra36QQAcbhce9iQAXqUUGqS00ccN7kpuC48NpnzxPFzzji/lJ1jf1xbgD7PPiZQ2CaTNPQtVmiuFa53VFwmSgBhgN2f7/Fn7YmGqENgfQYN3odNjXpgRcCKnRbFjhfAaImUiL0RhdHpRl22j4ypRffA/Kx+TimaiXpVY1ex+LI8gw0UVFRTHZCSyjyVkgIWsV5PlVKSLgGtWIKBVtbBdjxZrypAbi2Oag1X4oSmw/Lk4tQHp8ayLg6WywHWaJDcQymekxo2nWcYtHYbDdmQLwlKtL8iuA8KzzPle3GmA2scwBwa6dtBtc8HdT7AZxkeXMy+euIQBg88lHnI8/BlVpXZWodVHrLMujLTjKLAjDLKiYMZg3ge/p7+Pm6j5e+eYIjtMPhhlpn9MMDB/sRsuMMgyzr4sS4DQR7UDDAYKKAI0E4AwgebDpRuz3UAdOXZ1RhfLm4b9L95vw3agd2y69etx+26Ujqo/Phg2qE0PiPt/eLKuCu23t647RloB1ZR2IgfPXjggNz3yU/Kp+5/QD732c/L3Nws2Y6klMtIIZ+VHGV1mnVJkqQkj/UyLbkM5UGSqpjytmMD2JMal8o6WhoFlVOTGXWkWmtqgiIUPlUWFVhQsknY01DrMFl2c1nKHWBDz0qplJKxMbOckr14bJwSGjYYy+Wzqpxx31UWNKJUha+Yy2oYh8XEBkUsZiU3W7Wpm17eRZVcVOKoxE0oM6MlcAw2PcFRv9QOEw0kXTI1kZ9qF9bjM7uyqoCxWFq9vWtypIzFhwbQ1XVQPAHV8H0DWl0F/X/t3WuIbdld7/256161b727czcniTHH8zwPXtAXGvSd+EYQTBCOIhqjKCqIogFFMSFqNKAo4l2DxGtUDCJKJG/0RNAHxBzziB6TqInpRLs7sbv3pXbda1c9fP5j/NcaNXtV1arqXdW1u+fqrKzaa8055phjzDnH+I7f/yKacJrhprkwBTZBOnPIau+8DuMeHeW7qeAdCnWJdktB3ol0O9qtKqdhhnypW5idi/eiQEWhThY1nUo6v7DYzcWC6qWqxlYT9H0uBDVQ2E4x0RdYKfPQRqAsqq9zrwGc1rd2um31ET9C6prtve7WHabHUhPd6178kpd2r3rNa7v/LuLta17d3Xj4Rre8sjxSL92ruSC2HApreYOVoq76HbCmaTX1W4Cnan7dKKrHqasJr6ns8ukEMu5VIGDyDSJaawxta5JOEfWc8rwBVxS1FliZtgIw7/QVdP96fjJx9bzyEtgJ+MgXDSL14w/8wA+E2Ws+IxyfakaRo7TyJaT+UeW8bU9hTXBx3o4FKoCeOoAIz0/fU+HSzUN7AtWyKFD6GrwAat9pB/AMjC0eaqv22autwJ50YpRBz9yMtAw4mddSiClvINZxmaNqH+OE4wB1YAfwvZ2HdGqUOworoANK6goWAStASlNjiql65UJWPu9zTDMGaF+g7vyo3soAgukGwy+WopipioChuuTz26fxRR+BVgsAwNcY6BpwDgCU2W6mjdE2GeCJ6sgEGmimq41tLQZTn5kDO6eMPpzxJeK6X1iI+wNEv+Md74jrgroOOoGwa9J2ymJmrC7erg3tTrkFsM7PYoy6a1/XUI5n6uR37aAsKjnzbb6/IFgbuk5c59raWJ5Rjh1XmcDc4oJAXTk29xeLJs3rBmB9UGa7Qz3bFjgdsFIYIlfqTMeHNMGVigpYwSjzXcqq1DUvWloJ2GT6y4TYHOC/NtYjVU2YAkeExhI12L8pqsDqxuJyt7m72z22vhrmvtcXl7pP3b3dXZ5bCLX20dVbMTFh4gpsS9KIS93lufluTTAoK/OHpLk5DbAGdOzvd5+8e7vbks/vCAX3ol1mUg8tzczGQkLOvywI6K84jwfIzPlBANYWmnJyloDUB68y+S9Rfb0TmnzH7IlJkhVaZkEmQ1ZbMy+gCYtVWaZMJnpWdw2WqcKasIR6srQ0Mh3OuqWaaVWZ747B3+BrgDQxMWGy2p8TJpMmZSXMCXrBf8mgamJgUqKemQ/PINyfoDonvyew5n1iEqNcg7Q2SKUuwSEnku1nQkNu0/roKqvv33sAQiaYFacyrNz0s3XOJgpp4pxKq8i+ovSCPkGZPv3EE92H/veHuv/vQ//Qfexf/7W7fetmKKpMf+fnZrtNLhLdfnf16uVuftbzDpjMR+obCmix3N2L70GwSMNUvQULY5GWRTCdGn03ISz9OrcE89kKE9Ttbebo3gWqZuccZ7dbWV7oVpaLQl/UAzk2+SqanNXIr3Mz8UynHj90Zblb4SpgcbKa2DZW2NWUdGwOG4GcKiiWwMDV9Dai6JZ0N8UPtpizUpDDRNuCIjNZqXTCxLaorpG2RwwD+V99F+BagjJlYF4enoBWEOTik1raJ8NFRcobQFnNk8NnN9TP3ZqGx7H5mpboxlvbxa/W8Z1LAHg1eW79B8PXt+TuKTCbCrnARaLsis/AImJutluauxR9Cfgok8Xfdaa7NMtKpyxIqBe/Vu+Nrc2YvNpWPUQQDvWYsi8GQU39A3zj3O/tdRtMq/19aSaugY3N3e7O3fUIvqSvgernff4XxKLSIy9+UQQkjEjHMzMBSOFjv7AQdS/AWoIuudcpvunTnsCqz9SvpDIamwAfBqv5DGgX5tI8H/SBLXWg2jH19SxxzHZxjVkosKUOuob5j1qcA6yUNrDA3JIqScXyHMpFMoBm3wRWUJDAaj99S+kCCqmsOz4fQ7BnG6CsXNDnnQqr7Zj4aluqHzgBnCDJs5rq59zUN6PwglB+pto3365Rz2HwZB/muBktOZ9z7WJhX2HlV6oelESQbeFR+7iPqHLSkXk+WwDlbqI9AatzSWC1CABYmTZTbBNYmdDqFwul+gjsGR+81Nk5u6c8M11vzs/f1MV3v/vd0ab8YY0VGf3Zd6mwgnWLrdRLoJ/jpPOmJAJW9dXGxjfwDdb421pUYBaeFjOZS1edbK8NLIKolz4ArMZKsSGcn/GNuqsfMkes+meEepCtXvpHnxprLeampRLlX7+qo3ZyjYBWcAtY9QvINEYCcsCa94k6Albt4JhvfvObu7e+9a2RFo4yncDKLDjHodFC2e5ulGnMB94sEyYt0B42Dx2A9aLN0If6TNMCJwfWMAfeDoAEotRRquntna0ATlOrz776UADj7W1K6/VQQ9d2dgKWRADmz2pVn/L6xMbdjl8l01yAa8X8yvx8AKgVfoDrO6D6istXw3yYaisfK4WQabDX4kyJKpwpc5S1fm+3m1mcbBY8CVgBtfyv7St9atvvQLo6mHTUEJ3PaOtc5aKGxKDu/w5Re2ObUcTOOhk6BCDbCfw0HTzahmne7m63PDtffFjv7XZ3drYjXyEl+kF6XXRgzQlaC1eTwKsPc9kHLVgx5zLBMgmyimqgNWCaKBnQRC60Gm+SQVl905veFIN6AleYr1ZfWYNdTsgcKyEZ1NrfwOt4VrDBqgAQjtW/5hJgbUutMDEQ4dDE02QrJy9p8ptAnsFaWsW0gMn2KMehwd25mZQmuJtMtObNafqUA38uCLQT5va3PH72R6vm5m+pzqZpdQZnSgU6fXf9Dg5N1CIdzR4PzGIO+8lHH+0++uGPdP/vX/9N9y//8tHu1tNPx31NbRNVlg9k8St12+2F6rnCt5XJZYVYZsSx7cylCNAEdhOOSlChsqhR+rQEJfIsjaBNAWh8J4tfqtym62t3u1u3nw4Aq0a2FYCZdpYcsQsL9b040y3MMX+d7R6+dqW7srwYnqzUtAg+RHUFYxE1tvg5j02yiyoZkJGfYf5bwDnjFCmLGa6cn/PVH5IC6bgzM7WMPWmA+GcK5kVVlrYHuPKnLdF3M3Lwzj1JeAq4FmAVbRjEFh9dMFiCP3nvlnbZLs94psoZzCmOU4FfWQXo9Gt5xzXHvDui9jKdLaC3GD6emQqmSQcjkJZjCjwocrZVCEHQpLqp7RFRkfnu7gDWzW717t14O7j+BOnF5Hin23CfUJxBf/q/Umf3u25r9163trXT3V3f6ja3drvtnb3om0de9OLu//q//58wA37d6z43FiaovPyY03w7zf+pvREluEYHTpUpfFcjKvBsXIsFmmZLzvMTmgJnYDZt6fiUsMzDqlww5N+eP61651xAKYhKuAE/wBa0UKj8TvUDrCb+udCWKUne+c53hhpJ8QSbwIJpMBgFmsxnfc+kV73Uh7oHHPgYAiK+iRYDmWlSWD3/XAfqDQaBMSWY+sVcmUoJOoGk4EGer7ax8AiYKYCgIwJxra+HVY3nnjqycgGv2iEtSTIWgnZXFthPk2Bqpmev55I6g1bn4t6jqqoLcKO+5sKkMQWspg9rC6xvectbuq/7uq+L6wiMMal2vVvMTB9Wz0jjj4UAx3AtOV/1sGDAxFVQLS99Qk3X72nerFzjB4hWlgUDdWF67PqznXNxrkCTxY86aTfnBlS1T6aRodSmLypzXNeb7aikxkb+vcybQa4FAeObvtTOFiItTui/VC6BMR9b9XYdAUdjsf7L/KfqbkEZ6KsPCGbW7JpwbWpH15dzYuZtgQCcG0+USfl33FZhtZ3jahOmxcZ0SrDrEuS6Tlj5WEDwvfL81i56HzefG4D1uBYafr+ILXBiYE1z4DTFzZMyUfjYnZsBQy9dudJ9/M7N8C0VRfhTa6vda65cj+BFQJKKKhiT4Eofvf3UAWBVHrB9anOje3JrvVucme1edeV6+Fs+ubnRffY1ALwRqWxeFse5FaoAgG1flMOjgi9NAlZRiAF0/yVlj2O1r0/eZRq8c2ifSrMg7U8bijhW1U0YYrK0Z2m/ruQ/s5iYpFrFzpyy1W94+tDG019ufH2nMSOZvsSz3fJBAdZcKW5bo9/OOclvt0n/TAOWSYSJVaYNMAkw0cjIuiYMQNFAbVDOdAQJtAZLkzy+XOl/anAzKFvlV47vTXyouSZBmRYB+IJRA2QmdDexUrYJie1NHA2cfLKoGOrpHK08m7g5dkYItp2BO/MgOmfKLlhmwqcujuMY2sDERz1NClOBzclbQuskf50E5YTyVqlpzaYSVlNRTb+pHPhzspgKa4I6mNIma2smDnxKpR9Z6NbX1ronP/Pp7oN/98FQOP75//yfUF/v7W4HnM3OFeBcnKe6gR8qKvPfuQBWKVcCUmeZk84Wc2HSa0Y7os0JvsNXtEZrdf7zfBpDvSsRcOVMjXO7R6nc6tbXS7Ao73s7xU+0mM/udnv7uwHPl2apysXHma/mMpPVWSoXflLvuThmqm6Ut1xIAHIl9Wjxa406VBW4tHHNMVODDRVg5RMqgE9JBaQdwHOaJzMHBpkZaTii6tacssUUVkogQYz0styjxT9W+pgRqI4CIJXAR/v7ZXFhRuqciKgcDRbtVRQaZZRzAGgAT73mqilsfLc4G1F0VwQmEthqablbXC6qakI8uDcm7W5vdVui2lfKjjQ3cq/u7kRArc0tvpzyzPIF3+zurN7t7qyuxvgYZsrVXFi6tzivMHcuwO58A8zv7YeP6gZ/2a3tsFeam1sMEHJ/f97nlRQu168/FKbjYdkgV/BiWXgIs9TlpW5OkMNIa7Ncz6WYi5frzPVW2oS6GsEHqcNVZe6Da/ssaxe7UulOYFUH0AeAXCcA1PMH9LSLWq5tfn5MHyloJuggwnPqn/7pn8LPEYyAEyaSAuN4dijf75Qu0KNMipvfuS/waQSsnqEWAz3vwJBnlHueYsaKxCJaBtyhsoHR1oeVakYZ8yxjkqtMdQalVF8g7fggMn0PLQiKDKueIJbq51lJMQNmmTomFx5TWdPW+g2gayvPfeohNZPK5jfmx4IF2cfzwXfajskpiFIHkG8xErAyYbUNk1X1V6YxhSoLzAAulTFTCoF7bQ9QASD10zPbIgFVGdh5xltgoLDqbwGFQHu6prjH9Aug9Wm8sC9AA8XKdr3Yn0ly5m5VjvNi8mw/L+Oeaxzs6wMAzYRYH+pL/s6uLeXoA28LrPl2DygPOIJZ15/ftIu+fM973hP+07YDufpTH3lmAFbmu9rMOCowF7NlbaudtYF2o9hSQimvzs931HD7ukbdr/a18KAfXM/GQnUB1+5lbWJcMa56Lupvv1vg8Fveh9r2uNcArMe10PD7RWyBkwNrkxpFyhrmtysCbezvB+y96vK1GEjBItAU0ReYPrSw1H1i9Xa0wc7+vamBlY+sKMSAEezyV6WiAtXXXnuou7W9FQALWCmfAjKJQDzyY20gse2AkwCr/QC3qMX5SqAWfIJPbr6AtWjJJkMPySM7XyJ1qvtuRBme7farHxpV2LmszPJXq0FBrJjf2w1z6SjHKjbzqKqQOpZjTvsyWAiEZRJJXaVC52uDCr6zFcGpBmCdtkWP3y4BqQXWwyZ1qXqOFPkaRCYmlgsLMXhZeQapBnOThQz6oCZWdZkVGfxMpBJY7WuiBQaZgHlbnXU8EztlGVhNVAClckxiAKiVZQqEt8FQhESTAyZyVtINvgCVqRn/LgO5gROwqoMB08TIarWB3qq/yYTJmAmhfU3InHP6KJkAKEd9mf0ZrK2mm9SFv+WiKK0lz6q3yYxXqg45SOcCwEjtq+bWCbippNo3+ykndmlCmJPl/D2hqfgsFr9NEyjRKlfv3A0AxE1Mbpm3fvxj/9b97w9+sPuLv/hf3aefeLy7u3onJvteAvHwY712ZTHMYKWhmb20F6C6MDfXrQCJxYVuGSxQQEM9LLCFYjwmPCv4uqbqRQGzL/gDxbPV7BZGZpRVdQ81e7OkIGJ6ur290W3vCI5VIjqHP2qNmLuz23WESAYnu7uUyHLdmwsJ/ExtS8U82x6AAtkCrHxbKaslQnAxrQXbBYhDpQu12LpcyY06v5DKsWjJ9h9H3r0X5s/6vQD3vV3py5QhaNJcKJXqvhWmvQUId3aprl13afZS59HNkGR5caFbEcwrItCWtDXS3vh3KtfFhH4xtvMp8FDx4SztuxQBigrwxe9xbZbovePrrvgd8s8twaC0c1GOgeqdO+C0LHhQV73vrK51q6sluGA4t1iEsAAQiwAA9VJHUbbYwLpoSxoq/bqzF2bRIjsvr1zpbjz0cICbe+1//PfPjX4qpuyCHe51129ci3vKJDdVlBHvAAAgAElEQVQU4oiAvBB+tUvzxRS4+K1Kw1TaZn6uLKjE/aM+AaslzVE+uyaNIS2w5pOzfdalD6u2olyJVGsi7h4PBXtxMZ5ZgNVk3sKbhS/7UTuBjt+ki/HMAG9UOs9IsAXAMreoZxPgACNA0W+ggkmm86XUAUmfwNjv6TtJ9aUSghVwRDnjQ+qaASLA23OOgpnKp/anvAIRfrTMl6VA8VwGdABZPQGUZ6kAPgAXKAEs9dBPaV0ieI928fwGidToBFYLmZ6rlFljBtXP897iJJ9Lv6uL8xXzYBKwOh9waixh9mt79XNOYBNYee5lblPjgLqDK32lbfRRQpSFCAqp/gNdFl/zfJyH41gU0Mba2pgA5oxN6u2aFYhKkCRQql2YFoNK9QTtVFWwR1mnlgJPv1sg0KfGHIqlulmYcN7qpP3TdFv7GnOMVxYO0kzadURdN8ZRg6X1cU1RTwG7a9t3jqWu6iG9kXFV2/heO4JT7WOMcx1Z9HA816WFYuWou/1cS65n52ZsdDxjYEbPtkgMktUZ4Euho3+BeS7qTjOXG4D1+HncsMXFa4ETAytz4PA5DfAs5q758v3rrj8c/qqCJ12bX+z+ffVW9znXbkQgJkGR+LY+tnF3amAFwJ9cu1MU2j3wtRYmxwCQr6zjMM/tv4CulenDTF5PCqwvW75yAPZSjQXtwLkF2Vvbm90rL189ALgAezfctfa6mf0uAkm18Djp0gDgj62tdjsmfKHY7kb+WWbR076krpH71quvFOc5DMA6bWtOv10LTvbqA2vCUP6Wk5J2P/ukwmowN6gJm28lO18GL+ZuVpZzYmIQM7kxCbJqLAojRdCAqkxQCERNAkzgfJo8GAxNghJY+ROBHBMcJlm2MXCaMJoM+LdjmPyZZDA7y4iMJlQmOiaQJrnKMUnxbwMthcPkyuTBBM+Aq0xAXMxtNwLUrfKnSXNGIDYByjQ6OUhrjzTbze/6CwfZB/bPdk5V0P45uU5lNdvYZFrZkb6nRqDdFuimRoS9u3a3u8lndX4uFKjNzfXusf98rPvnf/5w9y8f/Wj38Y99rHvyqSdDkXX/S2GyssTM2eNpP7wK5i6JCXAp7m2QUJTW8neoqsAuYBUsFlNhQBHQCgLD4tR2l2JBy1tcAGlZij8w5bUEaspgSZE9G1CGpudvgFn9ZCNnahcwtA0St0vwIma0Y9ProlCWdi7fMzmNoFB7BYDTFzTcPWNNruTGKQsPxYx3bs5+l8r5eId/ZIRuis0v1XQ6oaxWYOXLKrDUQgBWUQipfmO/z62S19WixuJC+BqHz/DiYrdcg6osVjNY7ZOm13E9RECnoijPh48xlQrEMWeeCd/iKKcGzXHdejmnYt65EX6nINTnzdt3QjmN/LdV3b7D/Hd1reasLcGiNqQxEuk3VWlpeID4pWIeDFalAQozZ4Gmqgm4Nrxy5Vr3spe9onvVq1/TvfpVrwlF8MZDNwKoi0jPDLdECL9y9XKYNft7GbQuC8AEUAUIK98Xv9VyDWZgMJ9ywpZAhqItl89pgTV9WNPcXltJW0KdVD+g43lHBfXv1ifdBJ4ZLhXSJJ5vYQbooToBGBP8fLYBHrALcN23FCoqKnNNzx3gpCxqHOACfp49af3hnrcg5bkJBO0LdD2HPeMAq2elc6GkeoZpNwAD7piIOi7IYtLJ7JQyRq0DQRYBU0UFx9rCMUEi02PP6oymmwtDFj20oeN4rju+579nqoVMz22Apg0pl8YAbaU9PUfBMPiiGnqmA6hMweMYoJspraBLmZ4FQIJAbUuh9LxPP1X7OCdvfWcBAXAZnzyzwSsF0XaOzw9Wu6dVDKA2NmXAIm2nDZx7xjAAe/ZJNTRz7xp7XBMWYu2nTy0kKNM++jLr5DoxRvmOIgxanaN/28f1a8zRtsY27a+/LTg4d8CsjsZA/ab/tauXcc0xKar2UT8LLl7AkxKvPq5FCyaZ5kifuzaN+8BZ+/AL1ieuxbwuLWJ4uRa0qevbp320tfFbf6jT2D3j+HnKAKzHt9GwxcVrgZMDa5MeJVIKUDv270UQJWZs0s6AVObAgIvvqqi+vqOOUmQ/tXZnamD9H9cfiSBHAJSp8b/dfjpS6fCb5XOa30lrIxKx7dTD3MgxQfWk9DYnBdaXL18JQM7XYcBKWXaOrRprH8Cqnage2kgwqmleJi+APHPBngRYKahgP18DsE7T4vdvm4SiLHE80S/+owlICU1popoDj3+LSki5NEAazNLHJ82GTRaApgGQ+SwTJMBqNVzqAlEaTd5MZDLaoJV++4EwZQPTDB5hdd6ga5XZBMj3TMysBJvAZZ49+5soZnAP3/ORMsAbqE0g7asMdTdoW+GmghhomdFZaTbpYvJsQDfw2jaVFYM9uE0VulVR8/xTMdWWJnRerc9r28bZDxmgw7+L+edcMaGtPr45sfa7vklABtEjf8owqS2mm7fv3Ome+MwT3aV9ZrUlYNTW5lb31JNPBtQz+fv4xz8WgZk2NtZChQ0ADfPeoi6CVe4T4Ew04fAdraorYArf0jQb5nfqO6lS+LJGEB3mvBVqL4lSW4InRR7R2fnKiYX84joEyfZlplyEsgDEQFcLZDOzgZah5gnqs82cGLSWfKoRJwmohvlxMUG2PZNeoBrmxoAVMoa9MHWYClqiCgP/gM/dOOGi3NbgT0XZywjKJSKttgHL4ae7Q5lmGrnSLS2uxCd1UCCiYi68221ubYfpLFqLVE+h1i10y8tU0aLchUms4ELSzSwI+lWjNVcIA66xqDA7EwsMFgciknNAnPysLGMKtDFf3tzY7G7dvtXdunU7rok7a+vd3fWN7mmT6Dt3wh83TLH39ouqum4BpPjmhi9rBJu6F1GHbRMRoqvpLz/VBFVjgsUEfqfO2/X+4he/pHvtZ78uJs6vfvVruqWFpejnTTnJpczhP72yEoG2mDI7X9f9yuUr3dLycolerB3mas7VUJ+LGh7nG9eq9ijm1G3U5mmBNa0j0lICDIIHprnKMKGnyvnMe8/39gOAgAqEeU5QrgCCRQPPPhN5EAdgbONZYD/3IgjxrAE99smATu59wEclpMpRQVsfdqbH6Z9PGbMg6FnqugeFQNe5ADUAq17g5Y/+6I/CwgRIUeNAsme3F/BzLixWctFNmYCEcup559nrvJy784gFFZHGIwBauX89Xx2fIpiRiamI+h8UU/fShBdAWVCkulMy01oGxGkP56ZM44hntOc2kHVe+sJxnYtjAlqQqWzfu48ELVK+siyqUhedGzNi6qn7DCzrM3X1zG7NVsGZMUm9AKFy/e6cjWncTDINkHHMyzijPtrZfjkeZB5xfWfsMbYBaG3r5VnsHNLntA1wqH+NkZnXNH2AKeL2ocC6vqi6+kUd9Z1FDm3I3Ff7g1K/GweNr/a3nWvQNWJxGSCDc+dnX2O2RRVwbqEjlVsqLID1yiCCgN4ihHNzTbevadRV2w/Aev/meUNJ59cCJwPWGnApgyS11QRkK3Nz3UtXLnf/cvvp7nOvP9x9ZmM9JhrMgT+2ejMg1eukwMr89s7OViir4FWwJsM5xZbZMTCltArQ1L6OCrx0EmA1OXJswTPyJUWPtDp9hZU5tHPOlyBTTHw/Laro/l7XB1/fPbmx0a1JTSHtxdx89yJ+UY35ceZLVeZhJsGO2AK1KRATbMfP1wCs53dj5ZEmAVP/t5yc5YSu9bNkIgfcMhCRgTj9Vw1gBj0rtX43cPI9Munh12U13YoyyBWsyUAKOg2CYJaZExMmsGl/5lmUAgOvwdAECHCJbsh8kBJr9dkkxoSBf5dUE/4NcsEyE2A+Q86bGstvymqwyanVdhMY2zumVXwmcoJGORff+86kwXmaaKjzpDac9F2a8vZ9eHKSN6nds+1bdbVVZv2e/mPpgxd5JEWuDcVyL9TgO6u3AlKBS6qOynHeJtD/+i8fjUBMH/nIh7unpS1aXSuAKf0JH87wl1zgUNmJExCTWXlpZ4sa671IhQz/1rqPYDgRfKn6tobCWgAjQTZUwjnAWgO71Vy8oczW6LUBJjVybCqtJTdpnnuJBhxwGpGC8vlW/EDDF7T+f+4TYBqLMoC1JEMNUC4ZWUdRfYHZ5vZOwBg1E1QyiY7gRovzHRU0lGuwlMHrTNrDn7ekthHAiTnypZmSA7j4f4LwGhyIK4Yoy8y2L1/urkit4RiLCa8lmBQ/VErt7NxcOasIyrQbgO3+8Iqow6Gs8zvd6NbX1rvVO6vd6t3V7u7qavT1U0/f7J66ebMAKxPsqohmsCX1K/6nJUgWf9wC72VxwHfB2rNzxY9V+reNzWgn7aUuSytL3ctf8VndZ4Wy9PK4Tx5++JFumYmvc5BfNgIkUa7LtaVtI4pxNWMOhTVTq8S1UIA11NW4tmqAr1pO+K/qx3BfKdfHOOfP8c/WXChyHaQVg+cIQPLyjHHPZyqXFoSBIDgDlL430QcU6pqB0YAU1RQMeM5RLYEgaxKTfOAKrtKaxadtAIg3xU3/uWddu9Q3UJc5RjPViWcVoLBo56V8sOEFVJQDUjwXgIrfQZzntvKdL5NQ9QQnoM+5qKNnuHomqDvfBFbbqhcAVH4qs87DPurpeBk7IPfNhUC/ZyRj7el8fJdtYjExrVucuzL1hWM6F/tqJ9vlooDz8qx2/VlsVFaqoxYD1NH5KUuf9S1b1D3LdS0o3z7KUG+WAumj6dxak2J10N/qk8GIPDdtp/6Ol/l48+pMSxl95DjaSp/pU9t6OxfHTnP0VFHVzVjruNrf79pPn+k/f7uf0uLCAgCV2bWoXPBq0UDf60vn7nvnqH3S9UUbaW/nle9cgNEf2sP5aXdtnuNejmXTQOsArMc/r4YtLl4LnAhY42GTJsFhclZUAa/1ezsRPCn8S1dvdZRR0YCpqkAPpFIHmTGdFFipmZ/eWAsIZm7MJ1aZT6yvhTkuMAVmoLVMVoqpWabJmanpNdrmnxZYTVxAYpu/VDlgcGtv9xnAmsegLqtzpv3xPZ/V11y9PqoGQKWetlDpR9MrPrkttAL1jZpCaNJlBOJbX9oMOtVuOwDrxbsBD1yTjcqX0GUlXyTBjB6ZEzqDkkHdhIuZlkELIAq+YYWeagFYASRYZXZnsDOwU0WpAJKTM0Gzkm7ws2LNj8nKNKDkU8a3lSmXsn1PHRVUw4BK8ZCjzqQO5Arhb7VcfQ3aJgzKYa5lssqsymq4VXK+YuCUAixSpImP1XkKi0HdBOAkJk73o2dbc+z271Rf0zR4BKxhKsxnkl/oZgCryLa5ap9lgJsnHn+8+9SnHg1TtEc/8Wj3qUc/2W2GH+lW5DoFASa0kcU0TGzvxaQVsAK35cX5bmFmv5v3FpwpAuFUv9VIM5KwWnxhI8hTmhWH/2wptyiERb0Yw2GBQhBbFLSMbDw2+Q2gr7GTKJ3oT2Alnwn74CVgwBMYrEY03AghFP+VF6CkEBYlV1EbItvuSsFT0r8IQiUg1eIiaC3wqn5xzhWiAsbiXKrSOTsfbhORMiaCApVcpTMVPqV4AYKLK5e7lStXutmAsqJcpcllbF9TzVBqd8MXdqv6f26Egiq9zAb/5XWgere7A1bv3OnW1tbDR9Qn4LkFmja3uvWdnc6SoXdJ1VoiABc9+1KY+pZATCWoFHU1AkxpGDliayo12zoXk3EBlB5+BOC8cgRiV69dDeCO9t2jWBcfY0rqOOIvYC0+tyV4VvkMP/Bo+6KyZkCvoqjWdw2olb7IIcmf8JX30Ql3O7B5a5mS1hEJwMAi00759C4pnK6MlL3W6qW1eHFvgwJ9Zz/PKwACJFrI6tc9r/3W/721+mgtNxIkwofcIvXa2iggnTqCjxbSlZ0R1/VlaxLcQkm7eJcWIe1xE9BjblEX3dvnm7L7+5WgaDVAZI36bX/1AWzq7hipDisjnl+1/LRScZz+c7xdQGwXCpVtPAOuyirX+vUAdL9l/ds296zNxYnst1R9czEm3VHsn+4l+jcXF5TheLkwkQpwLhqk5U3u4xrxdhxjKkjP6MftNWWMtYhrEYBSz1rKOGkMVpZt8/z8WxkJu3mdaw9wnOfmeNrFO/ut3/8DsD6bJ8yw70VugVMBa/+EAJZpSR9YBVwSdOh+AKuATiD4ifW7oUL2gRUYAug0nW3rOC2wlpQIB/1yKQ2tYqrc9d2dgG6TjvlLMwd8WP1OEX1s/W4IERE4w4ryzk7X94PNPKiTLhBmxUyH83XUtsyggXBROkrQpkfv3mkmiaWUAVgv8q34zLoZiDLokgEPKAI9IGjgMrgxobKNVfuMEgwsmdryU2IqxxTr7W9/e0xIrWYzFxbMgjrK/8ogCkiZixlUmXeBWEonEyoqb6qiTMXUw7GpsdRR+9qHjxlg9WlQNiHICbFPEwsv5l3OQ5AJ0SxBeQaVEhwElCeQ56TprHuur7C2/26BNaE1Pusk12f4hfouIKdMlr3L5KzrdsMHdiMmLx/9yIe7f/jQh2KFP5Sdm7drECkgyj+1mCnHOwLezBRz4G63Y6grLU6ZeI3zpsqLGSAak55xEKaiwFInSz08y5jcLizOR6TbFRFvV0rU20hXE36xM91i+C+WRUnvA+bsotUGYNWgSDvl/ON5WPNeR07W8HlNOC0m17aLCMI+Y1Gx63b2gJtj1EXQCOxUUuyAVUGqgCs/0shrG5DpfLXXfEDZzBxVsUyyZ2ZLMCXwFb6tAX5MlbtudmGpm19eKX6YoSrPjIDEpJEPrD7c2CjRldfWNwJKqXv6qgBpCY5EUQWuG+vF/DQnmZRUaqiUb1xmGDAHsNYIv4HvNTdtwGxNdaN+oThvbkdO2PBljQt/v0JqSXdCVfUMeOj6je7q1WvF17OaW6f2napcmj8fBq1jWC/gH4p8hZV24p5uC3kdTDMpngR3rRo0zT2d0JaQ0wIdEGqDqCUk5YKR8lMVTSBLK5YEqSyjP+m3b5aXwKIs2yXgpC9mbtdvoxYKw/+9Boori0UlbUuWnSAViv5eSUvUf/bl9dWW21rjxJUSi13F3STbyjYZOG5Sn2YZ7f6HLRYqu82jncfI4yW4O48EqnYBL6/LhN9UN9NfOfONxmJdfQa2CwCOk2bbmdM1o9CnqXmC7aRzyOBz7XWk/HQLUX4er+3/hHH75RiQ7ea3vE7bc6awMhWn5lJRjcmsndp+zf5KYG1Nv9OCyvnmdTH2L09rkrr8NVpQGlv3HXV/DQrrNE+fYZuL1gInAlbypaBLNxaWQnHkJ5WQJKUNNZXK9693nh7BJX/Sy3ML3Sfu3upeffl6gO1JFVYBmwQyYpYLggUrclxpboAatRPA8pXNl8H+sfXVboM/xIRcrJMU1mk6R7lS2kRcUA/V/e4AsIJeKX3ueYAsFDOyUBt2drrPvvJQ+Nfmi99vq8D2jy+9T77GkPzMWgpMBeLL1KbrHmWe2JgC5x4DsE7Tw8/tNjnwqYXBL4MuATqgJ+JkBrUwuDG7etvb3haftmGCyzxXlEgmv/yyKJlUT2qDlWF+SkBRYA6ReAErsybACn7BKmUUpFJYJUsXgELwCsDqe5MEwUXkpQPKjgk2+RRRSVNhVRagNfimj6lJt++8+cdScDNtj+AhmW7nPBXWFlBz4tZODHPyMkoPE3AjQmuZTACdAJ4anCnzKo4mpXTHPT6K292tWze7Jz/zX2Ea9slPfar71Cc/GWbCGfijnUyHSScwi8BMNUBT+p82voUlv2kB2AJzTINrlOD5+arncVcovrG2YW67tCB4UElvIiouVRO0riz7rQBzKJzhKwlo+G2WGAFhzRLRfEtE4PDEDIubqqbupZpaALWYFfPPLJPy8H0V2OkeX9mSlkZ04P09akrRIgPWBT2iti7xO10samu8x+l9KKqXLsH5NFel9vI5Lb64YJC/7PrmVrfGtLIqnVTPAjEl1Y/JtWBaEb1XACXbr290t27ejCBJG5EblpIuz23td+nJmscGyGQuLmLxJpiPAEXFHzWgNYJSlXQ6lNQCrBnsSn32AqgXFpfDfPn6Q9Xs8iUvLsGUbjwcalBOorV98fkr6Y1SqUk/3VRVPS/6ymo76R4tkoQ6nzlXi5Ka9+KzBda8z6Z9yto+/RPbY7cA21cbW2Dr79MHuoTMfn1awM1jtYBq+9w3y2zbKL/L7Sb5zbfPlywrgboFy6xbC/vZLu127bm1febvvtLbLkDl3/36tG3StnfbH7lPC855rElqbvtMz/q2oJ/jX/+7VCQTiNXNuef2ed23Cw/t3/lMz+d421fZR3m+jj3pust2bPs71esstwVvEZmN3xRj96sx2FgbFg0RWK74Z+f1mufQ/jvr0W/n9rjttTjtQtIArNM+gYbtLlILnAxYPfi2tsInVbTfBCSryOBQhEvRcf/tzs1Ib7MmpP+93QjA5LuH+QzNzp0YWJkWm4a8opbtGNLXCCoU391+OsyE+c+2KV/CbFegoxrFsW340wAr01112RbpV2L43XvPAFaBoJhES0VToinKXnGv29/d7T73+iNVAz35JZDl9ve0eCDicL7St3bSEQZgPXm7n/ceBqY2eJABj++LoB3gTz49wSEMagYtPqZWcYElAOSTKqARH1bAygRXJEEwabLLFE30XhEWBe2QJoDayaxJFEjH828+rCA1gVXZAjwIIMIEmNoEiqmsAkCom5Q6jieIEgWYQsskyu8GUqorCHCs9NdxPCbBzIQN5uopcEWaRp1X+08C1pzk5EQlJ5NFiRMsp3yGiXDzb/2XwFrSmexGUKRY8KuBnbQHYAWrj37i37vHH3ss/LEoeILxAGGKLSDM6MAC31BXMwDOGExLfsxQi2qk4IgYfEkqF2ahFvgKADKj9VQKc9pqOsynUeRc/o/gdHFxrruyAmSLqbDvV5ZXAmrLNgthipsTUhQWEYbTZzUm88W7MSZ3+yUVUIH60m4ZkRj0AsmdHeaPBfiZUN/b5a/JamY/4LtAq2i/BVgDWitQU5c7YLpvAljaGAgWoAY8NY/pzl735NO3uv966ukCiWAocrvW495jmlzNvJltSkezTe3cCUD1ubWzUyb/YeoIkvlyNqqGyW6opnxT5Vi1tFl8fCOAUq0PM+CMkhw9UyNfaVOAefnySnft+kPdi1/yku5lL3/5yF/NxNfvaYKY16B/Z75i/VpS7owDTKWy1Vo85OTatZiT5VRcc0KdfdyCXws7J7k/c9J9kn3ae3ASfPahpF+3nPznpL5VBFtAyd/b7bO+LQRkWyVoJPi0QNfCkb8nLbzl9u35JYwlmE46F9vrm7jGd3dHCwuTICuVvMMgrt8W/Wdgtk8f0HK/BFO/TzJPzfLa/m6/a1XOSddELho4Tj8qfJ5v20dtefl7tmX/uO1CRXtdtueW7ZvtmG3eB8S8Fvye9499ueoIfkVhdc+K/8DNJu/fvIezbgn95fk4Vnr712n+u71WD7vODrvXBmA96VNo2P4itMApgHU7zGD5iwI4Pqnpn1TMY2+MfFeXZme7T62tRlob6VWohC9Zutz9x/r0UYJfe/VGBFV6xcqVUFH/o5bHlxX8Xp6fj9/zZe2fislMVi7TfWZfNWBG2+CTgHWSSbBJj/Nk5hvlmYgpL8x8d08ErEyaT/va3N3tHl07mL5HwCcKM3MwL/V8dPV2qNiTXgOwnrb1z2+/dmXXgMZE18os9RTQCarkby8DGwXV78x8qaRSywi6ROkU/ZKSapCkjAJNCp8IiQZTkX/lcPWbwVI+QvDIvJeayrRYcBGqq2ATJsAGXccX4ESQJn6pFFbAyn+WCbJUFRnZ8I1vfGMosibHfGdFSBQVUUAnb9s6JtXVcamz6jmCoXNq+sOAtT9pa6G1Bdb0L8tJnAmWxYFRDs6d7fBXtV0fcHfDd241zLX/8z8fC/Nu7WtRYHX1TqiXMSExWQWcAZtU0preZq6oaqA1Ig0HLJaIwCVnK9/Ysl+CpN8CXqvpXfEd5c9YlMvFeZDYKLEWGyNHbPGBpLQ6PpeJmFiXmXf1n+R+WQC66K3VFDjUhGISHCbDsY8ozDPdHrPgUDi3ux1tJDesfNXyz4ay3J5rzUG7MNeB1VgYDBPbEtWYL2gExAKFNapwpIPZudetrm10q3cFwHPcArMRDEndKmyG3+gILPmT+r36l0aU33FQJCpuAGoNwlXU0+q1q06CPQFj30eApRIZOdTkakUBIpeWV7qFGs34la/8b91LX/LS7uq1a921697XR6atrcqWyqn7MoEhFiEEZaqRkNMUONXTBNf8bJXUNI1s1bI+rLXQeJpbcxLEnKSctj4JUu2Evq8Wtspie16T4KyFFfdoUa2L5ZL+dS/nwkCrhPYBrjVTzt8SQsptUlTjVMgTXo975rUqW5bTQlqW2++jFogmLRr0+2QSKGf9/dbWu62Htja+OI++ubTtWrNa/27Vzhbe2vbLvp0E8an0ZrslUKqjeyqhNdOd9VXr/mJHe620fZTnkm3X7tcHZ/XNPqGssnxyfNeRcVPApNym7e/2GkiT56xve32398phiy/tPXLYvTUA60meOsO2F6UFTgysTFuZuOZrcWZ2ZI6aZrvUT4DHRJfK+Yj0AbMFLIHk5t7u1Glt7OdmfvXV6+G/SkF90fJy92+3bwasUXEFNwLCfDfXrZCb5NRXBOKYkEJm2qBL446SyH3mQFnTA+tet7+7033O1RthspevW1ubR5oEtxcJ31zn2r5euXItgD0GDdGXjwnMNADrRbntJtejnUzk34IgCZjEDJjCCViZz6Z/C1DlM0oJ5ecKWIXIl7+Nia9IvrYtpoQ3YvDMxOMCigi6JPUCWBKGXyoC+eAygT0zVdArpD8Y9RswppYKIARM1U1KA+qvwdZxmUP5jXlvRqHkb6s8iefB9xd/8Rd3v/IrvxLAKloiQAbf9skBfJrB93706lHA2q7W5yQrJzcmTc45/bqy39IXy/dhQloDMwnc4+9UDNJHdHd3J7Z78nO0dukAACAASURBVElRMj8TwCpCpEkPxdV+oBbMSZ9TorVW8155WCuwUl8TTItZbYFS4Dr2R60tppxqxhuwm6bE4T8q4FPJ/1pgZz6CORVzXClemiiyAa3lIQT8Qt2N3LAliJNKBKAGrFKa97r9yLNalMeZTlTekkN1V57SnYR6amZJjaP8zDPrU6qZCBKVwOpMKrAGhFYQDWCNcks+2Y2tnVA9wyQ33kUtDXy8VOE3ouCWd0xcI6JvieIbaWhi+xLFN0zzRul/dkaqKciOAFC8jmt+2/JZIFZ7gskrV6/USK03wvzX+5FHXhz3TCikNQ1PwlmB+GJ6LT0NSwbvAlbVBLwXUOmAn2oEYqr9V01/c2KcKmurCOa131evzuu+bO/tSbDb3rctqOV92FdYWxhqAaSd/Lfgkm3ju4zsql9ym0lmr60iF1YPs7OjQGwt4LQmoH1InAQp7TmlQtjul7/3IbYPZke1Y78eWWZrBtyCVF6XqQ63Smj7LFRutn3b1srN661djMnFhfyuhbvWvDrbIdsrgzMlZPo+694qzllemhqnap0WMFn3SdDYtnMfGhPsla8tWNp4Kcd9mmDeQmt7L/k7fX4nLXz0r4vDoPW4MXEA1uNaaPj9IrbAyYGVv8693QiwxJc0AYwJ1Mfu3AqzXxFrmcWKdMtcWHobcEmhFDzJS4obZrwfvf1UlPXI0nJE+43frlzrpLJ5cms9hnywalLxH3fvRA5W4La6sxVBiUTPNWF49ZVx9F3ms/a/vbN1wDS37YCjgDUAtzHziodCa/aV871pFdbqwyrtzlWpK+oLsH56swSi6b9M5ijK/QjCuV0fPo8KynTYPplLVp7a52ICctob4pULy91yRPN8fr1aM7NcraZAgkhh7F//+teHikmxzJD7/FGppEyDmfCKCCySr/2BKXCUY9B2TE7BFXDlo8p/lZppIKW2vu997wszX4ostZNSy++VGisdjVQ4GSRDdMM01TK5ZvYruBPwNEgzN6bwAmcmUfYTKIaZsHytzsVxmQQLCMXkGMRK4cPkWVv0Jwtn2duHAWtO4NrJYk5W8zMDebTbpMKaATNym2IivBMmr9opg7E4TgQT4pclcNvd1e6pJ5/qHn/iiZLq4TOf6T728Y93Tz/5ZCiPzIVBVHGl56/ZRZAkPp9lIlwCGEUamT3mZTUNTE1REr9EqptxPmDtOzNT/FxL8CVbSUtTUtcUc+LiG1omlCWIk5BOHo/UUMCpPiWH51yJc5BrdJfGC50JynxM52cXutlLc6FipnIVJtZ7u8WntarFJTXO+HzBakx2qz+YH0tO2LE/qH3DT3VXoKi9bmtnPyISJ7BGn9V4BE4oTHwr8QdQR15ZkYyLebCo0BEwCuhLpVMj+YLZrR2qbvHtDRPwyPFTQD7yzMqlG2bNS2HuyxfVQpK0NC9/2Su6hx95OPxV19Y2SvoW/9V0Q+U6rIsPNcpz+qMKliRtzby8rD6rr2obATnV01RgW9PfFlhbFTLvt76ilJPts7wf+2UnGOX3LZweVY/cr10A69/TLcClGpcBljJ4UAJZAlKCcCxY1EBM2cYJHe5t7cxUO1WzBLeEJ3WftFDZP89yb86MlN5Uf496Rk56pk0yT27br1+XVtnMfdu5Qvr0p3l5H46VnWXkImuqy9kPec8nZOYYow/aAEsJmZ6bjpumtcpP+B8t7NSowo6fyq6/04UjFVjHUo/8t78nAW7bH5P+zu/agF/9e0nZqQJnO/WDa7XX4qQ52aT2Pc19OADraVpt2Oe5boGTA2uFL4qmwEsG+7s7O92d7a0ASRMYqWYAI1jlY8p814svqwBKUq6IgvuipZUIxtQH1oeXlrv/2liLlWyQl1GGHe/a/GL3idVb3ctWrsSxPnH3dkyigCCAzuBDjil3a/ivToDNI4F1SoCbVmGNh/bWdndtfiHaYDQRmJArNX/LNDV8gIHl6vZWl6E9mF6/+upDo+jFzLK1yWGmwFnmoLA+17fb0cdvQSgHJrBJsQSIFFTmtAmLBlkwyCyXEsfcyO+g0IsKyqSXryTFLvMLConPZxSY8iU12IMi0MpsVx46x+I3CyqlMfjIRz4SvzNzNZAC2Zx0mRBIi8PEF7yqO8XX9iLhOq6JAlDOJOvg1X4SsvOd9Rtl9cu+7MtCccqJYjuxO+ve60/WcmLermLbJlfRcyLm3yYqueDg00TIhLUN0pQ5APfuFd9UbRl+kjW/YqtCpEIrsrIAQHfX1mLB4ebNp7u11buhiHuLVru+vtZtb21Wy5eSRqKoqdX0IvwtS67WoppmqpLMojlOOlNAsgR38i7/9ggtpr+l3IzmO/47gJXZa6Tosa+gT3P1WPUR3Kz7JdApd25mvpulRFaz2ZHZNWBFfwGUNfUncKtqMSgPq5cE1lHwouK/mo4RAbCR83S/2w6ltaQ9EwApzJhL9p4SuRfgjlLuJCpLiVPy7kZ/3iv7B4VWG2vH4JdaXoBdsKrFbmVpJZRS99G1a1cjqq8UNJTUq1eu1hQVV7qVlSvFP3dhIaA4lZ5Rv9WIqRlwqs0JWkww57uFxaVRzs78PRW+hKk+xCbw5OS6hZJJSlxfgTvre3I0VjbRbxPeDlMD+0DRh4BJqlSrJOZiE+sVzycLaBb2PDPTWqSvsCY0JVS2lhieBRkAT908J7lhqEeCdL8dWzBJOM5nYaqYaQae5eQ5HHa+hz3PJn3vu355eY34zbjDgsaiKMsZz24mrxZTjSl5Xs7dc8v4k7lr7ev6tAhre+1roVP5tvurv/qreDYC0owBkIDuXsqowCx7jFPGEm3CekedWP5YKM1ozuomLoK3sdOxubjYRjwHCwrcWvSx8akF7L6vch8i24WUXLzI/spFyGkWJFqlftI9db8FhQFYz+vJNRznfrbAiYE14Ysp8MrcXHdHgIwwLbvUXZmb71Z3tyNSsMBMzIFftLQc0YNF9+Vz+uLlyxEsieoqj6mX/KT8XQFvpqW5OrcwCiYkqjDAFVyIWbAXYOXPygyYmbE8sF7+vraw2D29uRGRGS/VSL39RjtvYBWgyfL7q3v5VflHAXgm1IBz7tJMLAQA1vYlMvFGPcdXLF/prkbOvfKyrxQKh71ubm0E7A7Aej9vnftfVg5+mf7AwJrKXE5AHTWD+gDPVFrTnzInpK0pVU6ucnJ62MQmwSsnMLazj2O3UGbwNHFozaps2zcljGdFzS3bKhxZvu1zxTtXyNM067kA1kmTtEmT4v45Zdvk6nmrprYQmxNhgYcoh8WU2JuZcIk2nH1zQEEKifJSbLu2djcWEJ544tPdE088PkqNs7p6O8yGRbiN/KcCd6S5a7hwFJ/VANGA1ur3GiBagbA0QDHBreDK4DWgyXYZ2KlCa4Bvhdi4G6SrifyCxXx3zjFS0U22q4uHjlkUzJluNjTamW6/BkwKYBVVeKSuhrw0KteJBIjxoQ2FtbQPSM10OQmsAaLRHoByv9vZBazVzzTyS4b7a8l3CkQDbKWUKb6qBUGLCXLZBriKAlzVz2qenJP5jMDsnrl29Vp348YjxeT3+vUw9bUwk+a+qeKNfGlrxND0N03YjDREzHzD1Jefcckf26pr8qguSNlTc8u2v4/LKTlnU11NtTBND/uKUDvRzqfdRQDWfC7165ILSfksyudTPm+OemK3z0R5L0HYH//xH0fqr0zzxU2Cr31rPjpJdcznt3b2rLZox4pEjADPiDe/+c0RGT0Bp12UmwQmrQKZx550Ljl+9FXRSe2Qal8ujExSrNs2acHac8piJAsaubstcn75l395WO1IVWbxMve1qPb3f//3ke5MQD6AC0qdB1gVXV672l97WaBlUQRyjW2ei63KCoa1h3uKKwtLHdHzLbgCVQsDFngd04KhMiwQcFkRTNAxgbL85Or+u7/7u7GYpO7qYdt2rMq2b++1bKscB1pFth0TcwEyx8G8DnP/7K+8nrNPD1so6l/H7aLGSWcjA7CetMWG7S9CC5wKWEW8Ffm2DOWXQjmkioJFyiaAYroLZJnxftblaxGkSYRdL9F8AzJ3dwJSKbERddFEeHYuANf2fgeo4AwEM3ulNr7qyvVuXa7TjbsRrRgc25aqm+AadZuTTH5ygvPzBtZ4aG1tdwszM2EO3fqyxlwvIkjuPeN7v4Hv/9oqvhBAnmp9ktfH79wKv94BWE/Saue/bUaabSeOCaKt2V4Lp2l+prbtoNr6HOVqv0lvQqLtW8DMY9s2J7VjladGu64J5Psr+G1LtZOrfrCK/oCbykA7GY57oR6nXdE/r97ow/xhwNpul6bR7QQkITa3828TL+ZsAgtFe9dcpiICm+RmMKaRKuv3CjGlL2ZC2eMDu7npXYI6bW5sRLkUBjlDb9+62d25c7tbu3s3ct+C3DBDrhBbHtyiCFfFtA10W9ueEltAteZhrZAY4BrmwRnc6RJ3zQiMFObFRbYcm+6GuXJ5F/PWul8G1t2XrmcuYhOkEjoC1v0yLqRSmvtH/tRQcGeLwjpTYFVbA84I6iSoUT1GAGtGC46IxMUkOK7jkbvqpdgnzIebwEnB1zUlTRnv9rtLTKIvzXXzcsMuL3dXr14JVclbdF8T4OXly/FvlghprktxTf/f0T2uNUM1rsGrqq+fcyvmuwCz/B3gWf2DW7Pfskg134HWkn+2gGmCaC4G5fftfZ/PjITX9nrvA+tzBav5TEjlqn12HaYutrCQ+/efM/1nivN174FVVh9cILxFUgdi8k9bcMjnWAseLeS0QX587x786Z/+6QA8vwlcJ3+1fmitatpneOuLmeeY/anMtNZolfOE0BZkWhXX3zkuJFglIE9aKMvnWtbLNgBcTuK//du/jUj0XFEAOeATqE+eUcDqRSUFqKDQ9oAy/TgpnK5RiibXFHEXmMcDTYH3qLHt878PZ4888ki4kDiuiPZA9wMf+ED3l3/5l6Gypu+oMtyH1FMxEuxjAcKin2O94x3vCOskICtlHOU7lev2+sh2bMfE9nmf10ILrP0xti2vvbf691xu117v7YJCe931r+FJCx6Txs4BWM9rRjEc5362wKmANfOxilL7yitXAz69+Fs+sb4WSuDSzFz3qqvXwlz40+t3u5evXO1W5ue7pzbXwywYlFJClwWuaEx2KY7gE5jyRQWqgFW6Ft9lbtJPrt4O1ZCJMOXV5MsLAFNzY1V8Qv7V0cNga7t70eJy+M7m66Q+nScxCY5BM8ypKcIzEfV4cXbuyL40VQPhT21txHYmdZ999fqB1D3TXAwDsE7TSs/9NgmNOWCmYpATpHYAN5jlCn3fRCwnXjlgJkQmsPa3t12atNq3VWlzotAqCQnA7cQtB+9UFFsfOdv1J5txP9TgMTlxaydN/QnVefXOSYE1J4FtX2VbpNLS/tskLiMF52Q1VeaEVp/gNj/LdbEXQMKLtETZjRasqVv2wq91bX0tzK9vPf1UNRdejSjDRX3dCNPiMEHeKhF4mSaXAHrjtDRRJ8eKoEkFpgqcjv8e9XupQnHajNd+dyl9Qkc5WYvaGmbEAZrl36NXACsAnKnAWNLjhLopSFHovSNkLb72IahWwKvKa6lGAdZ2MhjQGiluMlIv8+CS+xRbR02qD3BxxC0JgOJ8I5ctWJztZqtv6PzCbLcwv9gtLix1SyvL3ZUrl0Mxpfgw943UP8vL3eKinLbFxNe5FbeUIuW2Cz4Jk21gpPY7x54XXKox4y4q7tyo/FBTAe2l2Y4/a6vQjpXfAr35bMk2ymP1J9x5f7afzzWwtv3aPh/y/mqfKQngbf3zmmsn9S0I+dt9R31717veFUADXvnViwsgSB3Lkrzn3Z/UWPe0exSMsXrJqM3Z9rb7nd/5nVAYXdvACRz5PcvwmdYsymc265liwQNwKdu+nh2OaXHKve5726Rqn2NCnqt62ce26RLiOFnXBMiE3Rwzst0SvpUrerko7yLT/93f/V2Y7lI2tZtUamAPsAJP32k72wmsB1xdp5//+Z8fJrziIjz++OOx4AbgtQeotB31GRTnWKRuzgNY+l79lfG1X/u1AasUVvD8B3/wB9FnXgL6OTf1pwBrA3EW9KO85F7cXH78x3886uJYcpiDZ641abnUH3P1SX7XXo/ttdW2ZQua2abtGJPjan/BIMfM1ry4v6iU1277PJn2Hh2A9bxmFMNx7mcLnA5YTQ52ilmbYEfAiwpIATVxYNKaUMpnc31np3t842730MJiACKVIPwymbLu7QaAWbenyHpRWcHsNaaIe/sRBRi8UmoN+0yE3aT8Vfmp8ukErSBYpGLbR0CMucMD81A7r1dozgYFu85h2iBE2mB2f/+AXyrgdq5tHta2wxJanQe/20nQzrwXtDsXiwB8tCjalOQ2aNO0FwLVm6k1s+rW1Pik5zvt8c56u+dr0KV2AEpFzuBsoO+v5tu2HezKvLv4RCVQ+rd9Jymy9s2UDTmQpklrqjlpopoTPJ9pvtaakhVQKH6cyk1TZt9nWVkvn20ZOfg7VmvG3EZ5POvr6cD92VOR+xOAnFi0dbV/MYUtIJZtkalusl/z+wTRbLfsn1RY238XiOU3OQa57fi3AD/FyiVU0PDjLGa5YHRX7tAA361ua3MjJrm3b9+KQE5P37wZ/s0b62vxW9mumN7tbJfjhbVuzRqdjBjX2KixilIa342Adfx7m1grUuqEMlj9T32xX0xswW7Uv5r0FngufqTR1njTd6MD16jD0c7lKHgwcq7WvKuV5avKW+qYCmy5T+RJHXN2XNdRv2ImrS3dG5k2BoA+8qJHuuvyB1++3K1cvtJdXrncLdcIvaBVrltwCfZLyppyH8bCkujDAexjFTWv+wyClItEfXU0IyOHqW9VXNMkOBTX6r8rEBblN6E077sR6NZUIwl6Wbe+efAkmGuhbloF537es+2EPJ9zWX57P2bdWgW5hYrD7uW2TPcsU1G5rwEaEHzb294WAejymev55v6hLPLVB16gFUSBLm9KbC4q+gRuYgm4pvhUCpCn7yiBoq/bH2CBXfc1KPQdBVJ5/DVtK3I431oms+5p5q3MlPmPUh2Vn+OAZyp1l5r44Q9/ONRQxwTAyuX/6Z35e1tT4raf08VB4L0/+7M/C6AHjsrWJurMnParvuqrIk83YFUWxZNC/d73vje2EeUe2FIzKdhAUZswBwaefFk97z74wQ8GXOdYoSyAzqzY8Z2jMkSlF/NAW//Mz/xM90u/9EsBtV/yJV8SJtjqoY1+9Ed/NI4HREGpf3s5toUEgQkdU8T8r//6rw+otm0LpzlG5rWSbdyO2dnfbdv1FxDyuk0QbRXZdnzN8m2fY2177KxPC78xFtSFrePuvwFYj2uh4feL2AKnBtaisu50fFlNMrb27oX/JUAV/TfVystzJdCQCcinN+5G3tYbwGtBZEiTlv3Ic5ev+arWAtRbW1sBbdcXlsIX1r7/uXan25XmJkB5NgDzSf6q3X53ZW4h/GNN445SV+MhsLVd5YFndstJgBW0T3odBqyjgTaiLdu3TLrkj7USfyAlT4ThLKkWjqrvs72wpj3fZ3uc+7X/8xVY20lYwmM7KW0HMQNVC7Ft2yYc5gCYk9MExf5A3D9uO6lty21Xi9tJbAvJ9jUJTsVx0uQxy2/PIQfwnBTmNvfrmpmmnHZi3F+17rdvThT6E5ecYKRqmu3QtlH+VpTEAp5Sr/BtjWi24Se5W1O87NRgPyXgT0AvWI3tM6dppoipoASa/BbBnUoOVEqGCbCJYAnkROktvrM7fGlHwFoi4UrfEuArTZjfwtc288hWk+aa4L5ELwKOxTc2Mq8GEFbT3LhWC1iWALxgt3HV6Km0o+sxBdzmSV2OVIMh7RV4ZY4cAY8j0FKJzusY1NFI1ZPpW6RgW1mO91jFFFW3KI/lPRvBouYX5mPhhQnv0tJiqFgAlVlvft/3F41rAayG72sNFhWTSL68BYSLT6+/C8DmcUteW/Wdixy3YxAt5tQtsAbUUlUjAnP1I/YpyFWNnNz3S83nSHvvJRC0amVOivuQ2H8OTHM/nXabkx77OCg9rO7947ifqIIAhh+ll8B0opozPfUCQGARgAIuAOk795GAPgCSH6T9BGkCoX777d/+7TCLde0AN6qiPgLFv/d7vxcBgIAYULIN9c/vyhFITwA8AEhBZC4L4JQLPgXJcyyqIrXR9eE35wKomcsqnxmua9RxgLj0aMoHaIA44cozI68f55yLp4DQeeT44TgUVn6qrcLKJFgZf/RHfxSAyUwXdH/TN31TnIff+bECac8lx/a7c1c/0OlZ4zjuD+VTSUHnn//5n8c58n396q/+6gjW5HkGWH/jN34jFG7wC1j1hb7x95/8yZ/EdoDUAoS+8m99rY78i/m4Mv0G3+o0aYxtFz3610+7iJvXXMLrpGs6y88xox1f++NNv7x4CtaFwv5YNc2i0gCsp306Dfs9ly1wemB1w5iw1PDhwFWaGb6ZkYJm7U63SXWopqwvW7kcIEs5pL5S9yipoBPo5oviyqcVnDL3vbG01IHY2zW6cNzc3X53dX4xQFj5ynxs/e5IoT0OFuNmbyC53wGRiH6KV/prTdo0HhoTohM/Y1tmwm1Iy+oz9Yz9q+IwRbVOvMm053vigs9oh+c7sJ5Rsw3FHtECR02SD9stIbSdMLeKTy4U5Gf+dgBYa4ChVEwz8E+qrAmpLQBneZO2SfPvAFbWGQItzRZLk349s5w0RW5T8EQE443iIwtyV2/ficmfdwKv7dMEHJ4BqFTtU+XP+sSxq29ruGtEEKei0lIl83lcH39FUa0muuE5Gmlzxqqr5yPwi/MKO9s0TeZjWsrPtC/UnWKiu9A9dONGpI/xd4neW0w4+7lJRwAb0CvaMbPlYsHQb8d2MllS/DAB3g9YzuBHAaMVKEdKblVI0w8xoTL8UWuO1/T/HZczhut2MSvL6KuMuWCUyktpt7HSe9qHwjST4kllt5P0w37vX6vtotdp6zvNfq51Zrvvf//7AyKpkOCFbyYYdJ1QQ+Wk5pf5F3/xFyN1UntknlYmv9RG5qdgkjIq5dd73vOeADIALJ2XPgOUcmeLRuw8qaWUUrAJ4EAUn0uKIlNZEeHdd2nJ4piuDYD1xje+sfue7/megDbH/Ou//utIRybFWG6n/RNARcalUDKDpXJmEDDPg7ze8hnh+cN8FhSCXPXUHqCd4soUmEmwtgKkjiFglcBVIBt0q1veO8yrbeftuK0vddbRMZ0n2GbuC9j1jzRu3/iN3xjqsLZgpvwLv/ALcZ7aSV1s4xieXXKZyzEuUJR+ectb3hJqLnBXf7+pKx9lIMw8mQI+CU5Pe91Pc/2d5zYDsJ5naw/Hul8t8KyANeBxeyfM0D5r5WqY5FJLH1tf7Tbu7XYvXbrcXZ6fj2BLFFgKKJNgoCplDTWU+Ss11cvDgD8siF0Of61LEcCJHyeQFXDopStXwidWNOIWWj+zsdbd3N4sKQ5i3+H1fG2BAVifrz373J3XaYF1Ery0anELrX2VtVVYI9BPqKLFD7OF0YS/sZ8xdbX4moYSmwGcQqEtKXOKL2cxSW0BYBJcJ1QmHPfNmymtYTYcCmtRWpkai0gcAaIoudU8N6LpRoCjmgKGQhvKsG2qX2pvsTCU4GpSHZPE6jsb+V9jMTPy61TNsuTqAXVUz5HpOH/UkZJbzHsXImJuRtZdiH1mBJOqPqAZuCgBMseggLoKxKGIhho6BtYWUGPbyJdafHSZ/xbA6mI/0HoQRKvZcYXV8W81qFKYJbcKK7Pfcj6tn+skk99UxVqlpgXWPqy2FhsnvfNOO3G/yMAK8gRGko/aJ/hhCgxAwZ17id+mXNUgjELIBFYaMYqdCLVMYAGnqLTf+Z3fGWUAMsAKgr0AK4jSX0x/v/d7v7f7m7/5m7iXgCDVkJkuM1+wql5UVSBNfaTgUkflrgalgFFdwOd3fMd3jFKz2B7kgWHBhsCkshwTSDoe6HvrW98asKs++YzqW9O4nymlztuxvajAWX76r/oEikASBIJB6ihFV1TfNC9WPpNdiivFFNC6ph3f8yWtD/jyOuYv//IvhyqrXbQfJZR6bQFN2/z8z/9894d/+IdRN8D6fd/3fbFYAFgtDqiHYEzqJ6iTtqNOg2FKsG0osuoIdi1QDMB60qfCsP3QAmfbAs8aWCMNws5OBImUakZwJH6XGZHWwvejq7cCZD0A+FJKYwNkBVwCqBLe85cCsbaz/9rO9ijNje0BK8U1zYs/efd2QDBoXZmd6z69uRY2ZzOHpLE522YcSj/PFhiA9Txb+4VxrNMAawuC2UqtAteqra0aO1JBRybBxTQ44DaBFXSCwRpwCYQWP99iBhzwV4E1TIl3CrzeuyeYUglaBFgL/Io3wEy3+ldmbtORMFnAtn2PFI/izBq0GH6le44zhtGMaBx+mxF1l1lsOf4YWmuKmlov5ZToQ6XVRDDek7810uGk8joOqhQBluxR0/vYx+SWkhST3OpHm6JsQGBrbsvkt6qb26LS72yNTIIppyHkhtVNCT7lb0csgaKq7ymIjtqW9kj4y2ONTX4rsEZk5BpwKgJYUWoLiJa2rebBfovvqoob/y7wWo5RU/jU/camzGWbFkgnAWtOultV9Sizxmnv9ucjsIKb3//93+/+9E//NFRUYPimN70pfCIBjt8F9/mJn/iJ+BtwCcgEKvlRAib7u+5BLBUQsFIiqaiA1T0CuABWAitASmClXgoORDFNk11mq9RD6i5F8tu+7duiTsyAmchK4yJYkX8DT+ClbHD9j//4jwF0zGe9mfDy0WVCyxzZog94dp75DGwXMtJM2DkxKQaIgNrfAN3xlUe5TJUVsIJOwZaAMUC2v+8TStUDcDIFFjxJvdMHlxqcvt38dYHyr//6r8f2X/EVXxHbgnPPKwCvXQCtvpFrtQ+sP/uzPxsmwaIUM10Gs/yIKdiAmHr7Yz/2Y7GwoN/80FLeaQAAG6tJREFUTXFur/G2baa9Ry7ydoPCepF7Z6jbYS3w7IG1zNqK0lpnIED0v125HgM8gBXl9iVLl7uHFhe7x9fXutWdrQDUccKCZ1bPhMHUQZRggYKotHd3t0dKLpPhR+/eHpkBR6TH+fnpzHCH6+GBboEBWB/o7ruQlT8tsPZPJss5DFxtn4rpSGHtweLInDbS2hRlMoA2AvrU/KojuC0KZ/F93e3u7VUl03Y1am75vvi1pgkvwMwow+O6UkALlPJpBcyhclaf0BGUR0ChElQoVdz9GhUp3AuaIMAjwJNpteZyDQW1+l6KY7AdvrRbBVibFC8RTbju0+SfiWo4F6l9AsYz6FPh5TFMjpTS4tNaFNuMCpwgWt0/GlPfhFF5ZFNdLWNbgdasf+svGkAcZr+psI7T+QjoFGprQCk/0wrCjU9rC6wlgFITmTnz3zbQGrAaKX0K2KZvbDm9er7N362f6qSJ+ElvyucjsIKxX/u1Xwu4AXqU1e/6ru8KiKHWgTRQCljBFbgErNRB9wLTVHAIUMEZs1OKIFXzu7/7u8Mk2IsKyoTVC5AxlWXqCtKAIz9L5siAigoIxqTFYaJP+WOaq04WbAQOUi9m+rYHbCwHEub4urLMyLRXgiUJMERx5BtK+QR03/AN3zAKmpdB/vKaUFZad/iOKS1A5vsJWtWdeku9BK5pEsyEGQxqE/eFcwL+jikIFF9gcMrn9A1veEMorRTfWBaqkYEBL7Nm0OrcBVpirms79eJDDIh/8zd/M+BZm6sL1VofaBdAbhGCmqpPv/3bvz0Uc0GynJeFBP2ojbSfxQRgPADrSZ8Kw/ZDC5xtC9wfYO1B60uWVrobi8vd1r3d7tG7dyLlzGuvPRTD/Seko9nfi3/f3S65VFdm58O/FcgKqCRPqYnFv6/eGim1VFf78nd9zdXr8TB5fG01TIMHWD3bi+SilT4A60XrkQe/PvcLWNuWmASt5VE5jiCbympRRMff931Ai59nUWEzmFEB2RoxeBfQFiWz9ZlNNbf/2Zott/XM70d5W0cgVxYmR/+NBdLEuBLRt4kYPALcCr0lvUsJ6xtgGipm192LHLG7daLaAlcxD06T4LIeWuRQarHgUM45VVHfpzlv8WNNVXTcKwHKgLH60LYp1QqSql5RRCNoUwXQ7LdislxU4BZYU/nsA+tcwKltfY6DIqU6WhTaorCG2XENpNQCawBprUe7X9YjARv85yR70mc7Ac+/T3vdPx+BVeTfX/zFXwyYE1GX/yqYBDGUSHBI6QSPwOv1r399KKcUUe0IeFIdLP7RK/E9MKSigjf3F2AFRfoSGIMwiq4+/sEf/MEoU5okip8X8AOpXkyNma9SU9N8NlPPAE3H1DfqwQSWLywwZE4L7iif/hYASn0dB7Dy28ygQa1Sn9d9ugko23baB0gygRa9F6j2gfWnfuqnAvABKzX6S7/0S8NPFNAy8/X+0Ic+FODPV1cgKgGgHEM99QeV1nHU3TF++Id/OIAXrKunSM3qwvxY4CTAarvv//7vH5kEp8KqLRzHIgT1GrBqQ5GC9Y8FC4qvY9ouzddbxfm01/1FGyEHhfWi9chQn2la4P4Ba4VW5sFudCbB/FM393ZDXZXqZjMA9vbItJd/6n+ur3YvW77SXV9Y7J5Yv9vd3tnqXnft4YBc+UPB7euu34jJTf7ONJjfKz/ZwQx4mm5+fm0zAOvzqz8vwtmcduKedT9sItNXXHMCOILTaqZbzHXHOURbYB3DalFXW1PjSSCa5SS4ttu0fqp9aG3/HTlTwWRVZXO/KLOazRZQ4tvJrNZEdr/bqs//UR0rhMe/Y9+izmaQJFlWw1/0gCrbXhElL2pa43A9UZbjZk7MANZUeAWZqtGKU2lsgTzhLn/rK48JhBl0KUExyyjAmj6rY5PhFihHADk7U3OoJrBWU+Caiia3K+bBjYkv5bTJfTveLs2E01w6VeOxz20246Tr8X5Otk9bVkLAYff8pPvlvIIuASQgSWGlIFLqmI/yKwWPFFRmp7YBPMxSv/mbvzmAdXwt7odq5wUg/c3slIIHdt1HTIIprK4xQZf4t/JFdW+9853vjJQ6+XywvYjFUrFoBwqhaL1MWkFp5vpNRZIK67jOxXkASj6sfFyVn9GAwRsoBOIAmLKb5roJrnndZV/lM4l/Kv9VAaCYK4NfvrxMcbUZZdN5O0ftpS2/6Iu+qPvWb/3WUEmZLNsHiApeBUB9TxXVpl7ajBpMzabiUrilnfmRH/mRkdoLzp0n5VSfWBCwkKAeP/RDPxRgTGHWfurhnJlF6wvb+d3rt37rt+LYgNXiBGClsGY05HxGxHLZNIE0L8KAdkwdBmB9ADppqOIzWuD+AmstPnO0+ifT3s+5diMmJfKjSlOTgCpa8Gc2154BrK++fL1bmpsbAerLl69EvtLN3d3u0bXbo5M4Ltfq0N/PzxYYgPX52a/P5Vk9W2A9gFi9SU07CU9g9XkALBuT1AJHNe9qpqipZsMFzhr4C6BsfGBzu+qPmf6mRX3NwE4VOkty0pH/ZoBo+r7u8Xt9JkSHyXDNlVrOa6xi+m13V/3iLOv/IGmN4MuMOPatP8cfBVj7E8G2P1rRtrrTxj5zcwsl52QH5KuHafjBFhPZNJeNvhmB7kz4s/aBMPYe+Y0WEG0htEiv1Ty6+pWO4HcUmKkBzU5aHcA6VwI9hZI6V4MzVfCsai21d6TMNn6prUo6yQc1fq8qckZGPumE+qTbH7dAc9w9/CAAawboSWAFh8COygeK3vGOdwSUgSyKKOVQ/wAzkWiBD1NepqvMdN3nFDxqo/MHrD/3cz8XgJhBlwArQFK2KLb28XJdAD8qK79Z5scUXiatIJpa6g3uwCv/UnUFcsybgaG/+bwyuRUcKqPuyh9rH7CXPqx5X2Q/Zn+lL2sugjnX9GHlQwsSvambCawgkZkuX1qALwcqv2DKJmUVsL773e8OlfcLv/ALo40oyF7Oh9kwc14KLuVVACyBrBLm1Qm0a2+gz88VhFJ6pa7JPKzUaabFlGbQ698gGfBaEKCwUmQBPJ9jfWNhYADW4+7m4fehBc63Bc4EWGN+YOLDB2p/P8x4H1pc6m5ubphadK+9eqObn5kZASkTYCbBogE/ubXeJaDe2d7qHt+42y3NzAXArm5vxf4iR16anxv8Vc/3WrkwRxuA9cJ0xfOmIqcF1na/FjD6DdOH1gTXnHz1laVU9MY+pwfhcaTQTvB/bZXScVCkBODi25rvfj3Kvve6nZ3qw1pPJAITJdzW/QNwA54rxO5Vk+AaTGk06a3EWLaraWgCMAuYt0rOpHYKwq2LAK2CCADDQjhAu3qZVmBtgxGNJ9/U19mOb2rCbJgEp+lwk+4lATCDQKWpbuHacbCjjA5cPg+a5JbAT8XMN6HU2DUJPtMMM0G5BckWrh2//+/8rlWCTnJjngZaT7NPXmtH7ftcKqzA51d/9VdDmeRbSmVjriuSLYUP+FFJqZ3uSyBL8cvcp/KESnXDBJgqC5wyF6tyBGRy7pnWBrCCsgy6pEwBf8BTpnQBlBRAfqxAkzIoyi3FklIpH6w8qyLxAkXBgtSVsgjiRBAGhN/yLd8SUOoYABD0UoxBLyiUIzXh1LV40NqiLKjkd64zgY6ot5lnNYMuUTATWJk58z113sAdcAJW56B9qbMgHmSKzgtGwb82AvJ8Y+V9FSyJia6yBWiKRaqanicB+id/8iejjbSpNuhHCXYsbfrmN785FgUy/RazaCovVds58g3WbsA5zaAHhfUkT5Nh26EFzq4FzgxYR5OEe/fYlY0CY1BcmQdLbfNkTVfTB1bmxJmzlYlwviLFwVyZbAyvF24LDMD6wu37szrz+wms4+dVwauDamGhuZx0tRPD9twSKFuz3hY0+7+3fqt9U98+9E7yX839y2eJUJx5XENFDTAsNQyVlQKc4FsjBGc+1P75FsF1DMn985ik6rRteHggocwvm2bSZa8MvBTljsaK0hcR+bcGkUpofYbaGubQ1c+2RII6EEypNdENf9hq4tsH1pIap5oNtxGHE74bs9/WN7VvAjsJXvMaOtBOU5gr9q/zfttPe389H4FVgB5KXEIYKAR5YIpvI1NYZrAUScCmLeUwpXqCNKlwqIZeFEOQ6JOq2aa1SR/WNAnmsypKsBcTWCar4Eob28Yx3/ve90Y0YIoieAN26uc7YAdMpcHhB8qP03bgl58oxVVO2K/5mq+JyMC+o36K1EsJBmh8WJk1gzavDLKUqZRckyVK+V7UCexSWJ0vUKdGU1hBJQC1nTZijkyxFBgKxGsrwMq/ljk0H17f2V+qGqq0l/PSD6BYvwhE9ZVf+ZURkbm99vJZIj8spRTcUk/lU3VuVFP1c3wLDBRW7a0M/SnKMKBO1ZVqzk+WIj1pMXLa++OibzeYBF/0HhrqN6kFzhxY86CRGN7q/T2mLr0l+KP6Jicd1cRr6MahBQZgHa6B+90Czx5YawTaWrH+pGr0HIxcoWOQbeGtDwF9X9Sw4E1TW76goSxmuprx3yU9S3nG5vYj8M3ATbFfmhbXlDYRhbiYC8tpWl7FhLeUU8odgWq17R0F6a3l9VXS3D++r2WUIaCaCzed2Y8cXwIzjSP8jiIWRxNWA+H+cNKYyZbIwGlyXCA0kuSMvj+oWI7MbGuE4dyuVUUPwOUoGFJznFRs6zFG6XFqoKeoTybJyW1qHtewHspoxhOupWeq+OPrqReeeepb5DTweZp9oseb639SBZ9LhRXkMc0FniL6pj8k9TADK1EzBfcBiaANBFE6KYhUTgDGTxRYUS2ZwrZ5WLVbG3QJtFFfAat7j/pHQc1r1rVGbRTZF0xTZCmm6gZQ/VswKHUXBApgM4WlsAp6BBj5tYJb50BFZtosUBEl2HGYIANaprqg1SvhtDWLz4UvfcQkGEiDVkqqSL9SxlCVHV+5ynd+VOvMW+sY2kodmDgryz5S1VA3wa599YHovc4bIDMnZqbrPNp7IP+m5IJbn8qWZsh+2pQ/rGPKRauO3o6rjZyHxQBm19Rw/eZYTJDzeo0nzRSLQVPfcBdgwwFYL0AnDFU4cQucG7AeqFlOWmpqhQP8msn0Ihl7mVgMr6EF2hYYgHW4Hu53C5weWMe+k1mnSY+sSeX3TXP7MBJw2PiRiggwwsjGjzW3K+WVXKvpQ5oq40g5jbysxeLloKo6zsPqt/C9nJlpcrm20YfHFjOtOhlBWXaaNDOHqMuJmgVZCwwf+GycVksG1mdCZZoEJgCVdDhFGS0sm/8eB0gKZZS/6AQLnRHUxpADGlvv3IPH76uhI5iNXK01b22Tr7WoteN0N+X6GI9r6cOb5fLrbV99hXX8G1gdXXUHyrzf90e/vNNO4C8ysFIV+aACH4GIpKQBgcxIwY4XhRIkgjX5R6mIIDDNRkWvBUQUQ2+gBMworCAYAKYPqzYEdAAVsFL8+F4yZ3XsNMP1vaBJTIPf//73R8CjhD33MjijCFIoKaX245/6rne9K4CS+a17U5nS8VAgQa8Iu/w6qcSCJjHX9VvbR2kWm8qrcsCxNuCfCvCpu8ynKb9UUADP5FY54JFS+oEPfGAEz86H8glsgaGUOoC5VfuZZVNNgTWlFOQz0+W7myAJSNO31vnalnmvOoF4/aneUuBQpKmrFO+MDgxkLTxYgNA3+phCrN+o1OqTz+3TXu9nfR+etvwBWE/bcsN+z2ULPDfA+lye8XDsB74FBmB94Lvwwp3AaYE1wWOadbX+MRJYx6A7hrOclB0wGb5UzPXytxZ4J5n5to2cET5bAH6mEpq5VcdKaFFFmQFXX9HwW20CK5XaZKXKBG/0z2f6ymadOHVUrA64zL+LqXEBtlFZjSrXTmpt0ypRra/ZSHQNfhxH1S3Bj8rxsp4JkCUyck1bUxXWMlEt9tAtnLc+su33o/6pdYucqhPMgdu+GQNrOX7pl7FsPB2wRmucGFpPe92fdgJ/kYHVvUEVBFdvf/vbwxSVKTAfUyqguvN5tA1lDqwCI76t4AhYAVQ+r6LNUlpBIrWSYgjyqK2gicmqNmSSShUEwsrnDwscwZiXffPzH/7hHwLKBFlyTPUDyCBUPQUMAnTK9RtQBbfqqt6+B2/Ml9WLwqgcqWaoi0CTz2zeV6N7sF6s2efqxJyYwiw4EuhVLtWX4qxOeS86ru28+eACy8z/6njMhCmrlOhcSAOZzpNirX7qmqCpfUfPkLrwlOcLQJ2zRQfHA8bKUiflZz5d/aSt1eV973tfgLf+Ac4JtfyAB2C9cMP0UKEXeAsMwPoCvwAexNMfgPVB7LWLX+fTTN5POnFvj9EC4yQzt1Y5LbPIAl6FZ6oqOfINHae7ySi9xQK3mvFW39QCrAlE1TD1AG2X7Xe2x7lRu0gZAzEjxu/Y3LgquiBzNIkUZ6DMdA8Ed4p6VAgbYRUQrudVoDVNjseBoZDyJJVDOxzMeVp8RQuH5rHL38UIuCiuAaWZQyeV3JEJcfqbVlU2TXhrkOPWl7aF1Bai2/6NlD/h35rpaNI0OWXRGmV5BMfFoOiwhYwWJGojN2B7clgdwfWE3LnH3a0nve7bYx21b3vu2ZZ9n97j6vZsfxdZl9IJeiiFfBoFDEpFT/1BG6WR8knt9Dd1ElCJPmtb22R+Xoqie4/JbaqCCUQJpRkIKKHe9qkSKgeAOQ4Ypep6O57jgrBMS9Nem+rGf9MnIASVFFnlKVu9QGoqom3bZTnZJ/3FItu2C2B5T7agl9esc3Qs0ArSwTzQbuE220Hd1FX91Mt5ZZnZNn2YzGdlLjr0FVbt1C4y2V5+WFGKLRhQifm28jsG0tpzANZneycN+w8tcH9bYADW+9ueQ2nn0AIDsJ5DIw+HOLMWmKS0HjaJ7wNuny0OBjqqSJgKZ4JbBkVKaKwgm9AzVhvH/qqCLkmXU3xYU2UErG2Ao4PwGpPTkalr6/s69qXNRq0xglsdcQSbGd0pz21SR/RVzf5k+qAq2fiFpn9pU5Fixjv2Qe37zI5SxzTpdyYd/5mTfdFVQXT1b258V0eWwyOT59p6FVhPevH1zYxPuv9zsf2k+yAWHNL/un5mBOXzqiOFjokok1++l0x0BTMCWYATSOXiSJufGFxRULO+LVwBMK9J8A2yJsFgHxTTSiJhzrEdM6GuBeFsK9uCXNsqD0yro+MlbKYper8/2nvoMGX8qH3a/rKdulBcgTfVFCi3fas+CbjtuR+wnDjCBzr30T/8drNdnbM26i8s8Q22GEHNBf18V5kmg+h28UC5571octbX+mASfNYtPJR/Fi0wAOtZtOpQ5pm2wACsZ9q8Q+Hn0AKnUXP7yltW87CJf07+jwKDPhzkv9M8b/x7lHZANW3hYlJdjqpXAGsGczpFe/cB/yCgtoGWxmbDORkesWoTrbf9bRL8tt+1anh/v7bsoyH6mbEZstzTXBv9cztFk577LtNclyp13sBKkeTbmHlG/+f//J/h18ikVMRfIJTKaYJc+nieeyMOBzxVC1CnmRxLh+NvwZze8IY3RGCnNsBaPuMGYD1VMw87DS1wX1tgANb72pxDYefRAgOwnkcrD8c4yxY4LZRMC6mT6j4JEPrA2kJuH5DbbSfV/7DtJ4Ft1K8B1tOYmE7a5zCYTKDz+1F5FQ+DzH65R4HqcdfNUfU+tK2OK/QBjWR6nMrqtM8bFpjc8imVWkWQoy/4gi+I4EB8PQUKotilQkkt9De18DTX8BTdOmxyn1vANSetDmAVPEt/Cq4lvQ5f1+zTVKLba/T50seDwnqfL6qhuHNpgQFYz6WZh4PczxYYgPV+tuZQ1nPRAs8WWNs6t2UdVu5hgHkYAGcQp8MAqg+nrY/ZYfU5rA6nnQQeprIeVV76vU7q875Km9sk5B4HmoddR8dNePvlnvbaOG07PhfX/2HX76TrbZK57FnVmWUB81kmpXxYmY2+/OUvD79GsMpcNNVV9Uq/y/SzPKt6DeXevxZwf4mQLOiSPrbYwLdX//Lv7UdGzvvxPK/D+3e2k0sagPWsW3go/yxaYADWs2jVocwzbYEBWM+0eYfCz6EFTgMlk4DkKLPbw2D0KFjI39K/7aRN0YLuSaH6pMc6bALZtlO/fSJK8Ow42vJhx+zD62nNUg/r56Pg8jTXhvN4UIH1uOvxvM5Lu6evJx9GShtwTb9P9QQzvk+/0RZmTnr9Dts/ty3QPuPc37kIl4q+f+fzLJ81rXXGc1v7Z3f0AVifXfsNez83LTAA63PT7sNRn0ULDMD6LBpv2PVCtMBpoOS4ifthCmYGMzkJ1PQV1KMarQ+IJ1VYT9Mhp4FVxxnnOj3ZUQ8zSz2uH4/rs0m1OK7MaSD7ZGc3bJ0t0KZWySBHqbAnrNjmtNfR0NIXowVyYSL7UR8L1qTP22jQeT0MwHox+m2oxQu7BQZgfWH3/wN59gOwPpDdNlS6aYHTQMk08DNJcT2tyjdNHY+r03HmytMcY9KFM6153iSF9aTqZh7rNKa7x7XPAKwX67HQRqrVd63K1i5aZL8OCuvF6r9pawNY9XUbYCm/o57n4sSgsE7bosN2QwucfQsMwHr2bTwc4T63wACs97lBh+LOvQVOA2onhZ9pjnGYmfFpTIIPg8jjoPW0jd8eb5pzdZzj2nBSOamwHbev8o+qxzT7H1fGUW01bfmnbe8Xyn5tH2rTPrS07ZyA+3wxFX0h9XHmudXfafLfLkq06YamXSB7UNpvMAl+UHpqqGfbAgOwDtfDA9cCA7A+cF02VLjXAtMC1oGHdU3D0m/Mw8ry/VEQc9RvZwWszwbI+m0xreJ5EpA7DFhPMmF9ttB6mmtjGhgfbsKjW0C7tybBk+6zVm1vzeYHYH2wrq7su+zvtv9adbWf4ubBOsvDazsA6/OlJ19Y5zEA6wurv58XZzsA6/OiG1/QJ3EaKGnBa5Lp72ET7NNMpk/iw5rHPU7xPExpPQlQTgPw/XaYFmxPe0Ge1MS4ba9JxzzNtfF8AdbDFgxO2zcn2c+xBVnymWlq/J3QMklNPe21e5J6Ddve/xbI51v7zJpkJnyShar7X8uzK3EA1rNr26Hks2uBAVjPrm2Hks+oBQZgPaOGHYo9txY4LZS0FTzO1DYV1knAetzxTzsRPwlUH1eHozrjqInkaet+2PFyctuvb/84h5lXHwWox+1zkgvyfp/3SY79bLY9avHlPIFBPVo/Rn+LCAxe+TVOWsQ5z/o9mzYe9n1mC1BXBVryfJRzNa1K+mbBra/raRb/LmLbD8B6EXtlqNNxLTAA63EtNPx+4VpgANYL1yVDhU7YAs8G1o4C1UlQ1U6y8vfjYHfaKKhHQdy0KvAJm260+aTJ41lAm/OYlK7nKGDN39o2mFS3AVgP+v0eprCeRb9Ouu5AjJdra2trq1tfX4/cq6DVq794cVj06NNe08N+59cC+lr/6kOpi7J/20UIQGvhInPvPl/6ewDW87vOhiPdvxb4/wGc0AUSzkbuigAAAABJRU5ErkJggg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grpSp>
        <p:nvGrpSpPr>
          <p:cNvPr id="5" name="Skupina 4"/>
          <p:cNvGrpSpPr/>
          <p:nvPr/>
        </p:nvGrpSpPr>
        <p:grpSpPr>
          <a:xfrm>
            <a:off x="4228310" y="2492896"/>
            <a:ext cx="3720645" cy="2838054"/>
            <a:chOff x="4228310" y="2492896"/>
            <a:chExt cx="3720645" cy="2838054"/>
          </a:xfrm>
        </p:grpSpPr>
        <p:pic>
          <p:nvPicPr>
            <p:cNvPr id="1036" name="Picture 12" descr="https://www.researchgate.net/profile/Michael_Davidson9/publication/228018586/figure/fig9/AS:267982131691536@1440903327514/Figure-1-Early-microscope-designs-a-A-simple-compound-microscope-invented-by-British.png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6764"/>
            <a:stretch/>
          </p:blipFill>
          <p:spPr bwMode="auto">
            <a:xfrm>
              <a:off x="4228310" y="2492896"/>
              <a:ext cx="3720645" cy="28380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Obdélník 3"/>
            <p:cNvSpPr/>
            <p:nvPr/>
          </p:nvSpPr>
          <p:spPr>
            <a:xfrm>
              <a:off x="4291667" y="2513979"/>
              <a:ext cx="288032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744612"/>
            <a:ext cx="3171825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6218" y="764704"/>
            <a:ext cx="2815326" cy="2664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8890" y="3807767"/>
            <a:ext cx="3385912" cy="2885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1" name="Text Box 12"/>
          <p:cNvSpPr txBox="1">
            <a:spLocks noChangeArrowheads="1"/>
          </p:cNvSpPr>
          <p:nvPr/>
        </p:nvSpPr>
        <p:spPr bwMode="auto">
          <a:xfrm>
            <a:off x="2339752" y="5948562"/>
            <a:ext cx="1936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  <a:defRPr sz="26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  <a:defRPr sz="2300">
                <a:solidFill>
                  <a:srgbClr val="6C6C6C"/>
                </a:solidFill>
                <a:latin typeface="Trebuchet MS" pitchFamily="34" charset="0"/>
              </a:defRPr>
            </a:lvl2pPr>
            <a:lvl3pPr marL="1143000" indent="-228600">
              <a:spcBef>
                <a:spcPts val="400"/>
              </a:spcBef>
              <a:buClr>
                <a:srgbClr val="F9B639"/>
              </a:buClr>
              <a:buSzPct val="60000"/>
              <a:buFont typeface="Wingdings" pitchFamily="2" charset="2"/>
              <a:buChar char=""/>
              <a:defRPr sz="20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9B639"/>
              </a:buClr>
              <a:buSzPct val="80000"/>
              <a:buFont typeface="Wingdings 2" pitchFamily="18" charset="2"/>
              <a:buChar char=""/>
              <a:defRPr sz="2000">
                <a:solidFill>
                  <a:srgbClr val="6C6C6C"/>
                </a:solidFill>
                <a:latin typeface="Trebuchet MS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400" b="1">
                <a:solidFill>
                  <a:schemeClr val="accent2"/>
                </a:solidFill>
                <a:latin typeface="Times New Roman" pitchFamily="18" charset="0"/>
              </a:rPr>
              <a:t>Provis AX-70</a:t>
            </a:r>
          </a:p>
        </p:txBody>
      </p:sp>
      <p:sp>
        <p:nvSpPr>
          <p:cNvPr id="14342" name="TextovéPole 9"/>
          <p:cNvSpPr txBox="1">
            <a:spLocks noChangeArrowheads="1"/>
          </p:cNvSpPr>
          <p:nvPr/>
        </p:nvSpPr>
        <p:spPr bwMode="auto">
          <a:xfrm>
            <a:off x="1011461" y="925462"/>
            <a:ext cx="11842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  <a:defRPr sz="26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  <a:defRPr sz="2300">
                <a:solidFill>
                  <a:srgbClr val="6C6C6C"/>
                </a:solidFill>
                <a:latin typeface="Trebuchet MS" pitchFamily="34" charset="0"/>
              </a:defRPr>
            </a:lvl2pPr>
            <a:lvl3pPr marL="1143000" indent="-228600">
              <a:spcBef>
                <a:spcPts val="400"/>
              </a:spcBef>
              <a:buClr>
                <a:srgbClr val="F9B639"/>
              </a:buClr>
              <a:buSzPct val="60000"/>
              <a:buFont typeface="Wingdings" pitchFamily="2" charset="2"/>
              <a:buChar char=""/>
              <a:defRPr sz="20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9B639"/>
              </a:buClr>
              <a:buSzPct val="80000"/>
              <a:buFont typeface="Wingdings 2" pitchFamily="18" charset="2"/>
              <a:buChar char=""/>
              <a:defRPr sz="2000">
                <a:solidFill>
                  <a:srgbClr val="6C6C6C"/>
                </a:solidFill>
                <a:latin typeface="Trebuchet MS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400" b="1" dirty="0">
                <a:latin typeface="Times New Roman" pitchFamily="18" charset="0"/>
              </a:rPr>
              <a:t>19. stol.</a:t>
            </a:r>
          </a:p>
        </p:txBody>
      </p:sp>
      <p:sp>
        <p:nvSpPr>
          <p:cNvPr id="14343" name="TextovéPole 10"/>
          <p:cNvSpPr txBox="1">
            <a:spLocks noChangeArrowheads="1"/>
          </p:cNvSpPr>
          <p:nvPr/>
        </p:nvSpPr>
        <p:spPr bwMode="auto">
          <a:xfrm>
            <a:off x="3033316" y="3573016"/>
            <a:ext cx="11842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  <a:defRPr sz="26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  <a:defRPr sz="2300">
                <a:solidFill>
                  <a:srgbClr val="6C6C6C"/>
                </a:solidFill>
                <a:latin typeface="Trebuchet MS" pitchFamily="34" charset="0"/>
              </a:defRPr>
            </a:lvl2pPr>
            <a:lvl3pPr marL="1143000" indent="-228600">
              <a:spcBef>
                <a:spcPts val="400"/>
              </a:spcBef>
              <a:buClr>
                <a:srgbClr val="F9B639"/>
              </a:buClr>
              <a:buSzPct val="60000"/>
              <a:buFont typeface="Wingdings" pitchFamily="2" charset="2"/>
              <a:buChar char=""/>
              <a:defRPr sz="20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9B639"/>
              </a:buClr>
              <a:buSzPct val="80000"/>
              <a:buFont typeface="Wingdings 2" pitchFamily="18" charset="2"/>
              <a:buChar char=""/>
              <a:defRPr sz="2000">
                <a:solidFill>
                  <a:srgbClr val="6C6C6C"/>
                </a:solidFill>
                <a:latin typeface="Trebuchet MS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400" b="1" dirty="0">
                <a:latin typeface="Times New Roman" pitchFamily="18" charset="0"/>
              </a:rPr>
              <a:t>20. stol.</a:t>
            </a: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1476375" y="51346"/>
            <a:ext cx="60515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cs-CZ" sz="3600" b="1" dirty="0">
                <a:solidFill>
                  <a:schemeClr val="tx2">
                    <a:lumMod val="75000"/>
                  </a:schemeClr>
                </a:solidFill>
              </a:rPr>
              <a:t>Typy  světelných  mikroskopů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1052513"/>
            <a:ext cx="7560071" cy="792311"/>
          </a:xfrm>
          <a:extLst>
            <a:ext uri="{909E8E84-426E-40DD-AFC4-6F175D3DCCD1}">
              <a14:hiddenFill xmlns:a14="http://schemas.microsoft.com/office/drawing/2010/main">
                <a:solidFill>
                  <a:srgbClr val="C1FFE0"/>
                </a:solidFill>
              </a14:hiddenFill>
            </a:ext>
          </a:extLst>
        </p:spPr>
        <p:txBody>
          <a:bodyPr/>
          <a:lstStyle/>
          <a:p>
            <a:pPr marL="0" indent="0">
              <a:lnSpc>
                <a:spcPts val="3200"/>
              </a:lnSpc>
              <a:buFontTx/>
              <a:buNone/>
            </a:pPr>
            <a:r>
              <a:rPr lang="cs-CZ" altLang="cs-C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část  rozsáhlé oblasti elektromagnetického záření, kterou vnímáme zrakem</a:t>
            </a:r>
          </a:p>
        </p:txBody>
      </p:sp>
      <p:sp>
        <p:nvSpPr>
          <p:cNvPr id="17412" name="Text Box 6"/>
          <p:cNvSpPr txBox="1">
            <a:spLocks noChangeArrowheads="1"/>
          </p:cNvSpPr>
          <p:nvPr/>
        </p:nvSpPr>
        <p:spPr bwMode="auto">
          <a:xfrm>
            <a:off x="1203325" y="2174875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  <a:defRPr sz="26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  <a:defRPr sz="2300">
                <a:solidFill>
                  <a:srgbClr val="6C6C6C"/>
                </a:solidFill>
                <a:latin typeface="Trebuchet MS" pitchFamily="34" charset="0"/>
              </a:defRPr>
            </a:lvl2pPr>
            <a:lvl3pPr marL="1143000" indent="-228600">
              <a:spcBef>
                <a:spcPts val="400"/>
              </a:spcBef>
              <a:buClr>
                <a:srgbClr val="F9B639"/>
              </a:buClr>
              <a:buSzPct val="60000"/>
              <a:buFont typeface="Wingdings" pitchFamily="2" charset="2"/>
              <a:buChar char=""/>
              <a:defRPr sz="20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9B639"/>
              </a:buClr>
              <a:buSzPct val="80000"/>
              <a:buFont typeface="Wingdings 2" pitchFamily="18" charset="2"/>
              <a:buChar char=""/>
              <a:defRPr sz="2000">
                <a:solidFill>
                  <a:srgbClr val="6C6C6C"/>
                </a:solidFill>
                <a:latin typeface="Trebuchet MS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cs-CZ" altLang="cs-CZ" sz="2400">
              <a:solidFill>
                <a:srgbClr val="FFFF00"/>
              </a:solidFill>
              <a:latin typeface="Times New Roman" pitchFamily="18" charset="0"/>
            </a:endParaRPr>
          </a:p>
        </p:txBody>
      </p:sp>
      <p:sp>
        <p:nvSpPr>
          <p:cNvPr id="17413" name="Text Box 16"/>
          <p:cNvSpPr txBox="1">
            <a:spLocks noChangeArrowheads="1"/>
          </p:cNvSpPr>
          <p:nvPr/>
        </p:nvSpPr>
        <p:spPr bwMode="auto">
          <a:xfrm>
            <a:off x="822325" y="2632075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  <a:defRPr sz="26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  <a:defRPr sz="2300">
                <a:solidFill>
                  <a:srgbClr val="6C6C6C"/>
                </a:solidFill>
                <a:latin typeface="Trebuchet MS" pitchFamily="34" charset="0"/>
              </a:defRPr>
            </a:lvl2pPr>
            <a:lvl3pPr marL="1143000" indent="-228600">
              <a:spcBef>
                <a:spcPts val="400"/>
              </a:spcBef>
              <a:buClr>
                <a:srgbClr val="F9B639"/>
              </a:buClr>
              <a:buSzPct val="60000"/>
              <a:buFont typeface="Wingdings" pitchFamily="2" charset="2"/>
              <a:buChar char=""/>
              <a:defRPr sz="20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9B639"/>
              </a:buClr>
              <a:buSzPct val="80000"/>
              <a:buFont typeface="Wingdings 2" pitchFamily="18" charset="2"/>
              <a:buChar char=""/>
              <a:defRPr sz="2000">
                <a:solidFill>
                  <a:srgbClr val="6C6C6C"/>
                </a:solidFill>
                <a:latin typeface="Trebuchet MS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cs-CZ" altLang="cs-CZ" sz="2400">
              <a:solidFill>
                <a:srgbClr val="FFFF00"/>
              </a:solidFill>
              <a:latin typeface="Times New Roman" pitchFamily="18" charset="0"/>
            </a:endParaRPr>
          </a:p>
        </p:txBody>
      </p:sp>
      <p:sp>
        <p:nvSpPr>
          <p:cNvPr id="17414" name="Text Box 17"/>
          <p:cNvSpPr txBox="1">
            <a:spLocks noChangeArrowheads="1"/>
          </p:cNvSpPr>
          <p:nvPr/>
        </p:nvSpPr>
        <p:spPr bwMode="auto">
          <a:xfrm>
            <a:off x="468313" y="2276872"/>
            <a:ext cx="7196201" cy="2524089"/>
          </a:xfrm>
          <a:prstGeom prst="rect">
            <a:avLst/>
          </a:prstGeom>
          <a:noFill/>
          <a:ln w="0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  <a:defRPr sz="26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  <a:defRPr sz="2300">
                <a:solidFill>
                  <a:srgbClr val="6C6C6C"/>
                </a:solidFill>
                <a:latin typeface="Trebuchet MS" pitchFamily="34" charset="0"/>
              </a:defRPr>
            </a:lvl2pPr>
            <a:lvl3pPr marL="1143000" indent="-228600">
              <a:spcBef>
                <a:spcPts val="400"/>
              </a:spcBef>
              <a:buClr>
                <a:srgbClr val="F9B639"/>
              </a:buClr>
              <a:buSzPct val="60000"/>
              <a:buFont typeface="Wingdings" pitchFamily="2" charset="2"/>
              <a:buChar char=""/>
              <a:defRPr sz="20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9B639"/>
              </a:buClr>
              <a:buSzPct val="80000"/>
              <a:buFont typeface="Wingdings 2" pitchFamily="18" charset="2"/>
              <a:buChar char=""/>
              <a:defRPr sz="2000">
                <a:solidFill>
                  <a:srgbClr val="6C6C6C"/>
                </a:solidFill>
                <a:latin typeface="Trebuchet MS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>
              <a:lnSpc>
                <a:spcPts val="32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400" b="1" dirty="0">
                <a:latin typeface="Times New Roman" pitchFamily="18" charset="0"/>
              </a:rPr>
              <a:t>Rozhlasové a rádiové vlny 		 250 km – 1 mm</a:t>
            </a:r>
          </a:p>
          <a:p>
            <a:pPr>
              <a:lnSpc>
                <a:spcPts val="32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400" b="1" dirty="0">
                <a:latin typeface="Times New Roman" pitchFamily="18" charset="0"/>
              </a:rPr>
              <a:t>Infračervené záření 			 0,5 mm – 0,8 </a:t>
            </a:r>
            <a:r>
              <a:rPr lang="cs-CZ" altLang="cs-CZ" sz="2400" b="1" dirty="0" err="1">
                <a:latin typeface="Times New Roman" pitchFamily="18" charset="0"/>
                <a:cs typeface="Times New Roman" pitchFamily="18" charset="0"/>
              </a:rPr>
              <a:t>μ</a:t>
            </a:r>
            <a:r>
              <a:rPr lang="cs-CZ" altLang="cs-CZ" sz="2400" b="1" dirty="0" err="1">
                <a:latin typeface="Times New Roman" pitchFamily="18" charset="0"/>
              </a:rPr>
              <a:t>m</a:t>
            </a:r>
            <a:endParaRPr lang="cs-CZ" altLang="cs-CZ" sz="2400" b="1" dirty="0">
              <a:latin typeface="Times New Roman" pitchFamily="18" charset="0"/>
            </a:endParaRPr>
          </a:p>
          <a:p>
            <a:pPr>
              <a:lnSpc>
                <a:spcPts val="32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400" b="1" dirty="0">
                <a:solidFill>
                  <a:schemeClr val="tx2"/>
                </a:solidFill>
                <a:latin typeface="Times New Roman" pitchFamily="18" charset="0"/>
              </a:rPr>
              <a:t>Světlo (viditelné záření)		 0,8 </a:t>
            </a:r>
            <a:r>
              <a:rPr lang="el-GR" altLang="cs-CZ" sz="2400" b="1" dirty="0">
                <a:solidFill>
                  <a:schemeClr val="tx2"/>
                </a:solidFill>
                <a:latin typeface="Times New Roman" pitchFamily="18" charset="0"/>
              </a:rPr>
              <a:t>μ</a:t>
            </a:r>
            <a:r>
              <a:rPr lang="cs-CZ" altLang="cs-CZ" sz="2400" b="1" dirty="0">
                <a:solidFill>
                  <a:schemeClr val="tx2"/>
                </a:solidFill>
                <a:latin typeface="Times New Roman" pitchFamily="18" charset="0"/>
              </a:rPr>
              <a:t>m – 0,4</a:t>
            </a:r>
            <a:r>
              <a:rPr lang="el-GR" altLang="cs-CZ" sz="2400" b="1" dirty="0">
                <a:solidFill>
                  <a:schemeClr val="tx2"/>
                </a:solidFill>
                <a:latin typeface="Times New Roman" pitchFamily="18" charset="0"/>
              </a:rPr>
              <a:t>μ</a:t>
            </a:r>
            <a:r>
              <a:rPr lang="cs-CZ" altLang="cs-CZ" sz="2400" b="1" dirty="0">
                <a:solidFill>
                  <a:schemeClr val="tx2"/>
                </a:solidFill>
                <a:latin typeface="Times New Roman" pitchFamily="18" charset="0"/>
              </a:rPr>
              <a:t>m</a:t>
            </a:r>
          </a:p>
          <a:p>
            <a:pPr>
              <a:lnSpc>
                <a:spcPts val="32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400" b="1" dirty="0">
                <a:latin typeface="Times New Roman" pitchFamily="18" charset="0"/>
              </a:rPr>
              <a:t>Ultrafialové záření 			 0,4 </a:t>
            </a:r>
            <a:r>
              <a:rPr lang="cs-CZ" altLang="cs-CZ" sz="2400" b="1" dirty="0">
                <a:latin typeface="Times New Roman" pitchFamily="18" charset="0"/>
                <a:cs typeface="Times New Roman" pitchFamily="18" charset="0"/>
              </a:rPr>
              <a:t>µ</a:t>
            </a:r>
            <a:r>
              <a:rPr lang="cs-CZ" altLang="cs-CZ" sz="2400" b="1" dirty="0">
                <a:latin typeface="Times New Roman" pitchFamily="18" charset="0"/>
              </a:rPr>
              <a:t>m – 0,1 </a:t>
            </a:r>
            <a:r>
              <a:rPr lang="cs-CZ" altLang="cs-CZ" sz="2400" b="1" dirty="0">
                <a:latin typeface="Times New Roman" pitchFamily="18" charset="0"/>
                <a:cs typeface="Times New Roman" pitchFamily="18" charset="0"/>
              </a:rPr>
              <a:t>µ</a:t>
            </a:r>
            <a:r>
              <a:rPr lang="cs-CZ" altLang="cs-CZ" sz="2400" b="1" dirty="0">
                <a:latin typeface="Times New Roman" pitchFamily="18" charset="0"/>
              </a:rPr>
              <a:t>m</a:t>
            </a:r>
          </a:p>
          <a:p>
            <a:pPr>
              <a:lnSpc>
                <a:spcPts val="32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400" b="1" dirty="0" err="1">
                <a:latin typeface="Times New Roman" pitchFamily="18" charset="0"/>
              </a:rPr>
              <a:t>R</a:t>
            </a:r>
            <a:r>
              <a:rPr lang="cs-CZ" altLang="cs-CZ" sz="2400" b="1" dirty="0" err="1">
                <a:latin typeface="Times New Roman" pitchFamily="18" charset="0"/>
                <a:cs typeface="Times New Roman" pitchFamily="18" charset="0"/>
              </a:rPr>
              <a:t>ö</a:t>
            </a:r>
            <a:r>
              <a:rPr lang="cs-CZ" altLang="cs-CZ" sz="2400" b="1" dirty="0" err="1">
                <a:latin typeface="Times New Roman" pitchFamily="18" charset="0"/>
              </a:rPr>
              <a:t>ntgenovo</a:t>
            </a:r>
            <a:r>
              <a:rPr lang="cs-CZ" altLang="cs-CZ" sz="2400" b="1" dirty="0">
                <a:latin typeface="Times New Roman" pitchFamily="18" charset="0"/>
              </a:rPr>
              <a:t> záření (X-paprsky) 	 15 </a:t>
            </a:r>
            <a:r>
              <a:rPr lang="cs-CZ" altLang="cs-CZ" sz="2400" b="1" dirty="0" err="1">
                <a:latin typeface="Times New Roman" pitchFamily="18" charset="0"/>
              </a:rPr>
              <a:t>nm</a:t>
            </a:r>
            <a:r>
              <a:rPr lang="cs-CZ" altLang="cs-CZ" sz="2400" b="1" dirty="0">
                <a:latin typeface="Times New Roman" pitchFamily="18" charset="0"/>
              </a:rPr>
              <a:t> – 0,005 </a:t>
            </a:r>
            <a:r>
              <a:rPr lang="cs-CZ" altLang="cs-CZ" sz="2400" b="1" dirty="0" err="1">
                <a:latin typeface="Times New Roman" pitchFamily="18" charset="0"/>
              </a:rPr>
              <a:t>nm</a:t>
            </a:r>
            <a:endParaRPr lang="cs-CZ" altLang="cs-CZ" sz="2400" b="1" dirty="0">
              <a:latin typeface="Times New Roman" pitchFamily="18" charset="0"/>
            </a:endParaRPr>
          </a:p>
          <a:p>
            <a:pPr>
              <a:lnSpc>
                <a:spcPts val="32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400" b="1" dirty="0">
                <a:latin typeface="Times New Roman" pitchFamily="18" charset="0"/>
                <a:cs typeface="Times New Roman" pitchFamily="18" charset="0"/>
              </a:rPr>
              <a:t>γ</a:t>
            </a:r>
            <a:r>
              <a:rPr lang="cs-CZ" altLang="cs-CZ" sz="2400" b="1" dirty="0">
                <a:latin typeface="Times New Roman" pitchFamily="18" charset="0"/>
              </a:rPr>
              <a:t>-záření 				 pod 0,0001 </a:t>
            </a:r>
            <a:r>
              <a:rPr lang="cs-CZ" altLang="cs-CZ" sz="2400" b="1" dirty="0" err="1" smtClean="0">
                <a:latin typeface="Times New Roman" pitchFamily="18" charset="0"/>
              </a:rPr>
              <a:t>nm</a:t>
            </a:r>
            <a:endParaRPr lang="cs-CZ" altLang="cs-CZ" sz="2400" b="1" dirty="0">
              <a:latin typeface="Times New Roman" pitchFamily="18" charset="0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3829948" y="46365"/>
            <a:ext cx="139012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cs-CZ" sz="3600" b="1" dirty="0" smtClean="0">
                <a:solidFill>
                  <a:schemeClr val="tx2">
                    <a:lumMod val="75000"/>
                  </a:schemeClr>
                </a:solidFill>
              </a:rPr>
              <a:t>Světlo</a:t>
            </a:r>
            <a:endParaRPr lang="cs-CZ" sz="36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9" name="Text Box 17"/>
          <p:cNvSpPr txBox="1">
            <a:spLocks noChangeArrowheads="1"/>
          </p:cNvSpPr>
          <p:nvPr/>
        </p:nvSpPr>
        <p:spPr bwMode="auto">
          <a:xfrm>
            <a:off x="467544" y="5081375"/>
            <a:ext cx="5587620" cy="1323439"/>
          </a:xfrm>
          <a:prstGeom prst="rect">
            <a:avLst/>
          </a:prstGeom>
          <a:noFill/>
          <a:ln w="0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  <a:defRPr sz="26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  <a:defRPr sz="2300">
                <a:solidFill>
                  <a:srgbClr val="6C6C6C"/>
                </a:solidFill>
                <a:latin typeface="Trebuchet MS" pitchFamily="34" charset="0"/>
              </a:defRPr>
            </a:lvl2pPr>
            <a:lvl3pPr marL="1143000" indent="-228600">
              <a:spcBef>
                <a:spcPts val="400"/>
              </a:spcBef>
              <a:buClr>
                <a:srgbClr val="F9B639"/>
              </a:buClr>
              <a:buSzPct val="60000"/>
              <a:buFont typeface="Wingdings" pitchFamily="2" charset="2"/>
              <a:buChar char=""/>
              <a:defRPr sz="20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9B639"/>
              </a:buClr>
              <a:buSzPct val="80000"/>
              <a:buFont typeface="Wingdings 2" pitchFamily="18" charset="2"/>
              <a:buChar char=""/>
              <a:defRPr sz="2000">
                <a:solidFill>
                  <a:srgbClr val="6C6C6C"/>
                </a:solidFill>
                <a:latin typeface="Trebuchet MS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>
              <a:lnSpc>
                <a:spcPts val="32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400" b="1" dirty="0" smtClean="0">
                <a:solidFill>
                  <a:schemeClr val="tx2"/>
                </a:solidFill>
                <a:latin typeface="Times New Roman" pitchFamily="18" charset="0"/>
              </a:rPr>
              <a:t>Vlnový model</a:t>
            </a:r>
            <a:r>
              <a:rPr lang="cs-CZ" altLang="cs-CZ" sz="2400" b="1" dirty="0" smtClean="0">
                <a:latin typeface="Times New Roman" pitchFamily="18" charset="0"/>
              </a:rPr>
              <a:t> (elektromagnetické vlnění)</a:t>
            </a:r>
          </a:p>
          <a:p>
            <a:pPr>
              <a:lnSpc>
                <a:spcPts val="3200"/>
              </a:lnSpc>
              <a:spcBef>
                <a:spcPct val="0"/>
              </a:spcBef>
              <a:buClrTx/>
              <a:buSzTx/>
              <a:buNone/>
            </a:pPr>
            <a:r>
              <a:rPr lang="cs-CZ" altLang="cs-CZ" sz="2400" b="1" dirty="0" smtClean="0">
                <a:solidFill>
                  <a:schemeClr val="tx2"/>
                </a:solidFill>
                <a:latin typeface="Times New Roman" pitchFamily="18" charset="0"/>
              </a:rPr>
              <a:t>Kvantový model</a:t>
            </a:r>
            <a:r>
              <a:rPr lang="cs-CZ" altLang="cs-CZ" sz="2400" b="1" dirty="0" smtClean="0">
                <a:latin typeface="Times New Roman" pitchFamily="18" charset="0"/>
              </a:rPr>
              <a:t> (proud fotonů)</a:t>
            </a:r>
            <a:endParaRPr lang="cs-CZ" altLang="cs-CZ" sz="2400" b="1" dirty="0" smtClean="0">
              <a:solidFill>
                <a:schemeClr val="tx2"/>
              </a:solidFill>
              <a:latin typeface="Times New Roman" pitchFamily="18" charset="0"/>
            </a:endParaRPr>
          </a:p>
          <a:p>
            <a:pPr>
              <a:lnSpc>
                <a:spcPts val="3200"/>
              </a:lnSpc>
              <a:spcBef>
                <a:spcPct val="0"/>
              </a:spcBef>
              <a:buClrTx/>
              <a:buSzTx/>
              <a:buNone/>
            </a:pPr>
            <a:r>
              <a:rPr lang="cs-CZ" altLang="cs-CZ" sz="2400" b="1" dirty="0" smtClean="0">
                <a:solidFill>
                  <a:schemeClr val="tx2"/>
                </a:solidFill>
                <a:latin typeface="Times New Roman" pitchFamily="18" charset="0"/>
              </a:rPr>
              <a:t>Geometrický model</a:t>
            </a:r>
            <a:r>
              <a:rPr lang="cs-CZ" altLang="cs-CZ" sz="2400" b="1" dirty="0" smtClean="0">
                <a:latin typeface="Times New Roman" pitchFamily="18" charset="0"/>
              </a:rPr>
              <a:t> (světelný paprsek)</a:t>
            </a:r>
            <a:endParaRPr lang="cs-CZ" altLang="cs-CZ" sz="2400" b="1" dirty="0" smtClean="0">
              <a:solidFill>
                <a:schemeClr val="tx2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3829948" y="46365"/>
            <a:ext cx="139012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cs-CZ" sz="3600" b="1" dirty="0" smtClean="0">
                <a:solidFill>
                  <a:schemeClr val="tx2">
                    <a:lumMod val="75000"/>
                  </a:schemeClr>
                </a:solidFill>
              </a:rPr>
              <a:t>Světlo</a:t>
            </a:r>
            <a:endParaRPr lang="cs-CZ" sz="3600" b="1" dirty="0">
              <a:solidFill>
                <a:schemeClr val="tx2">
                  <a:lumMod val="75000"/>
                </a:schemeClr>
              </a:solidFill>
            </a:endParaRPr>
          </a:p>
        </p:txBody>
      </p:sp>
      <p:grpSp>
        <p:nvGrpSpPr>
          <p:cNvPr id="2" name="Skupina 1"/>
          <p:cNvGrpSpPr/>
          <p:nvPr/>
        </p:nvGrpSpPr>
        <p:grpSpPr>
          <a:xfrm>
            <a:off x="1259632" y="715010"/>
            <a:ext cx="5687492" cy="6039331"/>
            <a:chOff x="1259632" y="715010"/>
            <a:chExt cx="5687492" cy="6039331"/>
          </a:xfrm>
        </p:grpSpPr>
        <p:pic>
          <p:nvPicPr>
            <p:cNvPr id="9" name="Picture 8" descr="vlndelka1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9632" y="715010"/>
              <a:ext cx="5687492" cy="4442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6" name="Picture 2" descr="https://media.licdn.com/mpr/mpr/AAEAAQAAAAAAAAk3AAAAJDljZTM3YjIxLTUzMmYtNDdkMS04MmE4LWY1ZjBjOWNkZWQ2MA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4668" b="5388"/>
            <a:stretch/>
          </p:blipFill>
          <p:spPr bwMode="auto">
            <a:xfrm>
              <a:off x="1484974" y="5373216"/>
              <a:ext cx="5247266" cy="1381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373117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251520" y="1268413"/>
            <a:ext cx="7776864" cy="2664643"/>
          </a:xfrm>
          <a:extLst>
            <a:ext uri="{909E8E84-426E-40DD-AFC4-6F175D3DCCD1}">
              <a14:hiddenFill xmlns:a14="http://schemas.microsoft.com/office/drawing/2010/main">
                <a:solidFill>
                  <a:srgbClr val="C1FFE0"/>
                </a:solidFill>
              </a14:hiddenFill>
            </a:ext>
          </a:extLst>
        </p:spPr>
        <p:txBody>
          <a:bodyPr>
            <a:noAutofit/>
          </a:bodyPr>
          <a:lstStyle/>
          <a:p>
            <a:pPr marL="0" indent="0" fontAlgn="auto">
              <a:lnSpc>
                <a:spcPts val="3200"/>
              </a:lnSpc>
              <a:spcBef>
                <a:spcPts val="0"/>
              </a:spcBef>
              <a:spcAft>
                <a:spcPts val="3000"/>
              </a:spcAft>
              <a:buNone/>
              <a:defRPr/>
            </a:pPr>
            <a:r>
              <a:rPr lang="cs-CZ" sz="2400" b="1" dirty="0" smtClean="0">
                <a:latin typeface="Times New Roman" panose="02020603050405020304" pitchFamily="18" charset="0"/>
                <a:cs typeface="Times New Roman" pitchFamily="18" charset="0"/>
              </a:rPr>
              <a:t>- založeny na odrazu </a:t>
            </a:r>
            <a:r>
              <a:rPr lang="cs-CZ" sz="2400" b="1" dirty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cs-CZ" sz="2400" b="1" dirty="0" smtClean="0">
                <a:latin typeface="Times New Roman" pitchFamily="18" charset="0"/>
                <a:cs typeface="Times New Roman" pitchFamily="18" charset="0"/>
              </a:rPr>
              <a:t>lomu </a:t>
            </a:r>
            <a:r>
              <a:rPr lang="cs-CZ" sz="2400" b="1" dirty="0">
                <a:latin typeface="Times New Roman" pitchFamily="18" charset="0"/>
                <a:cs typeface="Times New Roman" pitchFamily="18" charset="0"/>
              </a:rPr>
              <a:t>světelných paprsků </a:t>
            </a:r>
            <a:r>
              <a:rPr lang="cs-CZ" sz="2400" b="1" dirty="0" smtClean="0">
                <a:latin typeface="Times New Roman" pitchFamily="18" charset="0"/>
                <a:cs typeface="Times New Roman" pitchFamily="18" charset="0"/>
              </a:rPr>
              <a:t>v prostředích různé hustoty</a:t>
            </a:r>
            <a:endParaRPr lang="cs-CZ" sz="2400" b="1" dirty="0">
              <a:latin typeface="Times New Roman" pitchFamily="18" charset="0"/>
              <a:cs typeface="Times New Roman" pitchFamily="18" charset="0"/>
            </a:endParaRPr>
          </a:p>
          <a:p>
            <a:pPr marL="274320" indent="-274320" fontAlgn="auto">
              <a:lnSpc>
                <a:spcPts val="3200"/>
              </a:lnSpc>
              <a:spcBef>
                <a:spcPts val="0"/>
              </a:spcBef>
              <a:spcAft>
                <a:spcPts val="1800"/>
              </a:spcAft>
              <a:buFontTx/>
              <a:buNone/>
              <a:defRPr/>
            </a:pPr>
            <a:r>
              <a:rPr lang="cs-C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Důležitá </a:t>
            </a:r>
            <a:r>
              <a:rPr lang="cs-C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charakteristika prostředí</a:t>
            </a:r>
            <a:r>
              <a:rPr lang="cs-CZ" sz="2400" b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274320" indent="-274320" fontAlgn="auto">
              <a:lnSpc>
                <a:spcPts val="3200"/>
              </a:lnSpc>
              <a:spcAft>
                <a:spcPts val="0"/>
              </a:spcAft>
              <a:buFontTx/>
              <a:buNone/>
              <a:defRPr/>
            </a:pPr>
            <a:r>
              <a:rPr lang="cs-C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cs-CZ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index lomu </a:t>
            </a:r>
            <a:r>
              <a:rPr lang="cs-CZ" sz="2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(n) </a:t>
            </a:r>
            <a:r>
              <a:rPr lang="cs-CZ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(= optická hustota prostředí</a:t>
            </a:r>
            <a:r>
              <a:rPr lang="cs-CZ" sz="2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cs-CZ" sz="24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36" name="Text Box 5"/>
          <p:cNvSpPr txBox="1">
            <a:spLocks noChangeArrowheads="1"/>
          </p:cNvSpPr>
          <p:nvPr/>
        </p:nvSpPr>
        <p:spPr bwMode="auto">
          <a:xfrm>
            <a:off x="343173" y="4365104"/>
            <a:ext cx="7469187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1FFE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lvl1pPr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  <a:defRPr sz="26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  <a:defRPr sz="2300">
                <a:solidFill>
                  <a:srgbClr val="6C6C6C"/>
                </a:solidFill>
                <a:latin typeface="Trebuchet MS" pitchFamily="34" charset="0"/>
              </a:defRPr>
            </a:lvl2pPr>
            <a:lvl3pPr marL="1143000" indent="-228600">
              <a:spcBef>
                <a:spcPts val="400"/>
              </a:spcBef>
              <a:buClr>
                <a:srgbClr val="F9B639"/>
              </a:buClr>
              <a:buSzPct val="60000"/>
              <a:buFont typeface="Wingdings" pitchFamily="2" charset="2"/>
              <a:buChar char=""/>
              <a:defRPr sz="20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9B639"/>
              </a:buClr>
              <a:buSzPct val="80000"/>
              <a:buFont typeface="Wingdings 2" pitchFamily="18" charset="2"/>
              <a:buChar char=""/>
              <a:defRPr sz="2000">
                <a:solidFill>
                  <a:srgbClr val="6C6C6C"/>
                </a:solidFill>
                <a:latin typeface="Trebuchet MS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>
              <a:spcBef>
                <a:spcPct val="20000"/>
              </a:spcBef>
              <a:buClrTx/>
              <a:buSzTx/>
              <a:buFontTx/>
              <a:buNone/>
            </a:pPr>
            <a:r>
              <a:rPr lang="cs-CZ" altLang="cs-CZ" sz="1800" b="1" dirty="0">
                <a:latin typeface="Times New Roman" pitchFamily="18" charset="0"/>
                <a:cs typeface="Times New Roman" pitchFamily="18" charset="0"/>
              </a:rPr>
              <a:t>              </a:t>
            </a:r>
            <a:r>
              <a:rPr lang="cs-CZ" altLang="cs-CZ" sz="2400" b="1" dirty="0">
                <a:latin typeface="Times New Roman" pitchFamily="18" charset="0"/>
                <a:cs typeface="Times New Roman" pitchFamily="18" charset="0"/>
              </a:rPr>
              <a:t>c	</a:t>
            </a:r>
            <a:r>
              <a:rPr lang="cs-CZ" altLang="cs-CZ" sz="2400" b="1" dirty="0">
                <a:latin typeface="Times New Roman" pitchFamily="18" charset="0"/>
              </a:rPr>
              <a:t> </a:t>
            </a:r>
            <a:r>
              <a:rPr lang="cs-CZ" altLang="cs-CZ" sz="1800" b="1" dirty="0" smtClean="0">
                <a:latin typeface="Times New Roman" pitchFamily="18" charset="0"/>
                <a:cs typeface="Times New Roman" pitchFamily="18" charset="0"/>
              </a:rPr>
              <a:t>rychlost </a:t>
            </a:r>
            <a:r>
              <a:rPr lang="cs-CZ" altLang="cs-CZ" sz="1800" b="1" dirty="0">
                <a:latin typeface="Times New Roman" pitchFamily="18" charset="0"/>
                <a:cs typeface="Times New Roman" pitchFamily="18" charset="0"/>
              </a:rPr>
              <a:t>světla ve vakuu </a:t>
            </a:r>
            <a:r>
              <a:rPr lang="cs-CZ" altLang="cs-CZ" sz="1800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cs-CZ" altLang="cs-CZ" sz="1800" b="1" dirty="0">
                <a:latin typeface="Times New Roman" pitchFamily="18" charset="0"/>
                <a:cs typeface="Times New Roman" pitchFamily="18" charset="0"/>
              </a:rPr>
              <a:t>stejná pro všechny </a:t>
            </a:r>
            <a:r>
              <a:rPr lang="cs-CZ" altLang="cs-CZ" sz="1800" b="1" dirty="0">
                <a:latin typeface="Symbol" pitchFamily="18" charset="2"/>
                <a:cs typeface="Times New Roman" pitchFamily="18" charset="0"/>
              </a:rPr>
              <a:t>l ) </a:t>
            </a:r>
            <a:endParaRPr lang="cs-CZ" altLang="cs-CZ" sz="1800" b="1" dirty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ct val="20000"/>
              </a:spcBef>
              <a:buClrTx/>
              <a:buSzTx/>
              <a:buFontTx/>
              <a:buNone/>
            </a:pPr>
            <a:r>
              <a:rPr lang="cs-CZ" altLang="cs-CZ" sz="2400" b="1" dirty="0"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cs-CZ" altLang="cs-CZ" sz="2400" b="1" dirty="0">
                <a:latin typeface="Times New Roman" pitchFamily="18" charset="0"/>
              </a:rPr>
              <a:t> </a:t>
            </a:r>
            <a:r>
              <a:rPr lang="cs-CZ" altLang="cs-CZ" sz="2400" b="1" dirty="0"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cs-CZ" altLang="cs-CZ" sz="2400" b="1" dirty="0">
                <a:latin typeface="Times New Roman" pitchFamily="18" charset="0"/>
              </a:rPr>
              <a:t> ------</a:t>
            </a:r>
            <a:r>
              <a:rPr lang="cs-CZ" altLang="cs-CZ" sz="1800" b="1" dirty="0">
                <a:latin typeface="Times New Roman" pitchFamily="18" charset="0"/>
              </a:rPr>
              <a:t>  =   </a:t>
            </a:r>
            <a:r>
              <a:rPr lang="cs-CZ" altLang="cs-CZ" sz="1800" dirty="0" smtClean="0">
                <a:latin typeface="Times New Roman" pitchFamily="18" charset="0"/>
                <a:cs typeface="Times New Roman" pitchFamily="18" charset="0"/>
              </a:rPr>
              <a:t>-------------------------------------------------------------------</a:t>
            </a:r>
            <a:endParaRPr lang="cs-CZ" altLang="cs-CZ" sz="1800" dirty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ct val="20000"/>
              </a:spcBef>
              <a:buClrTx/>
              <a:buSzTx/>
              <a:buFontTx/>
              <a:buNone/>
            </a:pPr>
            <a:r>
              <a:rPr lang="cs-CZ" altLang="cs-CZ" sz="1800" b="1" dirty="0"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cs-CZ" altLang="cs-CZ" sz="2400" b="1" dirty="0">
                <a:latin typeface="Times New Roman" pitchFamily="18" charset="0"/>
                <a:cs typeface="Times New Roman" pitchFamily="18" charset="0"/>
              </a:rPr>
              <a:t>   v </a:t>
            </a:r>
            <a:r>
              <a:rPr lang="cs-CZ" altLang="cs-CZ" sz="1800" b="1" dirty="0">
                <a:latin typeface="Times New Roman" pitchFamily="18" charset="0"/>
                <a:cs typeface="Times New Roman" pitchFamily="18" charset="0"/>
              </a:rPr>
              <a:t>              </a:t>
            </a:r>
            <a:r>
              <a:rPr lang="cs-CZ" altLang="cs-CZ" sz="1800" b="1" dirty="0" smtClean="0">
                <a:latin typeface="Times New Roman" pitchFamily="18" charset="0"/>
                <a:cs typeface="Times New Roman" pitchFamily="18" charset="0"/>
              </a:rPr>
              <a:t>          rychlost </a:t>
            </a:r>
            <a:r>
              <a:rPr lang="cs-CZ" altLang="cs-CZ" sz="1800" b="1" dirty="0">
                <a:latin typeface="Times New Roman" pitchFamily="18" charset="0"/>
                <a:cs typeface="Times New Roman" pitchFamily="18" charset="0"/>
              </a:rPr>
              <a:t>světla určité vlnové délky</a:t>
            </a:r>
            <a:endParaRPr lang="cs-CZ" altLang="cs-CZ" sz="1800" b="1" dirty="0">
              <a:latin typeface="Times New Roman" pitchFamily="18" charset="0"/>
            </a:endParaRPr>
          </a:p>
          <a:p>
            <a:pPr>
              <a:spcBef>
                <a:spcPct val="20000"/>
              </a:spcBef>
              <a:buClrTx/>
              <a:buSzTx/>
              <a:buFontTx/>
              <a:buNone/>
            </a:pPr>
            <a:r>
              <a:rPr lang="cs-CZ" altLang="cs-CZ" sz="1800" b="1" dirty="0">
                <a:latin typeface="Times New Roman" pitchFamily="18" charset="0"/>
              </a:rPr>
              <a:t>		          </a:t>
            </a:r>
            <a:r>
              <a:rPr lang="cs-CZ" altLang="cs-CZ" sz="1800" b="1" dirty="0" smtClean="0">
                <a:latin typeface="Times New Roman" pitchFamily="18" charset="0"/>
              </a:rPr>
              <a:t>            ve</a:t>
            </a:r>
            <a:r>
              <a:rPr lang="cs-CZ" altLang="cs-CZ" sz="1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cs-CZ" altLang="cs-CZ" sz="1800" b="1" dirty="0">
                <a:latin typeface="Times New Roman" pitchFamily="18" charset="0"/>
                <a:cs typeface="Times New Roman" pitchFamily="18" charset="0"/>
              </a:rPr>
              <a:t>zkoumané látce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cs-CZ" altLang="cs-CZ" sz="1800" b="1" dirty="0">
              <a:latin typeface="Times New Roman" pitchFamily="18" charset="0"/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2771800" y="46365"/>
            <a:ext cx="353173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cs-CZ" sz="3600" b="1" dirty="0" smtClean="0">
                <a:solidFill>
                  <a:schemeClr val="tx2">
                    <a:lumMod val="75000"/>
                  </a:schemeClr>
                </a:solidFill>
              </a:rPr>
              <a:t>Optické principy</a:t>
            </a:r>
            <a:endParaRPr lang="cs-CZ" sz="36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9512" y="1700213"/>
            <a:ext cx="4032250" cy="1376362"/>
          </a:xfrm>
          <a:extLst>
            <a:ext uri="{909E8E84-426E-40DD-AFC4-6F175D3DCCD1}">
              <a14:hiddenFill xmlns:a14="http://schemas.microsoft.com/office/drawing/2010/main">
                <a:solidFill>
                  <a:srgbClr val="C1FFE0"/>
                </a:solidFill>
              </a14:hiddenFill>
            </a:ext>
          </a:extLst>
        </p:spPr>
        <p:txBody>
          <a:bodyPr/>
          <a:lstStyle/>
          <a:p>
            <a:pPr marL="0" indent="0">
              <a:lnSpc>
                <a:spcPts val="3200"/>
              </a:lnSpc>
              <a:spcBef>
                <a:spcPts val="0"/>
              </a:spcBef>
              <a:buNone/>
            </a:pPr>
            <a:r>
              <a:rPr lang="cs-CZ" altLang="cs-C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Rychlost světla určité vlnové délky v různých prostředích</a:t>
            </a:r>
          </a:p>
        </p:txBody>
      </p:sp>
      <p:pic>
        <p:nvPicPr>
          <p:cNvPr id="19459" name="Picture 9" descr="světlo_rychlost2_Int_Olympus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83968" y="1700808"/>
            <a:ext cx="3465512" cy="4222750"/>
          </a:xfrm>
          <a:noFill/>
          <a:ln w="38100">
            <a:solidFill>
              <a:schemeClr val="tx2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2771800" y="46365"/>
            <a:ext cx="353173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cs-CZ" sz="3600" b="1" dirty="0" smtClean="0">
                <a:solidFill>
                  <a:schemeClr val="tx2">
                    <a:lumMod val="75000"/>
                  </a:schemeClr>
                </a:solidFill>
              </a:rPr>
              <a:t>Optické principy</a:t>
            </a:r>
            <a:endParaRPr lang="cs-CZ" sz="36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395288" y="764704"/>
            <a:ext cx="7715250" cy="6019800"/>
          </a:xfrm>
          <a:extLst>
            <a:ext uri="{909E8E84-426E-40DD-AFC4-6F175D3DCCD1}">
              <a14:hiddenFill xmlns:a14="http://schemas.microsoft.com/office/drawing/2010/main">
                <a:solidFill>
                  <a:srgbClr val="C1FFE0"/>
                </a:solidFill>
              </a14:hiddenFill>
            </a:ext>
          </a:extLst>
        </p:spPr>
        <p:txBody>
          <a:bodyPr>
            <a:noAutofit/>
          </a:bodyPr>
          <a:lstStyle/>
          <a:p>
            <a:pPr marL="0" indent="0" algn="just" fontAlgn="auto">
              <a:lnSpc>
                <a:spcPts val="3200"/>
              </a:lnSpc>
              <a:spcBef>
                <a:spcPts val="0"/>
              </a:spcBef>
              <a:spcAft>
                <a:spcPts val="600"/>
              </a:spcAft>
              <a:buFontTx/>
              <a:buNone/>
              <a:tabLst>
                <a:tab pos="2597150" algn="l"/>
              </a:tabLst>
              <a:defRPr/>
            </a:pPr>
            <a:r>
              <a:rPr lang="cs-CZ" sz="1800" b="1" u="sng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cs-CZ" sz="1800" b="1" u="sng" dirty="0" smtClean="0">
                <a:solidFill>
                  <a:srgbClr val="B13F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lang="cs-CZ" sz="1800" b="1" u="sng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 </a:t>
            </a:r>
            <a:r>
              <a:rPr lang="cs-CZ" sz="1800" b="1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lomu  (n)  některých látek:</a:t>
            </a:r>
          </a:p>
          <a:p>
            <a:pPr marL="0" indent="0" algn="just" fontAlgn="auto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2597150" algn="l"/>
              </a:tabLst>
              <a:defRPr/>
            </a:pPr>
            <a:r>
              <a:rPr lang="cs-CZ" sz="1800" b="1" dirty="0" smtClean="0">
                <a:solidFill>
                  <a:srgbClr val="B13F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vzduch </a:t>
            </a:r>
            <a:r>
              <a:rPr lang="cs-CZ" sz="1800" b="1" dirty="0">
                <a:solidFill>
                  <a:srgbClr val="B13F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cs-CZ" sz="1800" b="1" dirty="0" smtClean="0">
                <a:solidFill>
                  <a:srgbClr val="B13F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vakuum)	1,00 </a:t>
            </a:r>
            <a:r>
              <a:rPr lang="cs-CZ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(vzduch</a:t>
            </a:r>
            <a:r>
              <a:rPr lang="cs-CZ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 1,0002718)</a:t>
            </a:r>
          </a:p>
          <a:p>
            <a:pPr marL="0" indent="0" algn="just" fontAlgn="auto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2597150" algn="l"/>
              </a:tabLst>
              <a:defRPr/>
            </a:pPr>
            <a:r>
              <a:rPr lang="cs-CZ" sz="1800" b="1" dirty="0" smtClean="0">
                <a:solidFill>
                  <a:srgbClr val="B13F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voda	1,33</a:t>
            </a:r>
            <a:endParaRPr lang="cs-CZ" sz="1800" b="1" dirty="0">
              <a:solidFill>
                <a:srgbClr val="B13F9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fontAlgn="auto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2597150" algn="l"/>
              </a:tabLst>
              <a:defRPr/>
            </a:pPr>
            <a:r>
              <a:rPr lang="cs-CZ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plexisklo	1,40 </a:t>
            </a:r>
            <a:r>
              <a:rPr lang="cs-CZ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1,52</a:t>
            </a:r>
          </a:p>
          <a:p>
            <a:pPr marL="0" indent="0" algn="just" fontAlgn="auto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2597150" algn="l"/>
              </a:tabLst>
              <a:defRPr/>
            </a:pPr>
            <a:r>
              <a:rPr lang="cs-CZ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křemenné sklo	1,45 (čočka </a:t>
            </a:r>
            <a:r>
              <a:rPr lang="cs-CZ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 křemene z Ninive – 7 </a:t>
            </a:r>
            <a:r>
              <a:rPr lang="cs-CZ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stol. př.n.l</a:t>
            </a:r>
            <a:r>
              <a:rPr lang="cs-CZ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  <a:p>
            <a:pPr marL="0" indent="0" algn="just" fontAlgn="auto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2597150" algn="l"/>
              </a:tabLst>
              <a:defRPr/>
            </a:pPr>
            <a:r>
              <a:rPr lang="cs-CZ" sz="1800" b="1" dirty="0" smtClean="0">
                <a:solidFill>
                  <a:srgbClr val="B13F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běžné sklo	1,51</a:t>
            </a:r>
            <a:endParaRPr lang="cs-CZ" sz="1800" b="1" dirty="0">
              <a:solidFill>
                <a:srgbClr val="B13F9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fontAlgn="auto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2597150" algn="l"/>
              </a:tabLst>
              <a:defRPr/>
            </a:pPr>
            <a:r>
              <a:rPr lang="cs-CZ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cedrový olej	1,51</a:t>
            </a:r>
            <a:endParaRPr lang="cs-CZ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fontAlgn="auto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2597150" algn="l"/>
              </a:tabLst>
              <a:defRPr/>
            </a:pPr>
            <a:r>
              <a:rPr lang="cs-CZ" sz="1800" b="1" dirty="0" smtClean="0">
                <a:solidFill>
                  <a:srgbClr val="B13F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imerzní </a:t>
            </a:r>
            <a:r>
              <a:rPr lang="cs-CZ" sz="1800" b="1" dirty="0" smtClean="0">
                <a:solidFill>
                  <a:srgbClr val="B13F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olej</a:t>
            </a:r>
            <a:r>
              <a:rPr lang="cs-CZ" sz="1800" b="1" dirty="0" smtClean="0">
                <a:solidFill>
                  <a:srgbClr val="B13F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1,516</a:t>
            </a:r>
            <a:r>
              <a:rPr lang="cs-CZ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(pro </a:t>
            </a:r>
            <a:r>
              <a:rPr lang="cs-CZ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fluorescenci </a:t>
            </a:r>
            <a:r>
              <a:rPr lang="cs-CZ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1,404) </a:t>
            </a:r>
            <a:endParaRPr lang="cs-CZ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fontAlgn="auto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2597150" algn="l"/>
              </a:tabLst>
              <a:defRPr/>
            </a:pPr>
            <a:r>
              <a:rPr lang="cs-CZ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kanadský balzám	1,50</a:t>
            </a:r>
            <a:endParaRPr lang="cs-CZ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fontAlgn="auto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2597150" algn="l"/>
              </a:tabLst>
              <a:defRPr/>
            </a:pPr>
            <a:r>
              <a:rPr lang="cs-CZ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krystal </a:t>
            </a:r>
            <a:r>
              <a:rPr lang="cs-CZ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NaCl</a:t>
            </a:r>
            <a:r>
              <a:rPr lang="cs-CZ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1,54 </a:t>
            </a:r>
            <a:endParaRPr lang="cs-CZ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fontAlgn="auto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2597150" algn="l"/>
              </a:tabLst>
              <a:defRPr/>
            </a:pPr>
            <a:r>
              <a:rPr lang="cs-CZ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korunové sklo	1,45 </a:t>
            </a:r>
            <a:r>
              <a:rPr lang="cs-CZ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cs-CZ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1,56 (</a:t>
            </a:r>
            <a:r>
              <a:rPr lang="cs-CZ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sodno</a:t>
            </a:r>
            <a:r>
              <a:rPr lang="cs-CZ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-draselné</a:t>
            </a:r>
            <a:r>
              <a:rPr lang="cs-CZ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bezolovnaté)</a:t>
            </a:r>
          </a:p>
          <a:p>
            <a:pPr marL="0" indent="0" fontAlgn="auto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2597150" algn="l"/>
              </a:tabLst>
              <a:defRPr/>
            </a:pPr>
            <a:r>
              <a:rPr lang="cs-CZ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flintové sklo	1,62 </a:t>
            </a:r>
            <a:r>
              <a:rPr lang="cs-CZ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cs-CZ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1,80 (olovnaté</a:t>
            </a:r>
            <a:r>
              <a:rPr lang="cs-CZ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 algn="just" fontAlgn="auto">
              <a:lnSpc>
                <a:spcPts val="3200"/>
              </a:lnSpc>
              <a:spcBef>
                <a:spcPts val="0"/>
              </a:spcBef>
              <a:spcAft>
                <a:spcPts val="600"/>
              </a:spcAft>
              <a:buFontTx/>
              <a:buNone/>
              <a:tabLst>
                <a:tab pos="2597150" algn="l"/>
              </a:tabLst>
              <a:defRPr/>
            </a:pPr>
            <a:r>
              <a:rPr lang="cs-CZ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diamant	2,42 </a:t>
            </a:r>
            <a:endParaRPr lang="cs-CZ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 fontAlgn="auto">
              <a:lnSpc>
                <a:spcPts val="3200"/>
              </a:lnSpc>
              <a:spcBef>
                <a:spcPts val="0"/>
              </a:spcBef>
              <a:spcAft>
                <a:spcPts val="1200"/>
              </a:spcAft>
              <a:buFontTx/>
              <a:buNone/>
              <a:tabLst>
                <a:tab pos="2597150" algn="l"/>
              </a:tabLst>
              <a:defRPr/>
            </a:pPr>
            <a:r>
              <a:rPr lang="cs-CZ" sz="1800" b="1" u="sng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Index </a:t>
            </a:r>
            <a:r>
              <a:rPr lang="cs-CZ" sz="1800" b="1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lomu je vždy větší než </a:t>
            </a:r>
            <a:r>
              <a:rPr lang="cs-CZ" sz="1800" b="1" u="sng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1,00!</a:t>
            </a:r>
            <a:endParaRPr lang="cs-CZ" sz="1800" b="1" u="sng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fontAlgn="auto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cs-C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</p:txBody>
      </p:sp>
      <p:sp>
        <p:nvSpPr>
          <p:cNvPr id="3" name="Text Box 6"/>
          <p:cNvSpPr txBox="1">
            <a:spLocks noChangeArrowheads="1"/>
          </p:cNvSpPr>
          <p:nvPr/>
        </p:nvSpPr>
        <p:spPr bwMode="auto">
          <a:xfrm>
            <a:off x="2771800" y="46365"/>
            <a:ext cx="353173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cs-CZ" sz="3600" b="1" dirty="0" smtClean="0">
                <a:solidFill>
                  <a:schemeClr val="tx2">
                    <a:lumMod val="75000"/>
                  </a:schemeClr>
                </a:solidFill>
              </a:rPr>
              <a:t>Optické principy</a:t>
            </a:r>
            <a:endParaRPr lang="cs-CZ" sz="36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Box 6"/>
          <p:cNvSpPr txBox="1">
            <a:spLocks noChangeArrowheads="1"/>
          </p:cNvSpPr>
          <p:nvPr/>
        </p:nvSpPr>
        <p:spPr bwMode="auto">
          <a:xfrm>
            <a:off x="2483768" y="46365"/>
            <a:ext cx="403636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cs-CZ" sz="3600" b="1" dirty="0" smtClean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Stavba mikroskopu</a:t>
            </a:r>
            <a:endParaRPr lang="cs-CZ" sz="3600" b="1" dirty="0">
              <a:solidFill>
                <a:schemeClr val="tx2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33" name="Rectangle 3"/>
          <p:cNvSpPr>
            <a:spLocks noGrp="1" noChangeArrowheads="1"/>
          </p:cNvSpPr>
          <p:nvPr>
            <p:ph idx="1"/>
          </p:nvPr>
        </p:nvSpPr>
        <p:spPr>
          <a:xfrm>
            <a:off x="395288" y="764704"/>
            <a:ext cx="7715250" cy="6019800"/>
          </a:xfrm>
          <a:extLst>
            <a:ext uri="{909E8E84-426E-40DD-AFC4-6F175D3DCCD1}">
              <a14:hiddenFill xmlns:a14="http://schemas.microsoft.com/office/drawing/2010/main">
                <a:solidFill>
                  <a:srgbClr val="C1FFE0"/>
                </a:solidFill>
              </a14:hiddenFill>
            </a:ext>
          </a:extLst>
        </p:spPr>
        <p:txBody>
          <a:bodyPr>
            <a:noAutofit/>
          </a:bodyPr>
          <a:lstStyle/>
          <a:p>
            <a:pPr marL="0" indent="0" eaLnBrk="1" hangingPunct="1">
              <a:buFontTx/>
              <a:buNone/>
              <a:tabLst>
                <a:tab pos="715963" algn="l"/>
              </a:tabLst>
            </a:pPr>
            <a:r>
              <a:rPr lang="cs-CZ" altLang="cs-CZ" sz="2000" b="1" u="sng" dirty="0" smtClean="0">
                <a:solidFill>
                  <a:srgbClr val="B13F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Optické části:</a:t>
            </a:r>
            <a:r>
              <a:rPr lang="cs-CZ" altLang="cs-CZ" sz="2000" b="1" dirty="0" smtClean="0">
                <a:solidFill>
                  <a:srgbClr val="B13F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eaLnBrk="1" hangingPunct="1">
              <a:buFontTx/>
              <a:buNone/>
              <a:tabLst>
                <a:tab pos="715963" algn="l"/>
              </a:tabLst>
            </a:pPr>
            <a:r>
              <a:rPr lang="cs-CZ" altLang="cs-C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objektiv</a:t>
            </a:r>
          </a:p>
          <a:p>
            <a:pPr marL="0" indent="0" eaLnBrk="1" hangingPunct="1">
              <a:buFontTx/>
              <a:buNone/>
              <a:tabLst>
                <a:tab pos="715963" algn="l"/>
              </a:tabLst>
            </a:pPr>
            <a:r>
              <a:rPr lang="cs-CZ" altLang="cs-C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cs-CZ" altLang="cs-C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okuláry</a:t>
            </a:r>
          </a:p>
          <a:p>
            <a:pPr marL="0" indent="0" eaLnBrk="1" hangingPunct="1">
              <a:buFontTx/>
              <a:buNone/>
              <a:tabLst>
                <a:tab pos="715963" algn="l"/>
              </a:tabLst>
            </a:pPr>
            <a:r>
              <a:rPr lang="cs-CZ" altLang="cs-C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cs-CZ" altLang="cs-C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hranoly</a:t>
            </a:r>
          </a:p>
          <a:p>
            <a:pPr marL="0" indent="0" eaLnBrk="1" hangingPunct="1">
              <a:buFontTx/>
              <a:buNone/>
              <a:tabLst>
                <a:tab pos="715963" algn="l"/>
              </a:tabLst>
            </a:pPr>
            <a:r>
              <a:rPr lang="cs-CZ" altLang="cs-CZ" sz="2000" b="1" u="sng" dirty="0" smtClean="0">
                <a:solidFill>
                  <a:srgbClr val="B13F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Mechanické části:</a:t>
            </a:r>
            <a:r>
              <a:rPr lang="cs-CZ" altLang="cs-CZ" sz="2000" b="1" dirty="0" smtClean="0">
                <a:solidFill>
                  <a:srgbClr val="B13F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 algn="just" eaLnBrk="1" hangingPunct="1">
              <a:buFontTx/>
              <a:buNone/>
              <a:tabLst>
                <a:tab pos="715963" algn="l"/>
              </a:tabLst>
            </a:pPr>
            <a:r>
              <a:rPr lang="cs-CZ" altLang="cs-C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stativ a tubus </a:t>
            </a:r>
          </a:p>
          <a:p>
            <a:pPr marL="0" indent="0" algn="just" eaLnBrk="1" hangingPunct="1">
              <a:buFontTx/>
              <a:buNone/>
              <a:tabLst>
                <a:tab pos="715963" algn="l"/>
              </a:tabLst>
            </a:pPr>
            <a:r>
              <a:rPr lang="cs-CZ" altLang="cs-C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makro- a mikro- šroub</a:t>
            </a:r>
          </a:p>
          <a:p>
            <a:pPr marL="0" indent="0" algn="just" eaLnBrk="1" hangingPunct="1">
              <a:buFontTx/>
              <a:buNone/>
              <a:tabLst>
                <a:tab pos="715963" algn="l"/>
              </a:tabLst>
            </a:pPr>
            <a:r>
              <a:rPr lang="cs-CZ" altLang="cs-C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revolverový nosič objektivů </a:t>
            </a:r>
          </a:p>
          <a:p>
            <a:pPr marL="0" indent="0" algn="just" eaLnBrk="1" hangingPunct="1">
              <a:buFontTx/>
              <a:buNone/>
              <a:tabLst>
                <a:tab pos="715963" algn="l"/>
              </a:tabLst>
            </a:pPr>
            <a:r>
              <a:rPr lang="cs-CZ" altLang="cs-C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stolek s držáky preparátu</a:t>
            </a:r>
          </a:p>
          <a:p>
            <a:pPr marL="0" indent="0" algn="just" eaLnBrk="1" hangingPunct="1">
              <a:buFontTx/>
              <a:buNone/>
              <a:tabLst>
                <a:tab pos="715963" algn="l"/>
              </a:tabLst>
            </a:pPr>
            <a:r>
              <a:rPr lang="cs-CZ" altLang="cs-C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irisová a polní clona </a:t>
            </a:r>
          </a:p>
          <a:p>
            <a:pPr marL="0" indent="0" eaLnBrk="1" hangingPunct="1">
              <a:buFontTx/>
              <a:buNone/>
              <a:tabLst>
                <a:tab pos="715963" algn="l"/>
              </a:tabLst>
            </a:pPr>
            <a:r>
              <a:rPr lang="cs-CZ" altLang="cs-CZ" sz="2000" b="1" u="sng" dirty="0" smtClean="0">
                <a:solidFill>
                  <a:srgbClr val="B13F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Osvětlovací zařízení:</a:t>
            </a:r>
            <a:endParaRPr lang="cs-CZ" altLang="cs-CZ" sz="2000" b="1" dirty="0" smtClean="0">
              <a:solidFill>
                <a:srgbClr val="B13F9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buFontTx/>
              <a:buNone/>
              <a:tabLst>
                <a:tab pos="715963" algn="l"/>
              </a:tabLst>
            </a:pPr>
            <a:r>
              <a:rPr lang="cs-CZ" altLang="cs-C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zdroj světla</a:t>
            </a:r>
          </a:p>
          <a:p>
            <a:pPr marL="0" indent="0" eaLnBrk="1" hangingPunct="1">
              <a:buFontTx/>
              <a:buNone/>
              <a:tabLst>
                <a:tab pos="715963" algn="l"/>
              </a:tabLst>
            </a:pPr>
            <a:r>
              <a:rPr lang="cs-CZ" altLang="cs-C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kondenzor</a:t>
            </a:r>
          </a:p>
          <a:p>
            <a:pPr marL="0" indent="0" eaLnBrk="1" hangingPunct="1">
              <a:buFontTx/>
              <a:buNone/>
              <a:tabLst>
                <a:tab pos="715963" algn="l"/>
              </a:tabLst>
            </a:pPr>
            <a:r>
              <a:rPr lang="cs-CZ" altLang="cs-C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zrcadlící systémy (vedou světlo do optické osy mikroskopu)</a:t>
            </a:r>
          </a:p>
          <a:p>
            <a:pPr marL="0" indent="0" eaLnBrk="1" hangingPunct="1">
              <a:buFontTx/>
              <a:buNone/>
              <a:tabLst>
                <a:tab pos="715963" algn="l"/>
              </a:tabLst>
            </a:pPr>
            <a:r>
              <a:rPr lang="cs-CZ" altLang="cs-C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irisová a polní clona </a:t>
            </a:r>
          </a:p>
          <a:p>
            <a:pPr marL="0" indent="0" algn="just" fontAlgn="auto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715963" algn="l"/>
              </a:tabLst>
              <a:defRPr/>
            </a:pPr>
            <a:r>
              <a:rPr 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27400078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9432" y="908720"/>
            <a:ext cx="4196461" cy="5846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84" name="AutoShape 16"/>
          <p:cNvSpPr>
            <a:spLocks noChangeArrowheads="1"/>
          </p:cNvSpPr>
          <p:nvPr/>
        </p:nvSpPr>
        <p:spPr bwMode="auto">
          <a:xfrm rot="12183543">
            <a:off x="5887402" y="3320859"/>
            <a:ext cx="402759" cy="180491"/>
          </a:xfrm>
          <a:prstGeom prst="rightArrow">
            <a:avLst>
              <a:gd name="adj1" fmla="val 50000"/>
              <a:gd name="adj2" fmla="val 54044"/>
            </a:avLst>
          </a:prstGeom>
          <a:solidFill>
            <a:srgbClr val="FF66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  <a:defRPr sz="26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  <a:defRPr sz="2300">
                <a:solidFill>
                  <a:srgbClr val="6C6C6C"/>
                </a:solidFill>
                <a:latin typeface="Trebuchet MS" pitchFamily="34" charset="0"/>
              </a:defRPr>
            </a:lvl2pPr>
            <a:lvl3pPr marL="1143000" indent="-228600">
              <a:spcBef>
                <a:spcPts val="400"/>
              </a:spcBef>
              <a:buClr>
                <a:srgbClr val="F9B639"/>
              </a:buClr>
              <a:buSzPct val="60000"/>
              <a:buFont typeface="Wingdings" pitchFamily="2" charset="2"/>
              <a:buChar char=""/>
              <a:defRPr sz="20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9B639"/>
              </a:buClr>
              <a:buSzPct val="80000"/>
              <a:buFont typeface="Wingdings 2" pitchFamily="18" charset="2"/>
              <a:buChar char=""/>
              <a:defRPr sz="2000">
                <a:solidFill>
                  <a:srgbClr val="6C6C6C"/>
                </a:solidFill>
                <a:latin typeface="Trebuchet MS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cs-CZ" altLang="cs-CZ" sz="2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734" name="AutoShape 12"/>
          <p:cNvSpPr>
            <a:spLocks noChangeArrowheads="1"/>
          </p:cNvSpPr>
          <p:nvPr/>
        </p:nvSpPr>
        <p:spPr bwMode="auto">
          <a:xfrm rot="12849983">
            <a:off x="4519702" y="5220903"/>
            <a:ext cx="557561" cy="241540"/>
          </a:xfrm>
          <a:prstGeom prst="rightArrow">
            <a:avLst>
              <a:gd name="adj1" fmla="val 50000"/>
              <a:gd name="adj2" fmla="val 62274"/>
            </a:avLst>
          </a:prstGeom>
          <a:solidFill>
            <a:srgbClr val="FF66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  <a:defRPr sz="26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  <a:defRPr sz="2300">
                <a:solidFill>
                  <a:srgbClr val="6C6C6C"/>
                </a:solidFill>
                <a:latin typeface="Trebuchet MS" pitchFamily="34" charset="0"/>
              </a:defRPr>
            </a:lvl2pPr>
            <a:lvl3pPr marL="1143000" indent="-228600">
              <a:spcBef>
                <a:spcPts val="400"/>
              </a:spcBef>
              <a:buClr>
                <a:srgbClr val="F9B639"/>
              </a:buClr>
              <a:buSzPct val="60000"/>
              <a:buFont typeface="Wingdings" pitchFamily="2" charset="2"/>
              <a:buChar char=""/>
              <a:defRPr sz="20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9B639"/>
              </a:buClr>
              <a:buSzPct val="80000"/>
              <a:buFont typeface="Wingdings 2" pitchFamily="18" charset="2"/>
              <a:buChar char=""/>
              <a:defRPr sz="2000">
                <a:solidFill>
                  <a:srgbClr val="6C6C6C"/>
                </a:solidFill>
                <a:latin typeface="Trebuchet MS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cs-CZ" altLang="cs-CZ" sz="2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735" name="AutoShape 15"/>
          <p:cNvSpPr>
            <a:spLocks noChangeArrowheads="1"/>
          </p:cNvSpPr>
          <p:nvPr/>
        </p:nvSpPr>
        <p:spPr bwMode="auto">
          <a:xfrm rot="12187178">
            <a:off x="5958060" y="3905318"/>
            <a:ext cx="254807" cy="143331"/>
          </a:xfrm>
          <a:prstGeom prst="rightArrow">
            <a:avLst>
              <a:gd name="adj1" fmla="val 50000"/>
              <a:gd name="adj2" fmla="val 43056"/>
            </a:avLst>
          </a:prstGeom>
          <a:solidFill>
            <a:srgbClr val="FF66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  <a:defRPr sz="26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  <a:defRPr sz="2300">
                <a:solidFill>
                  <a:srgbClr val="6C6C6C"/>
                </a:solidFill>
                <a:latin typeface="Trebuchet MS" pitchFamily="34" charset="0"/>
              </a:defRPr>
            </a:lvl2pPr>
            <a:lvl3pPr marL="1143000" indent="-228600">
              <a:spcBef>
                <a:spcPts val="400"/>
              </a:spcBef>
              <a:buClr>
                <a:srgbClr val="F9B639"/>
              </a:buClr>
              <a:buSzPct val="60000"/>
              <a:buFont typeface="Wingdings" pitchFamily="2" charset="2"/>
              <a:buChar char=""/>
              <a:defRPr sz="20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9B639"/>
              </a:buClr>
              <a:buSzPct val="80000"/>
              <a:buFont typeface="Wingdings 2" pitchFamily="18" charset="2"/>
              <a:buChar char=""/>
              <a:defRPr sz="2000">
                <a:solidFill>
                  <a:srgbClr val="6C6C6C"/>
                </a:solidFill>
                <a:latin typeface="Trebuchet MS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cs-CZ" altLang="cs-CZ" sz="2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3779912" y="2720263"/>
            <a:ext cx="993199" cy="420705"/>
            <a:chOff x="2200" y="1389"/>
            <a:chExt cx="725" cy="317"/>
          </a:xfrm>
        </p:grpSpPr>
        <p:sp>
          <p:nvSpPr>
            <p:cNvPr id="22551" name="AutoShape 5"/>
            <p:cNvSpPr>
              <a:spLocks noChangeArrowheads="1"/>
            </p:cNvSpPr>
            <p:nvPr/>
          </p:nvSpPr>
          <p:spPr bwMode="auto">
            <a:xfrm>
              <a:off x="2245" y="1389"/>
              <a:ext cx="680" cy="149"/>
            </a:xfrm>
            <a:prstGeom prst="rightArrow">
              <a:avLst>
                <a:gd name="adj1" fmla="val 31991"/>
                <a:gd name="adj2" fmla="val 38792"/>
              </a:avLst>
            </a:prstGeom>
            <a:solidFill>
              <a:srgbClr val="FF66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ts val="600"/>
                </a:spcBef>
                <a:buClr>
                  <a:schemeClr val="tx2"/>
                </a:buClr>
                <a:buSzPct val="73000"/>
                <a:buFont typeface="Wingdings 2" pitchFamily="18" charset="2"/>
                <a:buChar char=""/>
                <a:defRPr sz="2600">
                  <a:solidFill>
                    <a:schemeClr val="tx1"/>
                  </a:solidFill>
                  <a:latin typeface="Trebuchet MS" pitchFamily="34" charset="0"/>
                </a:defRPr>
              </a:lvl1pPr>
              <a:lvl2pPr marL="742950" indent="-285750">
                <a:spcBef>
                  <a:spcPts val="500"/>
                </a:spcBef>
                <a:buClr>
                  <a:srgbClr val="F9B639"/>
                </a:buClr>
                <a:buSzPct val="80000"/>
                <a:buFont typeface="Wingdings 2" pitchFamily="18" charset="2"/>
                <a:buChar char=""/>
                <a:defRPr sz="2300">
                  <a:solidFill>
                    <a:srgbClr val="6C6C6C"/>
                  </a:solidFill>
                  <a:latin typeface="Trebuchet MS" pitchFamily="34" charset="0"/>
                </a:defRPr>
              </a:lvl2pPr>
              <a:lvl3pPr marL="1143000" indent="-228600">
                <a:spcBef>
                  <a:spcPts val="400"/>
                </a:spcBef>
                <a:buClr>
                  <a:srgbClr val="F9B639"/>
                </a:buClr>
                <a:buSzPct val="60000"/>
                <a:buFont typeface="Wingdings" pitchFamily="2" charset="2"/>
                <a:buChar char=""/>
                <a:defRPr sz="2000">
                  <a:solidFill>
                    <a:schemeClr val="tx1"/>
                  </a:solidFill>
                  <a:latin typeface="Trebuchet MS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9B639"/>
                </a:buClr>
                <a:buSzPct val="80000"/>
                <a:buFont typeface="Wingdings 2" pitchFamily="18" charset="2"/>
                <a:buChar char=""/>
                <a:defRPr sz="2000">
                  <a:solidFill>
                    <a:srgbClr val="6C6C6C"/>
                  </a:solidFill>
                  <a:latin typeface="Trebuchet MS" pitchFamily="34" charset="0"/>
                </a:defRPr>
              </a:lvl4pPr>
              <a:lvl5pPr marL="2057400" indent="-228600">
                <a:spcBef>
                  <a:spcPts val="400"/>
                </a:spcBef>
                <a:buClr>
                  <a:srgbClr val="F9B639"/>
                </a:buClr>
                <a:buSzPct val="70000"/>
                <a:buFont typeface="Wingdings" pitchFamily="2" charset="2"/>
                <a:buChar char=""/>
                <a:defRPr>
                  <a:solidFill>
                    <a:schemeClr val="tx1"/>
                  </a:solidFill>
                  <a:latin typeface="Trebuchet MS" pitchFamily="34" charset="0"/>
                </a:defRPr>
              </a:lvl5pPr>
              <a:lvl6pPr marL="2514600" indent="-228600" fontAlgn="base">
                <a:spcBef>
                  <a:spcPts val="400"/>
                </a:spcBef>
                <a:spcAft>
                  <a:spcPct val="0"/>
                </a:spcAft>
                <a:buClr>
                  <a:srgbClr val="F9B639"/>
                </a:buClr>
                <a:buSzPct val="70000"/>
                <a:buFont typeface="Wingdings" pitchFamily="2" charset="2"/>
                <a:buChar char=""/>
                <a:defRPr>
                  <a:solidFill>
                    <a:schemeClr val="tx1"/>
                  </a:solidFill>
                  <a:latin typeface="Trebuchet MS" pitchFamily="34" charset="0"/>
                </a:defRPr>
              </a:lvl6pPr>
              <a:lvl7pPr marL="2971800" indent="-228600" fontAlgn="base">
                <a:spcBef>
                  <a:spcPts val="400"/>
                </a:spcBef>
                <a:spcAft>
                  <a:spcPct val="0"/>
                </a:spcAft>
                <a:buClr>
                  <a:srgbClr val="F9B639"/>
                </a:buClr>
                <a:buSzPct val="70000"/>
                <a:buFont typeface="Wingdings" pitchFamily="2" charset="2"/>
                <a:buChar char=""/>
                <a:defRPr>
                  <a:solidFill>
                    <a:schemeClr val="tx1"/>
                  </a:solidFill>
                  <a:latin typeface="Trebuchet MS" pitchFamily="34" charset="0"/>
                </a:defRPr>
              </a:lvl7pPr>
              <a:lvl8pPr marL="3429000" indent="-228600" fontAlgn="base">
                <a:spcBef>
                  <a:spcPts val="400"/>
                </a:spcBef>
                <a:spcAft>
                  <a:spcPct val="0"/>
                </a:spcAft>
                <a:buClr>
                  <a:srgbClr val="F9B639"/>
                </a:buClr>
                <a:buSzPct val="70000"/>
                <a:buFont typeface="Wingdings" pitchFamily="2" charset="2"/>
                <a:buChar char=""/>
                <a:defRPr>
                  <a:solidFill>
                    <a:schemeClr val="tx1"/>
                  </a:solidFill>
                  <a:latin typeface="Trebuchet MS" pitchFamily="34" charset="0"/>
                </a:defRPr>
              </a:lvl8pPr>
              <a:lvl9pPr marL="3886200" indent="-228600" fontAlgn="base">
                <a:spcBef>
                  <a:spcPts val="400"/>
                </a:spcBef>
                <a:spcAft>
                  <a:spcPct val="0"/>
                </a:spcAft>
                <a:buClr>
                  <a:srgbClr val="F9B639"/>
                </a:buClr>
                <a:buSzPct val="70000"/>
                <a:buFont typeface="Wingdings" pitchFamily="2" charset="2"/>
                <a:buChar char=""/>
                <a:defRPr>
                  <a:solidFill>
                    <a:schemeClr val="tx1"/>
                  </a:solidFill>
                  <a:latin typeface="Trebuchet MS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cs-CZ" altLang="cs-CZ" sz="20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552" name="AutoShape 18"/>
            <p:cNvSpPr>
              <a:spLocks noChangeArrowheads="1"/>
            </p:cNvSpPr>
            <p:nvPr/>
          </p:nvSpPr>
          <p:spPr bwMode="auto">
            <a:xfrm rot="2161967">
              <a:off x="2200" y="1570"/>
              <a:ext cx="227" cy="136"/>
            </a:xfrm>
            <a:prstGeom prst="rightArrow">
              <a:avLst>
                <a:gd name="adj1" fmla="val 31991"/>
                <a:gd name="adj2" fmla="val 42501"/>
              </a:avLst>
            </a:prstGeom>
            <a:solidFill>
              <a:srgbClr val="FF66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ts val="600"/>
                </a:spcBef>
                <a:buClr>
                  <a:schemeClr val="tx2"/>
                </a:buClr>
                <a:buSzPct val="73000"/>
                <a:buFont typeface="Wingdings 2" pitchFamily="18" charset="2"/>
                <a:buChar char=""/>
                <a:defRPr sz="2600">
                  <a:solidFill>
                    <a:schemeClr val="tx1"/>
                  </a:solidFill>
                  <a:latin typeface="Trebuchet MS" pitchFamily="34" charset="0"/>
                </a:defRPr>
              </a:lvl1pPr>
              <a:lvl2pPr marL="742950" indent="-285750">
                <a:spcBef>
                  <a:spcPts val="500"/>
                </a:spcBef>
                <a:buClr>
                  <a:srgbClr val="F9B639"/>
                </a:buClr>
                <a:buSzPct val="80000"/>
                <a:buFont typeface="Wingdings 2" pitchFamily="18" charset="2"/>
                <a:buChar char=""/>
                <a:defRPr sz="2300">
                  <a:solidFill>
                    <a:srgbClr val="6C6C6C"/>
                  </a:solidFill>
                  <a:latin typeface="Trebuchet MS" pitchFamily="34" charset="0"/>
                </a:defRPr>
              </a:lvl2pPr>
              <a:lvl3pPr marL="1143000" indent="-228600">
                <a:spcBef>
                  <a:spcPts val="400"/>
                </a:spcBef>
                <a:buClr>
                  <a:srgbClr val="F9B639"/>
                </a:buClr>
                <a:buSzPct val="60000"/>
                <a:buFont typeface="Wingdings" pitchFamily="2" charset="2"/>
                <a:buChar char=""/>
                <a:defRPr sz="2000">
                  <a:solidFill>
                    <a:schemeClr val="tx1"/>
                  </a:solidFill>
                  <a:latin typeface="Trebuchet MS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9B639"/>
                </a:buClr>
                <a:buSzPct val="80000"/>
                <a:buFont typeface="Wingdings 2" pitchFamily="18" charset="2"/>
                <a:buChar char=""/>
                <a:defRPr sz="2000">
                  <a:solidFill>
                    <a:srgbClr val="6C6C6C"/>
                  </a:solidFill>
                  <a:latin typeface="Trebuchet MS" pitchFamily="34" charset="0"/>
                </a:defRPr>
              </a:lvl4pPr>
              <a:lvl5pPr marL="2057400" indent="-228600">
                <a:spcBef>
                  <a:spcPts val="400"/>
                </a:spcBef>
                <a:buClr>
                  <a:srgbClr val="F9B639"/>
                </a:buClr>
                <a:buSzPct val="70000"/>
                <a:buFont typeface="Wingdings" pitchFamily="2" charset="2"/>
                <a:buChar char=""/>
                <a:defRPr>
                  <a:solidFill>
                    <a:schemeClr val="tx1"/>
                  </a:solidFill>
                  <a:latin typeface="Trebuchet MS" pitchFamily="34" charset="0"/>
                </a:defRPr>
              </a:lvl5pPr>
              <a:lvl6pPr marL="2514600" indent="-228600" fontAlgn="base">
                <a:spcBef>
                  <a:spcPts val="400"/>
                </a:spcBef>
                <a:spcAft>
                  <a:spcPct val="0"/>
                </a:spcAft>
                <a:buClr>
                  <a:srgbClr val="F9B639"/>
                </a:buClr>
                <a:buSzPct val="70000"/>
                <a:buFont typeface="Wingdings" pitchFamily="2" charset="2"/>
                <a:buChar char=""/>
                <a:defRPr>
                  <a:solidFill>
                    <a:schemeClr val="tx1"/>
                  </a:solidFill>
                  <a:latin typeface="Trebuchet MS" pitchFamily="34" charset="0"/>
                </a:defRPr>
              </a:lvl6pPr>
              <a:lvl7pPr marL="2971800" indent="-228600" fontAlgn="base">
                <a:spcBef>
                  <a:spcPts val="400"/>
                </a:spcBef>
                <a:spcAft>
                  <a:spcPct val="0"/>
                </a:spcAft>
                <a:buClr>
                  <a:srgbClr val="F9B639"/>
                </a:buClr>
                <a:buSzPct val="70000"/>
                <a:buFont typeface="Wingdings" pitchFamily="2" charset="2"/>
                <a:buChar char=""/>
                <a:defRPr>
                  <a:solidFill>
                    <a:schemeClr val="tx1"/>
                  </a:solidFill>
                  <a:latin typeface="Trebuchet MS" pitchFamily="34" charset="0"/>
                </a:defRPr>
              </a:lvl7pPr>
              <a:lvl8pPr marL="3429000" indent="-228600" fontAlgn="base">
                <a:spcBef>
                  <a:spcPts val="400"/>
                </a:spcBef>
                <a:spcAft>
                  <a:spcPct val="0"/>
                </a:spcAft>
                <a:buClr>
                  <a:srgbClr val="F9B639"/>
                </a:buClr>
                <a:buSzPct val="70000"/>
                <a:buFont typeface="Wingdings" pitchFamily="2" charset="2"/>
                <a:buChar char=""/>
                <a:defRPr>
                  <a:solidFill>
                    <a:schemeClr val="tx1"/>
                  </a:solidFill>
                  <a:latin typeface="Trebuchet MS" pitchFamily="34" charset="0"/>
                </a:defRPr>
              </a:lvl8pPr>
              <a:lvl9pPr marL="3886200" indent="-228600" fontAlgn="base">
                <a:spcBef>
                  <a:spcPts val="400"/>
                </a:spcBef>
                <a:spcAft>
                  <a:spcPct val="0"/>
                </a:spcAft>
                <a:buClr>
                  <a:srgbClr val="F9B639"/>
                </a:buClr>
                <a:buSzPct val="70000"/>
                <a:buFont typeface="Wingdings" pitchFamily="2" charset="2"/>
                <a:buChar char=""/>
                <a:defRPr>
                  <a:solidFill>
                    <a:schemeClr val="tx1"/>
                  </a:solidFill>
                  <a:latin typeface="Trebuchet MS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cs-CZ" altLang="cs-CZ" sz="20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" name="Group 33"/>
          <p:cNvGrpSpPr>
            <a:grpSpLocks/>
          </p:cNvGrpSpPr>
          <p:nvPr/>
        </p:nvGrpSpPr>
        <p:grpSpPr bwMode="auto">
          <a:xfrm>
            <a:off x="2771800" y="977473"/>
            <a:ext cx="1606927" cy="435303"/>
            <a:chOff x="1928" y="120"/>
            <a:chExt cx="1173" cy="328"/>
          </a:xfrm>
        </p:grpSpPr>
        <p:sp>
          <p:nvSpPr>
            <p:cNvPr id="22549" name="AutoShape 8"/>
            <p:cNvSpPr>
              <a:spLocks noChangeArrowheads="1"/>
            </p:cNvSpPr>
            <p:nvPr/>
          </p:nvSpPr>
          <p:spPr bwMode="auto">
            <a:xfrm rot="10800000" flipV="1">
              <a:off x="1928" y="120"/>
              <a:ext cx="1134" cy="146"/>
            </a:xfrm>
            <a:prstGeom prst="rightArrow">
              <a:avLst>
                <a:gd name="adj1" fmla="val 39380"/>
                <a:gd name="adj2" fmla="val 60447"/>
              </a:avLst>
            </a:prstGeom>
            <a:solidFill>
              <a:srgbClr val="FF66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ts val="600"/>
                </a:spcBef>
                <a:buClr>
                  <a:schemeClr val="tx2"/>
                </a:buClr>
                <a:buSzPct val="73000"/>
                <a:buFont typeface="Wingdings 2" pitchFamily="18" charset="2"/>
                <a:buChar char=""/>
                <a:defRPr sz="2600">
                  <a:solidFill>
                    <a:schemeClr val="tx1"/>
                  </a:solidFill>
                  <a:latin typeface="Trebuchet MS" pitchFamily="34" charset="0"/>
                </a:defRPr>
              </a:lvl1pPr>
              <a:lvl2pPr marL="742950" indent="-285750">
                <a:spcBef>
                  <a:spcPts val="500"/>
                </a:spcBef>
                <a:buClr>
                  <a:srgbClr val="F9B639"/>
                </a:buClr>
                <a:buSzPct val="80000"/>
                <a:buFont typeface="Wingdings 2" pitchFamily="18" charset="2"/>
                <a:buChar char=""/>
                <a:defRPr sz="2300">
                  <a:solidFill>
                    <a:srgbClr val="6C6C6C"/>
                  </a:solidFill>
                  <a:latin typeface="Trebuchet MS" pitchFamily="34" charset="0"/>
                </a:defRPr>
              </a:lvl2pPr>
              <a:lvl3pPr marL="1143000" indent="-228600">
                <a:spcBef>
                  <a:spcPts val="400"/>
                </a:spcBef>
                <a:buClr>
                  <a:srgbClr val="F9B639"/>
                </a:buClr>
                <a:buSzPct val="60000"/>
                <a:buFont typeface="Wingdings" pitchFamily="2" charset="2"/>
                <a:buChar char=""/>
                <a:defRPr sz="2000">
                  <a:solidFill>
                    <a:schemeClr val="tx1"/>
                  </a:solidFill>
                  <a:latin typeface="Trebuchet MS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9B639"/>
                </a:buClr>
                <a:buSzPct val="80000"/>
                <a:buFont typeface="Wingdings 2" pitchFamily="18" charset="2"/>
                <a:buChar char=""/>
                <a:defRPr sz="2000">
                  <a:solidFill>
                    <a:srgbClr val="6C6C6C"/>
                  </a:solidFill>
                  <a:latin typeface="Trebuchet MS" pitchFamily="34" charset="0"/>
                </a:defRPr>
              </a:lvl4pPr>
              <a:lvl5pPr marL="2057400" indent="-228600">
                <a:spcBef>
                  <a:spcPts val="400"/>
                </a:spcBef>
                <a:buClr>
                  <a:srgbClr val="F9B639"/>
                </a:buClr>
                <a:buSzPct val="70000"/>
                <a:buFont typeface="Wingdings" pitchFamily="2" charset="2"/>
                <a:buChar char=""/>
                <a:defRPr>
                  <a:solidFill>
                    <a:schemeClr val="tx1"/>
                  </a:solidFill>
                  <a:latin typeface="Trebuchet MS" pitchFamily="34" charset="0"/>
                </a:defRPr>
              </a:lvl5pPr>
              <a:lvl6pPr marL="2514600" indent="-228600" fontAlgn="base">
                <a:spcBef>
                  <a:spcPts val="400"/>
                </a:spcBef>
                <a:spcAft>
                  <a:spcPct val="0"/>
                </a:spcAft>
                <a:buClr>
                  <a:srgbClr val="F9B639"/>
                </a:buClr>
                <a:buSzPct val="70000"/>
                <a:buFont typeface="Wingdings" pitchFamily="2" charset="2"/>
                <a:buChar char=""/>
                <a:defRPr>
                  <a:solidFill>
                    <a:schemeClr val="tx1"/>
                  </a:solidFill>
                  <a:latin typeface="Trebuchet MS" pitchFamily="34" charset="0"/>
                </a:defRPr>
              </a:lvl6pPr>
              <a:lvl7pPr marL="2971800" indent="-228600" fontAlgn="base">
                <a:spcBef>
                  <a:spcPts val="400"/>
                </a:spcBef>
                <a:spcAft>
                  <a:spcPct val="0"/>
                </a:spcAft>
                <a:buClr>
                  <a:srgbClr val="F9B639"/>
                </a:buClr>
                <a:buSzPct val="70000"/>
                <a:buFont typeface="Wingdings" pitchFamily="2" charset="2"/>
                <a:buChar char=""/>
                <a:defRPr>
                  <a:solidFill>
                    <a:schemeClr val="tx1"/>
                  </a:solidFill>
                  <a:latin typeface="Trebuchet MS" pitchFamily="34" charset="0"/>
                </a:defRPr>
              </a:lvl7pPr>
              <a:lvl8pPr marL="3429000" indent="-228600" fontAlgn="base">
                <a:spcBef>
                  <a:spcPts val="400"/>
                </a:spcBef>
                <a:spcAft>
                  <a:spcPct val="0"/>
                </a:spcAft>
                <a:buClr>
                  <a:srgbClr val="F9B639"/>
                </a:buClr>
                <a:buSzPct val="70000"/>
                <a:buFont typeface="Wingdings" pitchFamily="2" charset="2"/>
                <a:buChar char=""/>
                <a:defRPr>
                  <a:solidFill>
                    <a:schemeClr val="tx1"/>
                  </a:solidFill>
                  <a:latin typeface="Trebuchet MS" pitchFamily="34" charset="0"/>
                </a:defRPr>
              </a:lvl8pPr>
              <a:lvl9pPr marL="3886200" indent="-228600" fontAlgn="base">
                <a:spcBef>
                  <a:spcPts val="400"/>
                </a:spcBef>
                <a:spcAft>
                  <a:spcPct val="0"/>
                </a:spcAft>
                <a:buClr>
                  <a:srgbClr val="F9B639"/>
                </a:buClr>
                <a:buSzPct val="70000"/>
                <a:buFont typeface="Wingdings" pitchFamily="2" charset="2"/>
                <a:buChar char=""/>
                <a:defRPr>
                  <a:solidFill>
                    <a:schemeClr val="tx1"/>
                  </a:solidFill>
                  <a:latin typeface="Trebuchet MS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cs-CZ" altLang="cs-CZ" sz="20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550" name="AutoShape 19"/>
            <p:cNvSpPr>
              <a:spLocks noChangeArrowheads="1"/>
            </p:cNvSpPr>
            <p:nvPr/>
          </p:nvSpPr>
          <p:spPr bwMode="auto">
            <a:xfrm rot="9415366">
              <a:off x="2687" y="332"/>
              <a:ext cx="414" cy="116"/>
            </a:xfrm>
            <a:prstGeom prst="rightArrow">
              <a:avLst>
                <a:gd name="adj1" fmla="val 50000"/>
                <a:gd name="adj2" fmla="val 61680"/>
              </a:avLst>
            </a:prstGeom>
            <a:solidFill>
              <a:srgbClr val="FF66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ts val="600"/>
                </a:spcBef>
                <a:buClr>
                  <a:schemeClr val="tx2"/>
                </a:buClr>
                <a:buSzPct val="73000"/>
                <a:buFont typeface="Wingdings 2" pitchFamily="18" charset="2"/>
                <a:buChar char=""/>
                <a:defRPr sz="2600">
                  <a:solidFill>
                    <a:schemeClr val="tx1"/>
                  </a:solidFill>
                  <a:latin typeface="Trebuchet MS" pitchFamily="34" charset="0"/>
                </a:defRPr>
              </a:lvl1pPr>
              <a:lvl2pPr marL="742950" indent="-285750">
                <a:spcBef>
                  <a:spcPts val="500"/>
                </a:spcBef>
                <a:buClr>
                  <a:srgbClr val="F9B639"/>
                </a:buClr>
                <a:buSzPct val="80000"/>
                <a:buFont typeface="Wingdings 2" pitchFamily="18" charset="2"/>
                <a:buChar char=""/>
                <a:defRPr sz="2300">
                  <a:solidFill>
                    <a:srgbClr val="6C6C6C"/>
                  </a:solidFill>
                  <a:latin typeface="Trebuchet MS" pitchFamily="34" charset="0"/>
                </a:defRPr>
              </a:lvl2pPr>
              <a:lvl3pPr marL="1143000" indent="-228600">
                <a:spcBef>
                  <a:spcPts val="400"/>
                </a:spcBef>
                <a:buClr>
                  <a:srgbClr val="F9B639"/>
                </a:buClr>
                <a:buSzPct val="60000"/>
                <a:buFont typeface="Wingdings" pitchFamily="2" charset="2"/>
                <a:buChar char=""/>
                <a:defRPr sz="2000">
                  <a:solidFill>
                    <a:schemeClr val="tx1"/>
                  </a:solidFill>
                  <a:latin typeface="Trebuchet MS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9B639"/>
                </a:buClr>
                <a:buSzPct val="80000"/>
                <a:buFont typeface="Wingdings 2" pitchFamily="18" charset="2"/>
                <a:buChar char=""/>
                <a:defRPr sz="2000">
                  <a:solidFill>
                    <a:srgbClr val="6C6C6C"/>
                  </a:solidFill>
                  <a:latin typeface="Trebuchet MS" pitchFamily="34" charset="0"/>
                </a:defRPr>
              </a:lvl4pPr>
              <a:lvl5pPr marL="2057400" indent="-228600">
                <a:spcBef>
                  <a:spcPts val="400"/>
                </a:spcBef>
                <a:buClr>
                  <a:srgbClr val="F9B639"/>
                </a:buClr>
                <a:buSzPct val="70000"/>
                <a:buFont typeface="Wingdings" pitchFamily="2" charset="2"/>
                <a:buChar char=""/>
                <a:defRPr>
                  <a:solidFill>
                    <a:schemeClr val="tx1"/>
                  </a:solidFill>
                  <a:latin typeface="Trebuchet MS" pitchFamily="34" charset="0"/>
                </a:defRPr>
              </a:lvl5pPr>
              <a:lvl6pPr marL="2514600" indent="-228600" fontAlgn="base">
                <a:spcBef>
                  <a:spcPts val="400"/>
                </a:spcBef>
                <a:spcAft>
                  <a:spcPct val="0"/>
                </a:spcAft>
                <a:buClr>
                  <a:srgbClr val="F9B639"/>
                </a:buClr>
                <a:buSzPct val="70000"/>
                <a:buFont typeface="Wingdings" pitchFamily="2" charset="2"/>
                <a:buChar char=""/>
                <a:defRPr>
                  <a:solidFill>
                    <a:schemeClr val="tx1"/>
                  </a:solidFill>
                  <a:latin typeface="Trebuchet MS" pitchFamily="34" charset="0"/>
                </a:defRPr>
              </a:lvl6pPr>
              <a:lvl7pPr marL="2971800" indent="-228600" fontAlgn="base">
                <a:spcBef>
                  <a:spcPts val="400"/>
                </a:spcBef>
                <a:spcAft>
                  <a:spcPct val="0"/>
                </a:spcAft>
                <a:buClr>
                  <a:srgbClr val="F9B639"/>
                </a:buClr>
                <a:buSzPct val="70000"/>
                <a:buFont typeface="Wingdings" pitchFamily="2" charset="2"/>
                <a:buChar char=""/>
                <a:defRPr>
                  <a:solidFill>
                    <a:schemeClr val="tx1"/>
                  </a:solidFill>
                  <a:latin typeface="Trebuchet MS" pitchFamily="34" charset="0"/>
                </a:defRPr>
              </a:lvl7pPr>
              <a:lvl8pPr marL="3429000" indent="-228600" fontAlgn="base">
                <a:spcBef>
                  <a:spcPts val="400"/>
                </a:spcBef>
                <a:spcAft>
                  <a:spcPct val="0"/>
                </a:spcAft>
                <a:buClr>
                  <a:srgbClr val="F9B639"/>
                </a:buClr>
                <a:buSzPct val="70000"/>
                <a:buFont typeface="Wingdings" pitchFamily="2" charset="2"/>
                <a:buChar char=""/>
                <a:defRPr>
                  <a:solidFill>
                    <a:schemeClr val="tx1"/>
                  </a:solidFill>
                  <a:latin typeface="Trebuchet MS" pitchFamily="34" charset="0"/>
                </a:defRPr>
              </a:lvl8pPr>
              <a:lvl9pPr marL="3886200" indent="-228600" fontAlgn="base">
                <a:spcBef>
                  <a:spcPts val="400"/>
                </a:spcBef>
                <a:spcAft>
                  <a:spcPct val="0"/>
                </a:spcAft>
                <a:buClr>
                  <a:srgbClr val="F9B639"/>
                </a:buClr>
                <a:buSzPct val="70000"/>
                <a:buFont typeface="Wingdings" pitchFamily="2" charset="2"/>
                <a:buChar char=""/>
                <a:defRPr>
                  <a:solidFill>
                    <a:schemeClr val="tx1"/>
                  </a:solidFill>
                  <a:latin typeface="Trebuchet MS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cs-CZ" altLang="cs-CZ" sz="20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0728" name="AutoShape 31"/>
          <p:cNvSpPr>
            <a:spLocks noChangeArrowheads="1"/>
          </p:cNvSpPr>
          <p:nvPr/>
        </p:nvSpPr>
        <p:spPr bwMode="auto">
          <a:xfrm rot="17312666">
            <a:off x="5544273" y="4627882"/>
            <a:ext cx="809557" cy="354813"/>
          </a:xfrm>
          <a:custGeom>
            <a:avLst/>
            <a:gdLst>
              <a:gd name="T0" fmla="*/ 1628004254 w 21600"/>
              <a:gd name="T1" fmla="*/ 0 h 21600"/>
              <a:gd name="T2" fmla="*/ 181749372 w 21600"/>
              <a:gd name="T3" fmla="*/ 4986919 h 21600"/>
              <a:gd name="T4" fmla="*/ 1628004254 w 21600"/>
              <a:gd name="T5" fmla="*/ 0 h 21600"/>
              <a:gd name="T6" fmla="*/ 2147483647 w 21600"/>
              <a:gd name="T7" fmla="*/ 4986919 h 21600"/>
              <a:gd name="T8" fmla="*/ 2147483647 w 21600"/>
              <a:gd name="T9" fmla="*/ 4986919 h 21600"/>
              <a:gd name="T10" fmla="*/ 2147483647 w 21600"/>
              <a:gd name="T11" fmla="*/ 4986919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51 w 21600"/>
              <a:gd name="T19" fmla="*/ 3169 h 21600"/>
              <a:gd name="T20" fmla="*/ 18449 w 21600"/>
              <a:gd name="T21" fmla="*/ 18431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9135" y="10800"/>
                </a:moveTo>
                <a:cubicBezTo>
                  <a:pt x="19135" y="6196"/>
                  <a:pt x="15403" y="2465"/>
                  <a:pt x="10800" y="2465"/>
                </a:cubicBezTo>
                <a:cubicBezTo>
                  <a:pt x="6196" y="2465"/>
                  <a:pt x="2465" y="6196"/>
                  <a:pt x="2465" y="10800"/>
                </a:cubicBezTo>
                <a:lnTo>
                  <a:pt x="0" y="10800"/>
                </a:ln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20368" y="14733"/>
                </a:lnTo>
                <a:lnTo>
                  <a:pt x="16435" y="10800"/>
                </a:lnTo>
                <a:lnTo>
                  <a:pt x="19135" y="10800"/>
                </a:lnTo>
                <a:close/>
              </a:path>
            </a:pathLst>
          </a:custGeom>
          <a:solidFill>
            <a:srgbClr val="FF66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cs-CZ" sz="2000" b="1">
              <a:cs typeface="Times New Roman" panose="02020603050405020304" pitchFamily="18" charset="0"/>
            </a:endParaRPr>
          </a:p>
        </p:txBody>
      </p:sp>
      <p:sp>
        <p:nvSpPr>
          <p:cNvPr id="30729" name="AutoShape 32"/>
          <p:cNvSpPr>
            <a:spLocks noChangeArrowheads="1"/>
          </p:cNvSpPr>
          <p:nvPr/>
        </p:nvSpPr>
        <p:spPr bwMode="auto">
          <a:xfrm rot="10121858">
            <a:off x="3378196" y="4507338"/>
            <a:ext cx="493174" cy="358329"/>
          </a:xfrm>
          <a:custGeom>
            <a:avLst/>
            <a:gdLst>
              <a:gd name="T0" fmla="*/ 38711002 w 21600"/>
              <a:gd name="T1" fmla="*/ 0 h 21600"/>
              <a:gd name="T2" fmla="*/ 0 w 21600"/>
              <a:gd name="T3" fmla="*/ 6204307 h 21600"/>
              <a:gd name="T4" fmla="*/ 38711002 w 21600"/>
              <a:gd name="T5" fmla="*/ 3102154 h 21600"/>
              <a:gd name="T6" fmla="*/ 90665432 w 21600"/>
              <a:gd name="T7" fmla="*/ 6204307 h 21600"/>
              <a:gd name="T8" fmla="*/ 77921829 w 21600"/>
              <a:gd name="T9" fmla="*/ 6204307 h 21600"/>
              <a:gd name="T10" fmla="*/ 51954430 w 21600"/>
              <a:gd name="T11" fmla="*/ 6204307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80 w 21600"/>
              <a:gd name="T19" fmla="*/ 3200 h 21600"/>
              <a:gd name="T20" fmla="*/ 18420 w 21600"/>
              <a:gd name="T21" fmla="*/ 184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8381" y="10840"/>
                </a:moveTo>
                <a:cubicBezTo>
                  <a:pt x="18381" y="10827"/>
                  <a:pt x="18382" y="10813"/>
                  <a:pt x="18382" y="10800"/>
                </a:cubicBezTo>
                <a:cubicBezTo>
                  <a:pt x="18382" y="6612"/>
                  <a:pt x="14987" y="3218"/>
                  <a:pt x="10800" y="3218"/>
                </a:cubicBezTo>
                <a:cubicBezTo>
                  <a:pt x="6612" y="3218"/>
                  <a:pt x="3218" y="6612"/>
                  <a:pt x="3218" y="10800"/>
                </a:cubicBezTo>
                <a:lnTo>
                  <a:pt x="0" y="10800"/>
                </a:ln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600" y="4835"/>
                  <a:pt x="21600" y="10800"/>
                </a:cubicBezTo>
                <a:cubicBezTo>
                  <a:pt x="21600" y="10819"/>
                  <a:pt x="21599" y="10838"/>
                  <a:pt x="21599" y="10858"/>
                </a:cubicBezTo>
                <a:lnTo>
                  <a:pt x="24299" y="10872"/>
                </a:lnTo>
                <a:lnTo>
                  <a:pt x="19967" y="15158"/>
                </a:lnTo>
                <a:lnTo>
                  <a:pt x="15681" y="10826"/>
                </a:lnTo>
                <a:lnTo>
                  <a:pt x="18381" y="10840"/>
                </a:lnTo>
                <a:close/>
              </a:path>
            </a:pathLst>
          </a:custGeom>
          <a:solidFill>
            <a:srgbClr val="FF66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cs-CZ" sz="2000" b="1">
              <a:cs typeface="Times New Roman" panose="02020603050405020304" pitchFamily="18" charset="0"/>
            </a:endParaRPr>
          </a:p>
        </p:txBody>
      </p:sp>
      <p:sp>
        <p:nvSpPr>
          <p:cNvPr id="21" name="TextovéPole 20"/>
          <p:cNvSpPr txBox="1">
            <a:spLocks noChangeArrowheads="1"/>
          </p:cNvSpPr>
          <p:nvPr/>
        </p:nvSpPr>
        <p:spPr bwMode="auto">
          <a:xfrm>
            <a:off x="4386207" y="868650"/>
            <a:ext cx="120066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  <a:defRPr sz="26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  <a:defRPr sz="2300">
                <a:solidFill>
                  <a:srgbClr val="6C6C6C"/>
                </a:solidFill>
                <a:latin typeface="Trebuchet MS" pitchFamily="34" charset="0"/>
              </a:defRPr>
            </a:lvl2pPr>
            <a:lvl3pPr marL="1143000" indent="-228600">
              <a:spcBef>
                <a:spcPts val="400"/>
              </a:spcBef>
              <a:buClr>
                <a:srgbClr val="F9B639"/>
              </a:buClr>
              <a:buSzPct val="60000"/>
              <a:buFont typeface="Wingdings" pitchFamily="2" charset="2"/>
              <a:buChar char=""/>
              <a:defRPr sz="20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9B639"/>
              </a:buClr>
              <a:buSzPct val="80000"/>
              <a:buFont typeface="Wingdings 2" pitchFamily="18" charset="2"/>
              <a:buChar char=""/>
              <a:defRPr sz="2000">
                <a:solidFill>
                  <a:srgbClr val="6C6C6C"/>
                </a:solidFill>
                <a:latin typeface="Trebuchet MS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okuláry</a:t>
            </a:r>
            <a:endParaRPr lang="cs-CZ" altLang="cs-CZ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ovéPole 21"/>
          <p:cNvSpPr txBox="1">
            <a:spLocks noChangeArrowheads="1"/>
          </p:cNvSpPr>
          <p:nvPr/>
        </p:nvSpPr>
        <p:spPr bwMode="auto">
          <a:xfrm>
            <a:off x="2599805" y="2636912"/>
            <a:ext cx="125211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  <a:defRPr sz="26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  <a:defRPr sz="2300">
                <a:solidFill>
                  <a:srgbClr val="6C6C6C"/>
                </a:solidFill>
                <a:latin typeface="Trebuchet MS" pitchFamily="34" charset="0"/>
              </a:defRPr>
            </a:lvl2pPr>
            <a:lvl3pPr marL="1143000" indent="-228600">
              <a:spcBef>
                <a:spcPts val="400"/>
              </a:spcBef>
              <a:buClr>
                <a:srgbClr val="F9B639"/>
              </a:buClr>
              <a:buSzPct val="60000"/>
              <a:buFont typeface="Wingdings" pitchFamily="2" charset="2"/>
              <a:buChar char=""/>
              <a:defRPr sz="20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9B639"/>
              </a:buClr>
              <a:buSzPct val="80000"/>
              <a:buFont typeface="Wingdings 2" pitchFamily="18" charset="2"/>
              <a:buChar char=""/>
              <a:defRPr sz="2000">
                <a:solidFill>
                  <a:srgbClr val="6C6C6C"/>
                </a:solidFill>
                <a:latin typeface="Trebuchet MS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objektivy</a:t>
            </a:r>
            <a:endParaRPr lang="cs-CZ" altLang="cs-CZ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ovéPole 22"/>
          <p:cNvSpPr txBox="1">
            <a:spLocks noChangeArrowheads="1"/>
          </p:cNvSpPr>
          <p:nvPr/>
        </p:nvSpPr>
        <p:spPr bwMode="auto">
          <a:xfrm>
            <a:off x="6269569" y="3284984"/>
            <a:ext cx="190283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  <a:defRPr sz="26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  <a:defRPr sz="2300">
                <a:solidFill>
                  <a:srgbClr val="6C6C6C"/>
                </a:solidFill>
                <a:latin typeface="Trebuchet MS" pitchFamily="34" charset="0"/>
              </a:defRPr>
            </a:lvl2pPr>
            <a:lvl3pPr marL="1143000" indent="-228600">
              <a:spcBef>
                <a:spcPts val="400"/>
              </a:spcBef>
              <a:buClr>
                <a:srgbClr val="F9B639"/>
              </a:buClr>
              <a:buSzPct val="60000"/>
              <a:buFont typeface="Wingdings" pitchFamily="2" charset="2"/>
              <a:buChar char=""/>
              <a:defRPr sz="20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9B639"/>
              </a:buClr>
              <a:buSzPct val="80000"/>
              <a:buFont typeface="Wingdings 2" pitchFamily="18" charset="2"/>
              <a:buChar char=""/>
              <a:defRPr sz="2000">
                <a:solidFill>
                  <a:srgbClr val="6C6C6C"/>
                </a:solidFill>
                <a:latin typeface="Trebuchet MS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hlavní </a:t>
            </a:r>
            <a:r>
              <a:rPr lang="cs-CZ" altLang="cs-C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vypínač</a:t>
            </a:r>
          </a:p>
        </p:txBody>
      </p:sp>
      <p:sp>
        <p:nvSpPr>
          <p:cNvPr id="24" name="TextovéPole 23"/>
          <p:cNvSpPr txBox="1">
            <a:spLocks noChangeArrowheads="1"/>
          </p:cNvSpPr>
          <p:nvPr/>
        </p:nvSpPr>
        <p:spPr bwMode="auto">
          <a:xfrm>
            <a:off x="5724128" y="5189130"/>
            <a:ext cx="250834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  <a:defRPr sz="26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  <a:defRPr sz="2300">
                <a:solidFill>
                  <a:srgbClr val="6C6C6C"/>
                </a:solidFill>
                <a:latin typeface="Trebuchet MS" pitchFamily="34" charset="0"/>
              </a:defRPr>
            </a:lvl2pPr>
            <a:lvl3pPr marL="1143000" indent="-228600">
              <a:spcBef>
                <a:spcPts val="400"/>
              </a:spcBef>
              <a:buClr>
                <a:srgbClr val="F9B639"/>
              </a:buClr>
              <a:buSzPct val="60000"/>
              <a:buFont typeface="Wingdings" pitchFamily="2" charset="2"/>
              <a:buChar char=""/>
              <a:defRPr sz="20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9B639"/>
              </a:buClr>
              <a:buSzPct val="80000"/>
              <a:buFont typeface="Wingdings 2" pitchFamily="18" charset="2"/>
              <a:buChar char=""/>
              <a:defRPr sz="2000">
                <a:solidFill>
                  <a:srgbClr val="6C6C6C"/>
                </a:solidFill>
                <a:latin typeface="Trebuchet MS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makro </a:t>
            </a:r>
            <a:r>
              <a:rPr lang="cs-CZ" altLang="cs-C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cs-CZ" altLang="cs-CZ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mikrošroub</a:t>
            </a:r>
            <a:endParaRPr lang="cs-CZ" altLang="cs-CZ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ovéPole 24"/>
          <p:cNvSpPr txBox="1">
            <a:spLocks noChangeArrowheads="1"/>
          </p:cNvSpPr>
          <p:nvPr/>
        </p:nvSpPr>
        <p:spPr bwMode="auto">
          <a:xfrm>
            <a:off x="6084168" y="3964994"/>
            <a:ext cx="242066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  <a:defRPr sz="26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  <a:defRPr sz="2300">
                <a:solidFill>
                  <a:srgbClr val="6C6C6C"/>
                </a:solidFill>
                <a:latin typeface="Trebuchet MS" pitchFamily="34" charset="0"/>
              </a:defRPr>
            </a:lvl2pPr>
            <a:lvl3pPr marL="1143000" indent="-228600">
              <a:spcBef>
                <a:spcPts val="400"/>
              </a:spcBef>
              <a:buClr>
                <a:srgbClr val="F9B639"/>
              </a:buClr>
              <a:buSzPct val="60000"/>
              <a:buFont typeface="Wingdings" pitchFamily="2" charset="2"/>
              <a:buChar char=""/>
              <a:defRPr sz="20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9B639"/>
              </a:buClr>
              <a:buSzPct val="80000"/>
              <a:buFont typeface="Wingdings 2" pitchFamily="18" charset="2"/>
              <a:buChar char=""/>
              <a:defRPr sz="2000">
                <a:solidFill>
                  <a:srgbClr val="6C6C6C"/>
                </a:solidFill>
                <a:latin typeface="Trebuchet MS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regulace </a:t>
            </a:r>
            <a:r>
              <a:rPr lang="cs-CZ" altLang="cs-C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osvětlení</a:t>
            </a:r>
          </a:p>
        </p:txBody>
      </p:sp>
      <p:sp>
        <p:nvSpPr>
          <p:cNvPr id="26" name="TextovéPole 25"/>
          <p:cNvSpPr txBox="1">
            <a:spLocks noChangeArrowheads="1"/>
          </p:cNvSpPr>
          <p:nvPr/>
        </p:nvSpPr>
        <p:spPr bwMode="auto">
          <a:xfrm>
            <a:off x="1619672" y="4509120"/>
            <a:ext cx="184255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  <a:defRPr sz="26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  <a:defRPr sz="2300">
                <a:solidFill>
                  <a:srgbClr val="6C6C6C"/>
                </a:solidFill>
                <a:latin typeface="Trebuchet MS" pitchFamily="34" charset="0"/>
              </a:defRPr>
            </a:lvl2pPr>
            <a:lvl3pPr marL="1143000" indent="-228600">
              <a:spcBef>
                <a:spcPts val="400"/>
              </a:spcBef>
              <a:buClr>
                <a:srgbClr val="F9B639"/>
              </a:buClr>
              <a:buSzPct val="60000"/>
              <a:buFont typeface="Wingdings" pitchFamily="2" charset="2"/>
              <a:buChar char=""/>
              <a:defRPr sz="20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9B639"/>
              </a:buClr>
              <a:buSzPct val="80000"/>
              <a:buFont typeface="Wingdings 2" pitchFamily="18" charset="2"/>
              <a:buChar char=""/>
              <a:defRPr sz="2000">
                <a:solidFill>
                  <a:srgbClr val="6C6C6C"/>
                </a:solidFill>
                <a:latin typeface="Trebuchet MS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křížový </a:t>
            </a:r>
            <a:r>
              <a:rPr lang="cs-CZ" altLang="cs-C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posun</a:t>
            </a:r>
          </a:p>
        </p:txBody>
      </p:sp>
      <p:sp>
        <p:nvSpPr>
          <p:cNvPr id="27" name="TextovéPole 26"/>
          <p:cNvSpPr txBox="1">
            <a:spLocks noChangeArrowheads="1"/>
          </p:cNvSpPr>
          <p:nvPr/>
        </p:nvSpPr>
        <p:spPr bwMode="auto">
          <a:xfrm>
            <a:off x="4860032" y="5517232"/>
            <a:ext cx="153295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  <a:defRPr sz="26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  <a:defRPr sz="2300">
                <a:solidFill>
                  <a:srgbClr val="6C6C6C"/>
                </a:solidFill>
                <a:latin typeface="Trebuchet MS" pitchFamily="34" charset="0"/>
              </a:defRPr>
            </a:lvl2pPr>
            <a:lvl3pPr marL="1143000" indent="-228600">
              <a:spcBef>
                <a:spcPts val="400"/>
              </a:spcBef>
              <a:buClr>
                <a:srgbClr val="F9B639"/>
              </a:buClr>
              <a:buSzPct val="60000"/>
              <a:buFont typeface="Wingdings" pitchFamily="2" charset="2"/>
              <a:buChar char=""/>
              <a:defRPr sz="20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9B639"/>
              </a:buClr>
              <a:buSzPct val="80000"/>
              <a:buFont typeface="Wingdings 2" pitchFamily="18" charset="2"/>
              <a:buChar char=""/>
              <a:defRPr sz="2000">
                <a:solidFill>
                  <a:srgbClr val="6C6C6C"/>
                </a:solidFill>
                <a:latin typeface="Trebuchet MS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zdroj </a:t>
            </a:r>
            <a:r>
              <a:rPr lang="cs-CZ" altLang="cs-C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světla</a:t>
            </a:r>
          </a:p>
        </p:txBody>
      </p:sp>
      <p:sp>
        <p:nvSpPr>
          <p:cNvPr id="29" name="AutoShape 16"/>
          <p:cNvSpPr>
            <a:spLocks noChangeArrowheads="1"/>
          </p:cNvSpPr>
          <p:nvPr/>
        </p:nvSpPr>
        <p:spPr bwMode="auto">
          <a:xfrm>
            <a:off x="2657073" y="3464533"/>
            <a:ext cx="402759" cy="180491"/>
          </a:xfrm>
          <a:prstGeom prst="rightArrow">
            <a:avLst>
              <a:gd name="adj1" fmla="val 50000"/>
              <a:gd name="adj2" fmla="val 54044"/>
            </a:avLst>
          </a:prstGeom>
          <a:solidFill>
            <a:srgbClr val="FF66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  <a:defRPr sz="26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  <a:defRPr sz="2300">
                <a:solidFill>
                  <a:srgbClr val="6C6C6C"/>
                </a:solidFill>
                <a:latin typeface="Trebuchet MS" pitchFamily="34" charset="0"/>
              </a:defRPr>
            </a:lvl2pPr>
            <a:lvl3pPr marL="1143000" indent="-228600">
              <a:spcBef>
                <a:spcPts val="400"/>
              </a:spcBef>
              <a:buClr>
                <a:srgbClr val="F9B639"/>
              </a:buClr>
              <a:buSzPct val="60000"/>
              <a:buFont typeface="Wingdings" pitchFamily="2" charset="2"/>
              <a:buChar char=""/>
              <a:defRPr sz="20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9B639"/>
              </a:buClr>
              <a:buSzPct val="80000"/>
              <a:buFont typeface="Wingdings 2" pitchFamily="18" charset="2"/>
              <a:buChar char=""/>
              <a:defRPr sz="2000">
                <a:solidFill>
                  <a:srgbClr val="6C6C6C"/>
                </a:solidFill>
                <a:latin typeface="Trebuchet MS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cs-CZ" altLang="cs-CZ" sz="2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TextovéPole 29"/>
          <p:cNvSpPr txBox="1">
            <a:spLocks noChangeArrowheads="1"/>
          </p:cNvSpPr>
          <p:nvPr/>
        </p:nvSpPr>
        <p:spPr bwMode="auto">
          <a:xfrm>
            <a:off x="1763688" y="3356992"/>
            <a:ext cx="89867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  <a:defRPr sz="26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  <a:defRPr sz="2300">
                <a:solidFill>
                  <a:srgbClr val="6C6C6C"/>
                </a:solidFill>
                <a:latin typeface="Trebuchet MS" pitchFamily="34" charset="0"/>
              </a:defRPr>
            </a:lvl2pPr>
            <a:lvl3pPr marL="1143000" indent="-228600">
              <a:spcBef>
                <a:spcPts val="400"/>
              </a:spcBef>
              <a:buClr>
                <a:srgbClr val="F9B639"/>
              </a:buClr>
              <a:buSzPct val="60000"/>
              <a:buFont typeface="Wingdings" pitchFamily="2" charset="2"/>
              <a:buChar char=""/>
              <a:defRPr sz="20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9B639"/>
              </a:buClr>
              <a:buSzPct val="80000"/>
              <a:buFont typeface="Wingdings 2" pitchFamily="18" charset="2"/>
              <a:buChar char=""/>
              <a:defRPr sz="2000">
                <a:solidFill>
                  <a:srgbClr val="6C6C6C"/>
                </a:solidFill>
                <a:latin typeface="Trebuchet MS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stolek</a:t>
            </a:r>
            <a:endParaRPr lang="cs-CZ" altLang="cs-CZ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AutoShape 16"/>
          <p:cNvSpPr>
            <a:spLocks noChangeArrowheads="1"/>
          </p:cNvSpPr>
          <p:nvPr/>
        </p:nvSpPr>
        <p:spPr bwMode="auto">
          <a:xfrm>
            <a:off x="3131840" y="3996621"/>
            <a:ext cx="746611" cy="180491"/>
          </a:xfrm>
          <a:prstGeom prst="rightArrow">
            <a:avLst>
              <a:gd name="adj1" fmla="val 50000"/>
              <a:gd name="adj2" fmla="val 54118"/>
            </a:avLst>
          </a:prstGeom>
          <a:solidFill>
            <a:srgbClr val="FF66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  <a:defRPr sz="26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  <a:defRPr sz="2300">
                <a:solidFill>
                  <a:srgbClr val="6C6C6C"/>
                </a:solidFill>
                <a:latin typeface="Trebuchet MS" pitchFamily="34" charset="0"/>
              </a:defRPr>
            </a:lvl2pPr>
            <a:lvl3pPr marL="1143000" indent="-228600">
              <a:spcBef>
                <a:spcPts val="400"/>
              </a:spcBef>
              <a:buClr>
                <a:srgbClr val="F9B639"/>
              </a:buClr>
              <a:buSzPct val="60000"/>
              <a:buFont typeface="Wingdings" pitchFamily="2" charset="2"/>
              <a:buChar char=""/>
              <a:defRPr sz="20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9B639"/>
              </a:buClr>
              <a:buSzPct val="80000"/>
              <a:buFont typeface="Wingdings 2" pitchFamily="18" charset="2"/>
              <a:buChar char=""/>
              <a:defRPr sz="2000">
                <a:solidFill>
                  <a:srgbClr val="6C6C6C"/>
                </a:solidFill>
                <a:latin typeface="Trebuchet MS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cs-CZ" altLang="cs-CZ" sz="2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extovéPole 31"/>
          <p:cNvSpPr txBox="1">
            <a:spLocks noChangeArrowheads="1"/>
          </p:cNvSpPr>
          <p:nvPr/>
        </p:nvSpPr>
        <p:spPr bwMode="auto">
          <a:xfrm>
            <a:off x="-36512" y="3871617"/>
            <a:ext cx="324036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  <a:defRPr sz="26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  <a:defRPr sz="2300">
                <a:solidFill>
                  <a:srgbClr val="6C6C6C"/>
                </a:solidFill>
                <a:latin typeface="Trebuchet MS" pitchFamily="34" charset="0"/>
              </a:defRPr>
            </a:lvl2pPr>
            <a:lvl3pPr marL="1143000" indent="-228600">
              <a:spcBef>
                <a:spcPts val="400"/>
              </a:spcBef>
              <a:buClr>
                <a:srgbClr val="F9B639"/>
              </a:buClr>
              <a:buSzPct val="60000"/>
              <a:buFont typeface="Wingdings" pitchFamily="2" charset="2"/>
              <a:buChar char=""/>
              <a:defRPr sz="20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9B639"/>
              </a:buClr>
              <a:buSzPct val="80000"/>
              <a:buFont typeface="Wingdings 2" pitchFamily="18" charset="2"/>
              <a:buChar char=""/>
              <a:defRPr sz="2000">
                <a:solidFill>
                  <a:srgbClr val="6C6C6C"/>
                </a:solidFill>
                <a:latin typeface="Trebuchet MS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cs-CZ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ondenzor</a:t>
            </a:r>
            <a:r>
              <a:rPr lang="cs-CZ" altLang="cs-C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 irisovou clonou</a:t>
            </a:r>
            <a:endParaRPr lang="cs-CZ" altLang="cs-CZ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 Box 6"/>
          <p:cNvSpPr txBox="1">
            <a:spLocks noChangeArrowheads="1"/>
          </p:cNvSpPr>
          <p:nvPr/>
        </p:nvSpPr>
        <p:spPr bwMode="auto">
          <a:xfrm>
            <a:off x="2483768" y="46365"/>
            <a:ext cx="403636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cs-CZ" sz="3600" b="1" dirty="0" smtClean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Stavba mikroskopu</a:t>
            </a:r>
            <a:endParaRPr lang="cs-CZ" sz="3600" b="1" dirty="0">
              <a:solidFill>
                <a:schemeClr val="tx2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84" grpId="0" animBg="1"/>
      <p:bldP spid="30734" grpId="0" animBg="1"/>
      <p:bldP spid="30735" grpId="0" animBg="1"/>
      <p:bldP spid="30728" grpId="0" animBg="1"/>
      <p:bldP spid="30729" grpId="0" animBg="1"/>
      <p:bldP spid="21" grpId="0"/>
      <p:bldP spid="22" grpId="0"/>
      <p:bldP spid="23" grpId="0"/>
      <p:bldP spid="24" grpId="0"/>
      <p:bldP spid="25" grpId="0"/>
      <p:bldP spid="26" grpId="0"/>
      <p:bldP spid="27" grpId="0"/>
      <p:bldP spid="29" grpId="0" animBg="1"/>
      <p:bldP spid="29" grpId="1" animBg="1"/>
      <p:bldP spid="30" grpId="0"/>
      <p:bldP spid="31" grpId="0" animBg="1"/>
      <p:bldP spid="31" grpId="1" animBg="1"/>
      <p:bldP spid="3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3"/>
          <p:cNvSpPr>
            <a:spLocks noGrp="1" noChangeArrowheads="1"/>
          </p:cNvSpPr>
          <p:nvPr>
            <p:ph idx="1"/>
          </p:nvPr>
        </p:nvSpPr>
        <p:spPr>
          <a:xfrm>
            <a:off x="395288" y="1880592"/>
            <a:ext cx="7197725" cy="3276600"/>
          </a:xfrm>
          <a:extLst>
            <a:ext uri="{909E8E84-426E-40DD-AFC4-6F175D3DCCD1}">
              <a14:hiddenFill xmlns:a14="http://schemas.microsoft.com/office/drawing/2010/main">
                <a:solidFill>
                  <a:srgbClr val="C1FFE0"/>
                </a:solidFill>
              </a14:hiddenFill>
            </a:ext>
          </a:extLst>
        </p:spPr>
        <p:txBody>
          <a:bodyPr/>
          <a:lstStyle/>
          <a:p>
            <a:pPr marL="266700" indent="-266700">
              <a:lnSpc>
                <a:spcPts val="3200"/>
              </a:lnSpc>
              <a:spcBef>
                <a:spcPts val="0"/>
              </a:spcBef>
              <a:spcAft>
                <a:spcPts val="1800"/>
              </a:spcAft>
              <a:buSzPct val="80000"/>
              <a:buFont typeface="Wingdings" pitchFamily="2" charset="2"/>
              <a:buChar char="q"/>
            </a:pPr>
            <a:r>
              <a:rPr lang="cs-CZ" altLang="cs-C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složený mikroskop se skládá ze dvou optických částí funkčně i stavebně odlišných: </a:t>
            </a:r>
          </a:p>
          <a:p>
            <a:pPr marL="361950" indent="-361950">
              <a:lnSpc>
                <a:spcPts val="3200"/>
              </a:lnSpc>
              <a:spcBef>
                <a:spcPts val="0"/>
              </a:spcBef>
              <a:spcAft>
                <a:spcPts val="1200"/>
              </a:spcAft>
              <a:buFontTx/>
              <a:buNone/>
              <a:tabLst>
                <a:tab pos="1077913" algn="l"/>
              </a:tabLst>
            </a:pPr>
            <a:r>
              <a:rPr lang="cs-CZ" altLang="cs-C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cs-CZ" altLang="cs-CZ" sz="2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objektivu  </a:t>
            </a:r>
          </a:p>
          <a:p>
            <a:pPr marL="361950" indent="-361950">
              <a:lnSpc>
                <a:spcPts val="3200"/>
              </a:lnSpc>
              <a:spcBef>
                <a:spcPts val="0"/>
              </a:spcBef>
              <a:spcAft>
                <a:spcPts val="1800"/>
              </a:spcAft>
              <a:buFontTx/>
              <a:buNone/>
              <a:tabLst>
                <a:tab pos="1077913" algn="l"/>
              </a:tabLst>
            </a:pPr>
            <a:r>
              <a:rPr lang="cs-CZ" altLang="cs-CZ" sz="2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okuláru</a:t>
            </a:r>
            <a:endParaRPr lang="cs-CZ" altLang="cs-CZ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3200"/>
              </a:lnSpc>
              <a:spcBef>
                <a:spcPts val="0"/>
              </a:spcBef>
              <a:buSzPct val="80000"/>
              <a:buFont typeface="Wingdings" pitchFamily="2" charset="2"/>
              <a:buChar char="q"/>
            </a:pPr>
            <a:r>
              <a:rPr lang="cs-CZ" altLang="cs-C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 konstrukci obrazu vycházíme ze zákonů geometrické optiky</a:t>
            </a:r>
          </a:p>
          <a:p>
            <a:pPr>
              <a:lnSpc>
                <a:spcPts val="3200"/>
              </a:lnSpc>
              <a:spcBef>
                <a:spcPts val="0"/>
              </a:spcBef>
            </a:pPr>
            <a:endParaRPr lang="cs-CZ" altLang="cs-CZ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251521" y="46365"/>
            <a:ext cx="8064896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cs-CZ" sz="3600" b="1" dirty="0" smtClean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Konstrukce obrazu vytvořeného složeným mikroskopem</a:t>
            </a:r>
            <a:endParaRPr lang="cs-CZ" sz="3600" b="1" dirty="0">
              <a:solidFill>
                <a:schemeClr val="tx2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251521" y="46365"/>
            <a:ext cx="8064896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cs-CZ" sz="3600" b="1" dirty="0" smtClean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Konstrukce obrazu vytvořeného složeným mikroskopem</a:t>
            </a:r>
            <a:endParaRPr lang="cs-CZ" sz="3600" b="1" dirty="0">
              <a:solidFill>
                <a:schemeClr val="tx2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grpSp>
        <p:nvGrpSpPr>
          <p:cNvPr id="16" name="Group 30"/>
          <p:cNvGrpSpPr>
            <a:grpSpLocks/>
          </p:cNvGrpSpPr>
          <p:nvPr/>
        </p:nvGrpSpPr>
        <p:grpSpPr bwMode="auto">
          <a:xfrm>
            <a:off x="386716" y="1412561"/>
            <a:ext cx="7065604" cy="4801582"/>
            <a:chOff x="204" y="243"/>
            <a:chExt cx="5170" cy="3794"/>
          </a:xfrm>
        </p:grpSpPr>
        <p:grpSp>
          <p:nvGrpSpPr>
            <p:cNvPr id="17" name="Group 26"/>
            <p:cNvGrpSpPr>
              <a:grpSpLocks/>
            </p:cNvGrpSpPr>
            <p:nvPr/>
          </p:nvGrpSpPr>
          <p:grpSpPr bwMode="auto">
            <a:xfrm>
              <a:off x="204" y="243"/>
              <a:ext cx="5170" cy="3794"/>
              <a:chOff x="295" y="336"/>
              <a:chExt cx="5170" cy="3794"/>
            </a:xfrm>
          </p:grpSpPr>
          <p:pic>
            <p:nvPicPr>
              <p:cNvPr id="19" name="Picture 8" descr="cocka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5" y="391"/>
                <a:ext cx="5170" cy="36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0" name="Oval 17"/>
              <p:cNvSpPr>
                <a:spLocks noChangeArrowheads="1"/>
              </p:cNvSpPr>
              <p:nvPr/>
            </p:nvSpPr>
            <p:spPr bwMode="auto">
              <a:xfrm>
                <a:off x="1610" y="709"/>
                <a:ext cx="635" cy="2676"/>
              </a:xfrm>
              <a:prstGeom prst="ellipse">
                <a:avLst/>
              </a:prstGeom>
              <a:solidFill>
                <a:srgbClr val="3366FF">
                  <a:alpha val="70195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ts val="600"/>
                  </a:spcBef>
                  <a:buClr>
                    <a:schemeClr val="tx2"/>
                  </a:buClr>
                  <a:buSzPct val="73000"/>
                  <a:buFont typeface="Wingdings 2" pitchFamily="18" charset="2"/>
                  <a:buChar char=""/>
                  <a:defRPr sz="2600">
                    <a:solidFill>
                      <a:schemeClr val="tx1"/>
                    </a:solidFill>
                    <a:latin typeface="Trebuchet MS" pitchFamily="34" charset="0"/>
                  </a:defRPr>
                </a:lvl1pPr>
                <a:lvl2pPr marL="742950" indent="-285750">
                  <a:spcBef>
                    <a:spcPts val="500"/>
                  </a:spcBef>
                  <a:buClr>
                    <a:srgbClr val="F9B639"/>
                  </a:buClr>
                  <a:buSzPct val="80000"/>
                  <a:buFont typeface="Wingdings 2" pitchFamily="18" charset="2"/>
                  <a:buChar char=""/>
                  <a:defRPr sz="2300">
                    <a:solidFill>
                      <a:srgbClr val="6C6C6C"/>
                    </a:solidFill>
                    <a:latin typeface="Trebuchet MS" pitchFamily="34" charset="0"/>
                  </a:defRPr>
                </a:lvl2pPr>
                <a:lvl3pPr marL="1143000" indent="-228600">
                  <a:spcBef>
                    <a:spcPts val="400"/>
                  </a:spcBef>
                  <a:buClr>
                    <a:srgbClr val="F9B639"/>
                  </a:buClr>
                  <a:buSzPct val="60000"/>
                  <a:buFont typeface="Wingdings" pitchFamily="2" charset="2"/>
                  <a:buChar char=""/>
                  <a:defRPr sz="2000">
                    <a:solidFill>
                      <a:schemeClr val="tx1"/>
                    </a:solidFill>
                    <a:latin typeface="Trebuchet MS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9B639"/>
                  </a:buClr>
                  <a:buSzPct val="80000"/>
                  <a:buFont typeface="Wingdings 2" pitchFamily="18" charset="2"/>
                  <a:buChar char=""/>
                  <a:defRPr sz="2000">
                    <a:solidFill>
                      <a:srgbClr val="6C6C6C"/>
                    </a:solidFill>
                    <a:latin typeface="Trebuchet MS" pitchFamily="34" charset="0"/>
                  </a:defRPr>
                </a:lvl4pPr>
                <a:lvl5pPr marL="2057400" indent="-228600">
                  <a:spcBef>
                    <a:spcPts val="400"/>
                  </a:spcBef>
                  <a:buClr>
                    <a:srgbClr val="F9B639"/>
                  </a:buClr>
                  <a:buSzPct val="70000"/>
                  <a:buFont typeface="Wingdings" pitchFamily="2" charset="2"/>
                  <a:buChar char=""/>
                  <a:defRPr>
                    <a:solidFill>
                      <a:schemeClr val="tx1"/>
                    </a:solidFill>
                    <a:latin typeface="Trebuchet MS" pitchFamily="34" charset="0"/>
                  </a:defRPr>
                </a:lvl5pPr>
                <a:lvl6pPr marL="2514600" indent="-228600" fontAlgn="base">
                  <a:spcBef>
                    <a:spcPts val="400"/>
                  </a:spcBef>
                  <a:spcAft>
                    <a:spcPct val="0"/>
                  </a:spcAft>
                  <a:buClr>
                    <a:srgbClr val="F9B639"/>
                  </a:buClr>
                  <a:buSzPct val="70000"/>
                  <a:buFont typeface="Wingdings" pitchFamily="2" charset="2"/>
                  <a:buChar char=""/>
                  <a:defRPr>
                    <a:solidFill>
                      <a:schemeClr val="tx1"/>
                    </a:solidFill>
                    <a:latin typeface="Trebuchet MS" pitchFamily="34" charset="0"/>
                  </a:defRPr>
                </a:lvl6pPr>
                <a:lvl7pPr marL="2971800" indent="-228600" fontAlgn="base">
                  <a:spcBef>
                    <a:spcPts val="400"/>
                  </a:spcBef>
                  <a:spcAft>
                    <a:spcPct val="0"/>
                  </a:spcAft>
                  <a:buClr>
                    <a:srgbClr val="F9B639"/>
                  </a:buClr>
                  <a:buSzPct val="70000"/>
                  <a:buFont typeface="Wingdings" pitchFamily="2" charset="2"/>
                  <a:buChar char=""/>
                  <a:defRPr>
                    <a:solidFill>
                      <a:schemeClr val="tx1"/>
                    </a:solidFill>
                    <a:latin typeface="Trebuchet MS" pitchFamily="34" charset="0"/>
                  </a:defRPr>
                </a:lvl7pPr>
                <a:lvl8pPr marL="3429000" indent="-228600" fontAlgn="base">
                  <a:spcBef>
                    <a:spcPts val="400"/>
                  </a:spcBef>
                  <a:spcAft>
                    <a:spcPct val="0"/>
                  </a:spcAft>
                  <a:buClr>
                    <a:srgbClr val="F9B639"/>
                  </a:buClr>
                  <a:buSzPct val="70000"/>
                  <a:buFont typeface="Wingdings" pitchFamily="2" charset="2"/>
                  <a:buChar char=""/>
                  <a:defRPr>
                    <a:solidFill>
                      <a:schemeClr val="tx1"/>
                    </a:solidFill>
                    <a:latin typeface="Trebuchet MS" pitchFamily="34" charset="0"/>
                  </a:defRPr>
                </a:lvl8pPr>
                <a:lvl9pPr marL="3886200" indent="-228600" fontAlgn="base">
                  <a:spcBef>
                    <a:spcPts val="400"/>
                  </a:spcBef>
                  <a:spcAft>
                    <a:spcPct val="0"/>
                  </a:spcAft>
                  <a:buClr>
                    <a:srgbClr val="F9B639"/>
                  </a:buClr>
                  <a:buSzPct val="70000"/>
                  <a:buFont typeface="Wingdings" pitchFamily="2" charset="2"/>
                  <a:buChar char=""/>
                  <a:defRPr>
                    <a:solidFill>
                      <a:schemeClr val="tx1"/>
                    </a:solidFill>
                    <a:latin typeface="Trebuchet MS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cs-CZ" altLang="cs-CZ" sz="2400">
                  <a:latin typeface="Arial" charset="0"/>
                </a:endParaRPr>
              </a:p>
            </p:txBody>
          </p:sp>
          <p:sp>
            <p:nvSpPr>
              <p:cNvPr id="21" name="Text Box 18"/>
              <p:cNvSpPr txBox="1">
                <a:spLocks noChangeArrowheads="1"/>
              </p:cNvSpPr>
              <p:nvPr/>
            </p:nvSpPr>
            <p:spPr bwMode="auto">
              <a:xfrm>
                <a:off x="1645" y="336"/>
                <a:ext cx="817" cy="32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ts val="600"/>
                  </a:spcBef>
                  <a:buClr>
                    <a:schemeClr val="tx2"/>
                  </a:buClr>
                  <a:buSzPct val="73000"/>
                  <a:buFont typeface="Wingdings 2" pitchFamily="18" charset="2"/>
                  <a:buChar char=""/>
                  <a:defRPr sz="2600">
                    <a:solidFill>
                      <a:schemeClr val="tx1"/>
                    </a:solidFill>
                    <a:latin typeface="Trebuchet MS" pitchFamily="34" charset="0"/>
                  </a:defRPr>
                </a:lvl1pPr>
                <a:lvl2pPr marL="742950" indent="-285750">
                  <a:spcBef>
                    <a:spcPts val="500"/>
                  </a:spcBef>
                  <a:buClr>
                    <a:srgbClr val="F9B639"/>
                  </a:buClr>
                  <a:buSzPct val="80000"/>
                  <a:buFont typeface="Wingdings 2" pitchFamily="18" charset="2"/>
                  <a:buChar char=""/>
                  <a:defRPr sz="2300">
                    <a:solidFill>
                      <a:srgbClr val="6C6C6C"/>
                    </a:solidFill>
                    <a:latin typeface="Trebuchet MS" pitchFamily="34" charset="0"/>
                  </a:defRPr>
                </a:lvl2pPr>
                <a:lvl3pPr marL="1143000" indent="-228600">
                  <a:spcBef>
                    <a:spcPts val="400"/>
                  </a:spcBef>
                  <a:buClr>
                    <a:srgbClr val="F9B639"/>
                  </a:buClr>
                  <a:buSzPct val="60000"/>
                  <a:buFont typeface="Wingdings" pitchFamily="2" charset="2"/>
                  <a:buChar char=""/>
                  <a:defRPr sz="2000">
                    <a:solidFill>
                      <a:schemeClr val="tx1"/>
                    </a:solidFill>
                    <a:latin typeface="Trebuchet MS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9B639"/>
                  </a:buClr>
                  <a:buSzPct val="80000"/>
                  <a:buFont typeface="Wingdings 2" pitchFamily="18" charset="2"/>
                  <a:buChar char=""/>
                  <a:defRPr sz="2000">
                    <a:solidFill>
                      <a:srgbClr val="6C6C6C"/>
                    </a:solidFill>
                    <a:latin typeface="Trebuchet MS" pitchFamily="34" charset="0"/>
                  </a:defRPr>
                </a:lvl4pPr>
                <a:lvl5pPr marL="2057400" indent="-228600">
                  <a:spcBef>
                    <a:spcPts val="400"/>
                  </a:spcBef>
                  <a:buClr>
                    <a:srgbClr val="F9B639"/>
                  </a:buClr>
                  <a:buSzPct val="70000"/>
                  <a:buFont typeface="Wingdings" pitchFamily="2" charset="2"/>
                  <a:buChar char=""/>
                  <a:defRPr>
                    <a:solidFill>
                      <a:schemeClr val="tx1"/>
                    </a:solidFill>
                    <a:latin typeface="Trebuchet MS" pitchFamily="34" charset="0"/>
                  </a:defRPr>
                </a:lvl5pPr>
                <a:lvl6pPr marL="2514600" indent="-228600" fontAlgn="base">
                  <a:spcBef>
                    <a:spcPts val="400"/>
                  </a:spcBef>
                  <a:spcAft>
                    <a:spcPct val="0"/>
                  </a:spcAft>
                  <a:buClr>
                    <a:srgbClr val="F9B639"/>
                  </a:buClr>
                  <a:buSzPct val="70000"/>
                  <a:buFont typeface="Wingdings" pitchFamily="2" charset="2"/>
                  <a:buChar char=""/>
                  <a:defRPr>
                    <a:solidFill>
                      <a:schemeClr val="tx1"/>
                    </a:solidFill>
                    <a:latin typeface="Trebuchet MS" pitchFamily="34" charset="0"/>
                  </a:defRPr>
                </a:lvl6pPr>
                <a:lvl7pPr marL="2971800" indent="-228600" fontAlgn="base">
                  <a:spcBef>
                    <a:spcPts val="400"/>
                  </a:spcBef>
                  <a:spcAft>
                    <a:spcPct val="0"/>
                  </a:spcAft>
                  <a:buClr>
                    <a:srgbClr val="F9B639"/>
                  </a:buClr>
                  <a:buSzPct val="70000"/>
                  <a:buFont typeface="Wingdings" pitchFamily="2" charset="2"/>
                  <a:buChar char=""/>
                  <a:defRPr>
                    <a:solidFill>
                      <a:schemeClr val="tx1"/>
                    </a:solidFill>
                    <a:latin typeface="Trebuchet MS" pitchFamily="34" charset="0"/>
                  </a:defRPr>
                </a:lvl7pPr>
                <a:lvl8pPr marL="3429000" indent="-228600" fontAlgn="base">
                  <a:spcBef>
                    <a:spcPts val="400"/>
                  </a:spcBef>
                  <a:spcAft>
                    <a:spcPct val="0"/>
                  </a:spcAft>
                  <a:buClr>
                    <a:srgbClr val="F9B639"/>
                  </a:buClr>
                  <a:buSzPct val="70000"/>
                  <a:buFont typeface="Wingdings" pitchFamily="2" charset="2"/>
                  <a:buChar char=""/>
                  <a:defRPr>
                    <a:solidFill>
                      <a:schemeClr val="tx1"/>
                    </a:solidFill>
                    <a:latin typeface="Trebuchet MS" pitchFamily="34" charset="0"/>
                  </a:defRPr>
                </a:lvl8pPr>
                <a:lvl9pPr marL="3886200" indent="-228600" fontAlgn="base">
                  <a:spcBef>
                    <a:spcPts val="400"/>
                  </a:spcBef>
                  <a:spcAft>
                    <a:spcPct val="0"/>
                  </a:spcAft>
                  <a:buClr>
                    <a:srgbClr val="F9B639"/>
                  </a:buClr>
                  <a:buSzPct val="70000"/>
                  <a:buFont typeface="Wingdings" pitchFamily="2" charset="2"/>
                  <a:buChar char=""/>
                  <a:defRPr>
                    <a:solidFill>
                      <a:schemeClr val="tx1"/>
                    </a:solidFill>
                    <a:latin typeface="Trebuchet MS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  <a:buClrTx/>
                  <a:buSzTx/>
                  <a:buFontTx/>
                  <a:buNone/>
                </a:pPr>
                <a:r>
                  <a:rPr lang="cs-CZ" altLang="cs-CZ" sz="2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čočka</a:t>
                </a:r>
              </a:p>
            </p:txBody>
          </p:sp>
          <p:sp>
            <p:nvSpPr>
              <p:cNvPr id="22" name="Text Box 20"/>
              <p:cNvSpPr txBox="1">
                <a:spLocks noChangeArrowheads="1"/>
              </p:cNvSpPr>
              <p:nvPr/>
            </p:nvSpPr>
            <p:spPr bwMode="auto">
              <a:xfrm>
                <a:off x="2419" y="3570"/>
                <a:ext cx="1149" cy="52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ts val="600"/>
                  </a:spcBef>
                  <a:buClr>
                    <a:schemeClr val="tx2"/>
                  </a:buClr>
                  <a:buSzPct val="73000"/>
                  <a:buFont typeface="Wingdings 2" pitchFamily="18" charset="2"/>
                  <a:buChar char=""/>
                  <a:defRPr sz="2600">
                    <a:solidFill>
                      <a:schemeClr val="tx1"/>
                    </a:solidFill>
                    <a:latin typeface="Trebuchet MS" pitchFamily="34" charset="0"/>
                  </a:defRPr>
                </a:lvl1pPr>
                <a:lvl2pPr marL="742950" indent="-285750">
                  <a:spcBef>
                    <a:spcPts val="500"/>
                  </a:spcBef>
                  <a:buClr>
                    <a:srgbClr val="F9B639"/>
                  </a:buClr>
                  <a:buSzPct val="80000"/>
                  <a:buFont typeface="Wingdings 2" pitchFamily="18" charset="2"/>
                  <a:buChar char=""/>
                  <a:defRPr sz="2300">
                    <a:solidFill>
                      <a:srgbClr val="6C6C6C"/>
                    </a:solidFill>
                    <a:latin typeface="Trebuchet MS" pitchFamily="34" charset="0"/>
                  </a:defRPr>
                </a:lvl2pPr>
                <a:lvl3pPr marL="1143000" indent="-228600">
                  <a:spcBef>
                    <a:spcPts val="400"/>
                  </a:spcBef>
                  <a:buClr>
                    <a:srgbClr val="F9B639"/>
                  </a:buClr>
                  <a:buSzPct val="60000"/>
                  <a:buFont typeface="Wingdings" pitchFamily="2" charset="2"/>
                  <a:buChar char=""/>
                  <a:defRPr sz="2000">
                    <a:solidFill>
                      <a:schemeClr val="tx1"/>
                    </a:solidFill>
                    <a:latin typeface="Trebuchet MS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9B639"/>
                  </a:buClr>
                  <a:buSzPct val="80000"/>
                  <a:buFont typeface="Wingdings 2" pitchFamily="18" charset="2"/>
                  <a:buChar char=""/>
                  <a:defRPr sz="2000">
                    <a:solidFill>
                      <a:srgbClr val="6C6C6C"/>
                    </a:solidFill>
                    <a:latin typeface="Trebuchet MS" pitchFamily="34" charset="0"/>
                  </a:defRPr>
                </a:lvl4pPr>
                <a:lvl5pPr marL="2057400" indent="-228600">
                  <a:spcBef>
                    <a:spcPts val="400"/>
                  </a:spcBef>
                  <a:buClr>
                    <a:srgbClr val="F9B639"/>
                  </a:buClr>
                  <a:buSzPct val="70000"/>
                  <a:buFont typeface="Wingdings" pitchFamily="2" charset="2"/>
                  <a:buChar char=""/>
                  <a:defRPr>
                    <a:solidFill>
                      <a:schemeClr val="tx1"/>
                    </a:solidFill>
                    <a:latin typeface="Trebuchet MS" pitchFamily="34" charset="0"/>
                  </a:defRPr>
                </a:lvl5pPr>
                <a:lvl6pPr marL="2514600" indent="-228600" fontAlgn="base">
                  <a:spcBef>
                    <a:spcPts val="400"/>
                  </a:spcBef>
                  <a:spcAft>
                    <a:spcPct val="0"/>
                  </a:spcAft>
                  <a:buClr>
                    <a:srgbClr val="F9B639"/>
                  </a:buClr>
                  <a:buSzPct val="70000"/>
                  <a:buFont typeface="Wingdings" pitchFamily="2" charset="2"/>
                  <a:buChar char=""/>
                  <a:defRPr>
                    <a:solidFill>
                      <a:schemeClr val="tx1"/>
                    </a:solidFill>
                    <a:latin typeface="Trebuchet MS" pitchFamily="34" charset="0"/>
                  </a:defRPr>
                </a:lvl6pPr>
                <a:lvl7pPr marL="2971800" indent="-228600" fontAlgn="base">
                  <a:spcBef>
                    <a:spcPts val="400"/>
                  </a:spcBef>
                  <a:spcAft>
                    <a:spcPct val="0"/>
                  </a:spcAft>
                  <a:buClr>
                    <a:srgbClr val="F9B639"/>
                  </a:buClr>
                  <a:buSzPct val="70000"/>
                  <a:buFont typeface="Wingdings" pitchFamily="2" charset="2"/>
                  <a:buChar char=""/>
                  <a:defRPr>
                    <a:solidFill>
                      <a:schemeClr val="tx1"/>
                    </a:solidFill>
                    <a:latin typeface="Trebuchet MS" pitchFamily="34" charset="0"/>
                  </a:defRPr>
                </a:lvl7pPr>
                <a:lvl8pPr marL="3429000" indent="-228600" fontAlgn="base">
                  <a:spcBef>
                    <a:spcPts val="400"/>
                  </a:spcBef>
                  <a:spcAft>
                    <a:spcPct val="0"/>
                  </a:spcAft>
                  <a:buClr>
                    <a:srgbClr val="F9B639"/>
                  </a:buClr>
                  <a:buSzPct val="70000"/>
                  <a:buFont typeface="Wingdings" pitchFamily="2" charset="2"/>
                  <a:buChar char=""/>
                  <a:defRPr>
                    <a:solidFill>
                      <a:schemeClr val="tx1"/>
                    </a:solidFill>
                    <a:latin typeface="Trebuchet MS" pitchFamily="34" charset="0"/>
                  </a:defRPr>
                </a:lvl8pPr>
                <a:lvl9pPr marL="3886200" indent="-228600" fontAlgn="base">
                  <a:spcBef>
                    <a:spcPts val="400"/>
                  </a:spcBef>
                  <a:spcAft>
                    <a:spcPct val="0"/>
                  </a:spcAft>
                  <a:buClr>
                    <a:srgbClr val="F9B639"/>
                  </a:buClr>
                  <a:buSzPct val="70000"/>
                  <a:buFont typeface="Wingdings" pitchFamily="2" charset="2"/>
                  <a:buChar char=""/>
                  <a:defRPr>
                    <a:solidFill>
                      <a:schemeClr val="tx1"/>
                    </a:solidFill>
                    <a:latin typeface="Trebuchet MS" pitchFamily="34" charset="0"/>
                  </a:defRPr>
                </a:lvl9pPr>
              </a:lstStyle>
              <a:p>
                <a:pPr>
                  <a:lnSpc>
                    <a:spcPct val="85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cs-CZ" altLang="cs-CZ" sz="2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ohnisková</a:t>
                </a:r>
              </a:p>
              <a:p>
                <a:pPr>
                  <a:lnSpc>
                    <a:spcPct val="85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cs-CZ" altLang="cs-CZ" sz="2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vzdálenost</a:t>
                </a:r>
              </a:p>
            </p:txBody>
          </p:sp>
          <p:sp>
            <p:nvSpPr>
              <p:cNvPr id="23" name="Text Box 21"/>
              <p:cNvSpPr txBox="1">
                <a:spLocks noChangeArrowheads="1"/>
              </p:cNvSpPr>
              <p:nvPr/>
            </p:nvSpPr>
            <p:spPr bwMode="auto">
              <a:xfrm>
                <a:off x="3463" y="1269"/>
                <a:ext cx="1265" cy="32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ts val="600"/>
                  </a:spcBef>
                  <a:buClr>
                    <a:schemeClr val="tx2"/>
                  </a:buClr>
                  <a:buSzPct val="73000"/>
                  <a:buFont typeface="Wingdings 2" pitchFamily="18" charset="2"/>
                  <a:buChar char=""/>
                  <a:defRPr sz="2600">
                    <a:solidFill>
                      <a:schemeClr val="tx1"/>
                    </a:solidFill>
                    <a:latin typeface="Trebuchet MS" pitchFamily="34" charset="0"/>
                  </a:defRPr>
                </a:lvl1pPr>
                <a:lvl2pPr marL="742950" indent="-285750">
                  <a:spcBef>
                    <a:spcPts val="500"/>
                  </a:spcBef>
                  <a:buClr>
                    <a:srgbClr val="F9B639"/>
                  </a:buClr>
                  <a:buSzPct val="80000"/>
                  <a:buFont typeface="Wingdings 2" pitchFamily="18" charset="2"/>
                  <a:buChar char=""/>
                  <a:defRPr sz="2300">
                    <a:solidFill>
                      <a:srgbClr val="6C6C6C"/>
                    </a:solidFill>
                    <a:latin typeface="Trebuchet MS" pitchFamily="34" charset="0"/>
                  </a:defRPr>
                </a:lvl2pPr>
                <a:lvl3pPr marL="1143000" indent="-228600">
                  <a:spcBef>
                    <a:spcPts val="400"/>
                  </a:spcBef>
                  <a:buClr>
                    <a:srgbClr val="F9B639"/>
                  </a:buClr>
                  <a:buSzPct val="60000"/>
                  <a:buFont typeface="Wingdings" pitchFamily="2" charset="2"/>
                  <a:buChar char=""/>
                  <a:defRPr sz="2000">
                    <a:solidFill>
                      <a:schemeClr val="tx1"/>
                    </a:solidFill>
                    <a:latin typeface="Trebuchet MS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9B639"/>
                  </a:buClr>
                  <a:buSzPct val="80000"/>
                  <a:buFont typeface="Wingdings 2" pitchFamily="18" charset="2"/>
                  <a:buChar char=""/>
                  <a:defRPr sz="2000">
                    <a:solidFill>
                      <a:srgbClr val="6C6C6C"/>
                    </a:solidFill>
                    <a:latin typeface="Trebuchet MS" pitchFamily="34" charset="0"/>
                  </a:defRPr>
                </a:lvl4pPr>
                <a:lvl5pPr marL="2057400" indent="-228600">
                  <a:spcBef>
                    <a:spcPts val="400"/>
                  </a:spcBef>
                  <a:buClr>
                    <a:srgbClr val="F9B639"/>
                  </a:buClr>
                  <a:buSzPct val="70000"/>
                  <a:buFont typeface="Wingdings" pitchFamily="2" charset="2"/>
                  <a:buChar char=""/>
                  <a:defRPr>
                    <a:solidFill>
                      <a:schemeClr val="tx1"/>
                    </a:solidFill>
                    <a:latin typeface="Trebuchet MS" pitchFamily="34" charset="0"/>
                  </a:defRPr>
                </a:lvl5pPr>
                <a:lvl6pPr marL="2514600" indent="-228600" fontAlgn="base">
                  <a:spcBef>
                    <a:spcPts val="400"/>
                  </a:spcBef>
                  <a:spcAft>
                    <a:spcPct val="0"/>
                  </a:spcAft>
                  <a:buClr>
                    <a:srgbClr val="F9B639"/>
                  </a:buClr>
                  <a:buSzPct val="70000"/>
                  <a:buFont typeface="Wingdings" pitchFamily="2" charset="2"/>
                  <a:buChar char=""/>
                  <a:defRPr>
                    <a:solidFill>
                      <a:schemeClr val="tx1"/>
                    </a:solidFill>
                    <a:latin typeface="Trebuchet MS" pitchFamily="34" charset="0"/>
                  </a:defRPr>
                </a:lvl6pPr>
                <a:lvl7pPr marL="2971800" indent="-228600" fontAlgn="base">
                  <a:spcBef>
                    <a:spcPts val="400"/>
                  </a:spcBef>
                  <a:spcAft>
                    <a:spcPct val="0"/>
                  </a:spcAft>
                  <a:buClr>
                    <a:srgbClr val="F9B639"/>
                  </a:buClr>
                  <a:buSzPct val="70000"/>
                  <a:buFont typeface="Wingdings" pitchFamily="2" charset="2"/>
                  <a:buChar char=""/>
                  <a:defRPr>
                    <a:solidFill>
                      <a:schemeClr val="tx1"/>
                    </a:solidFill>
                    <a:latin typeface="Trebuchet MS" pitchFamily="34" charset="0"/>
                  </a:defRPr>
                </a:lvl7pPr>
                <a:lvl8pPr marL="3429000" indent="-228600" fontAlgn="base">
                  <a:spcBef>
                    <a:spcPts val="400"/>
                  </a:spcBef>
                  <a:spcAft>
                    <a:spcPct val="0"/>
                  </a:spcAft>
                  <a:buClr>
                    <a:srgbClr val="F9B639"/>
                  </a:buClr>
                  <a:buSzPct val="70000"/>
                  <a:buFont typeface="Wingdings" pitchFamily="2" charset="2"/>
                  <a:buChar char=""/>
                  <a:defRPr>
                    <a:solidFill>
                      <a:schemeClr val="tx1"/>
                    </a:solidFill>
                    <a:latin typeface="Trebuchet MS" pitchFamily="34" charset="0"/>
                  </a:defRPr>
                </a:lvl8pPr>
                <a:lvl9pPr marL="3886200" indent="-228600" fontAlgn="base">
                  <a:spcBef>
                    <a:spcPts val="400"/>
                  </a:spcBef>
                  <a:spcAft>
                    <a:spcPct val="0"/>
                  </a:spcAft>
                  <a:buClr>
                    <a:srgbClr val="F9B639"/>
                  </a:buClr>
                  <a:buSzPct val="70000"/>
                  <a:buFont typeface="Wingdings" pitchFamily="2" charset="2"/>
                  <a:buChar char=""/>
                  <a:defRPr>
                    <a:solidFill>
                      <a:schemeClr val="tx1"/>
                    </a:solidFill>
                    <a:latin typeface="Trebuchet MS" pitchFamily="34" charset="0"/>
                  </a:defRPr>
                </a:lvl9pPr>
              </a:lstStyle>
              <a:p>
                <a:pPr algn="ctr">
                  <a:spcBef>
                    <a:spcPct val="50000"/>
                  </a:spcBef>
                  <a:buClrTx/>
                  <a:buSzTx/>
                  <a:buFontTx/>
                  <a:buNone/>
                </a:pPr>
                <a:r>
                  <a:rPr lang="cs-CZ" altLang="cs-CZ" sz="22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ohnisko </a:t>
                </a:r>
                <a:r>
                  <a:rPr lang="cs-CZ" altLang="cs-CZ" sz="2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(F)</a:t>
                </a:r>
              </a:p>
            </p:txBody>
          </p:sp>
          <p:sp>
            <p:nvSpPr>
              <p:cNvPr id="24" name="Text Box 22"/>
              <p:cNvSpPr txBox="1">
                <a:spLocks noChangeArrowheads="1"/>
              </p:cNvSpPr>
              <p:nvPr/>
            </p:nvSpPr>
            <p:spPr bwMode="auto">
              <a:xfrm>
                <a:off x="4150" y="3505"/>
                <a:ext cx="1270" cy="58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ts val="600"/>
                  </a:spcBef>
                  <a:buClr>
                    <a:schemeClr val="tx2"/>
                  </a:buClr>
                  <a:buSzPct val="73000"/>
                  <a:buFont typeface="Wingdings 2" pitchFamily="18" charset="2"/>
                  <a:buChar char=""/>
                  <a:defRPr sz="2600">
                    <a:solidFill>
                      <a:schemeClr val="tx1"/>
                    </a:solidFill>
                    <a:latin typeface="Trebuchet MS" pitchFamily="34" charset="0"/>
                  </a:defRPr>
                </a:lvl1pPr>
                <a:lvl2pPr marL="742950" indent="-285750">
                  <a:spcBef>
                    <a:spcPts val="500"/>
                  </a:spcBef>
                  <a:buClr>
                    <a:srgbClr val="F9B639"/>
                  </a:buClr>
                  <a:buSzPct val="80000"/>
                  <a:buFont typeface="Wingdings 2" pitchFamily="18" charset="2"/>
                  <a:buChar char=""/>
                  <a:defRPr sz="2300">
                    <a:solidFill>
                      <a:srgbClr val="6C6C6C"/>
                    </a:solidFill>
                    <a:latin typeface="Trebuchet MS" pitchFamily="34" charset="0"/>
                  </a:defRPr>
                </a:lvl2pPr>
                <a:lvl3pPr marL="1143000" indent="-228600">
                  <a:spcBef>
                    <a:spcPts val="400"/>
                  </a:spcBef>
                  <a:buClr>
                    <a:srgbClr val="F9B639"/>
                  </a:buClr>
                  <a:buSzPct val="60000"/>
                  <a:buFont typeface="Wingdings" pitchFamily="2" charset="2"/>
                  <a:buChar char=""/>
                  <a:defRPr sz="2000">
                    <a:solidFill>
                      <a:schemeClr val="tx1"/>
                    </a:solidFill>
                    <a:latin typeface="Trebuchet MS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9B639"/>
                  </a:buClr>
                  <a:buSzPct val="80000"/>
                  <a:buFont typeface="Wingdings 2" pitchFamily="18" charset="2"/>
                  <a:buChar char=""/>
                  <a:defRPr sz="2000">
                    <a:solidFill>
                      <a:srgbClr val="6C6C6C"/>
                    </a:solidFill>
                    <a:latin typeface="Trebuchet MS" pitchFamily="34" charset="0"/>
                  </a:defRPr>
                </a:lvl4pPr>
                <a:lvl5pPr marL="2057400" indent="-228600">
                  <a:spcBef>
                    <a:spcPts val="400"/>
                  </a:spcBef>
                  <a:buClr>
                    <a:srgbClr val="F9B639"/>
                  </a:buClr>
                  <a:buSzPct val="70000"/>
                  <a:buFont typeface="Wingdings" pitchFamily="2" charset="2"/>
                  <a:buChar char=""/>
                  <a:defRPr>
                    <a:solidFill>
                      <a:schemeClr val="tx1"/>
                    </a:solidFill>
                    <a:latin typeface="Trebuchet MS" pitchFamily="34" charset="0"/>
                  </a:defRPr>
                </a:lvl5pPr>
                <a:lvl6pPr marL="2514600" indent="-228600" fontAlgn="base">
                  <a:spcBef>
                    <a:spcPts val="400"/>
                  </a:spcBef>
                  <a:spcAft>
                    <a:spcPct val="0"/>
                  </a:spcAft>
                  <a:buClr>
                    <a:srgbClr val="F9B639"/>
                  </a:buClr>
                  <a:buSzPct val="70000"/>
                  <a:buFont typeface="Wingdings" pitchFamily="2" charset="2"/>
                  <a:buChar char=""/>
                  <a:defRPr>
                    <a:solidFill>
                      <a:schemeClr val="tx1"/>
                    </a:solidFill>
                    <a:latin typeface="Trebuchet MS" pitchFamily="34" charset="0"/>
                  </a:defRPr>
                </a:lvl6pPr>
                <a:lvl7pPr marL="2971800" indent="-228600" fontAlgn="base">
                  <a:spcBef>
                    <a:spcPts val="400"/>
                  </a:spcBef>
                  <a:spcAft>
                    <a:spcPct val="0"/>
                  </a:spcAft>
                  <a:buClr>
                    <a:srgbClr val="F9B639"/>
                  </a:buClr>
                  <a:buSzPct val="70000"/>
                  <a:buFont typeface="Wingdings" pitchFamily="2" charset="2"/>
                  <a:buChar char=""/>
                  <a:defRPr>
                    <a:solidFill>
                      <a:schemeClr val="tx1"/>
                    </a:solidFill>
                    <a:latin typeface="Trebuchet MS" pitchFamily="34" charset="0"/>
                  </a:defRPr>
                </a:lvl7pPr>
                <a:lvl8pPr marL="3429000" indent="-228600" fontAlgn="base">
                  <a:spcBef>
                    <a:spcPts val="400"/>
                  </a:spcBef>
                  <a:spcAft>
                    <a:spcPct val="0"/>
                  </a:spcAft>
                  <a:buClr>
                    <a:srgbClr val="F9B639"/>
                  </a:buClr>
                  <a:buSzPct val="70000"/>
                  <a:buFont typeface="Wingdings" pitchFamily="2" charset="2"/>
                  <a:buChar char=""/>
                  <a:defRPr>
                    <a:solidFill>
                      <a:schemeClr val="tx1"/>
                    </a:solidFill>
                    <a:latin typeface="Trebuchet MS" pitchFamily="34" charset="0"/>
                  </a:defRPr>
                </a:lvl8pPr>
                <a:lvl9pPr marL="3886200" indent="-228600" fontAlgn="base">
                  <a:spcBef>
                    <a:spcPts val="400"/>
                  </a:spcBef>
                  <a:spcAft>
                    <a:spcPct val="0"/>
                  </a:spcAft>
                  <a:buClr>
                    <a:srgbClr val="F9B639"/>
                  </a:buClr>
                  <a:buSzPct val="70000"/>
                  <a:buFont typeface="Wingdings" pitchFamily="2" charset="2"/>
                  <a:buChar char=""/>
                  <a:defRPr>
                    <a:solidFill>
                      <a:schemeClr val="tx1"/>
                    </a:solidFill>
                    <a:latin typeface="Trebuchet MS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  <a:buClrTx/>
                  <a:buSzTx/>
                  <a:buFontTx/>
                  <a:buNone/>
                </a:pPr>
                <a:r>
                  <a:rPr lang="cs-CZ" altLang="cs-CZ" sz="2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ohnisková  rovina</a:t>
                </a:r>
              </a:p>
            </p:txBody>
          </p:sp>
          <p:sp>
            <p:nvSpPr>
              <p:cNvPr id="26" name="Text Box 25"/>
              <p:cNvSpPr txBox="1">
                <a:spLocks noChangeArrowheads="1"/>
              </p:cNvSpPr>
              <p:nvPr/>
            </p:nvSpPr>
            <p:spPr bwMode="auto">
              <a:xfrm>
                <a:off x="1039" y="3522"/>
                <a:ext cx="839" cy="60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ts val="600"/>
                  </a:spcBef>
                  <a:buClr>
                    <a:schemeClr val="tx2"/>
                  </a:buClr>
                  <a:buSzPct val="73000"/>
                  <a:buFont typeface="Wingdings 2" pitchFamily="18" charset="2"/>
                  <a:buChar char=""/>
                  <a:defRPr sz="2600">
                    <a:solidFill>
                      <a:schemeClr val="tx1"/>
                    </a:solidFill>
                    <a:latin typeface="Trebuchet MS" pitchFamily="34" charset="0"/>
                  </a:defRPr>
                </a:lvl1pPr>
                <a:lvl2pPr marL="742950" indent="-285750">
                  <a:spcBef>
                    <a:spcPts val="500"/>
                  </a:spcBef>
                  <a:buClr>
                    <a:srgbClr val="F9B639"/>
                  </a:buClr>
                  <a:buSzPct val="80000"/>
                  <a:buFont typeface="Wingdings 2" pitchFamily="18" charset="2"/>
                  <a:buChar char=""/>
                  <a:defRPr sz="2300">
                    <a:solidFill>
                      <a:srgbClr val="6C6C6C"/>
                    </a:solidFill>
                    <a:latin typeface="Trebuchet MS" pitchFamily="34" charset="0"/>
                  </a:defRPr>
                </a:lvl2pPr>
                <a:lvl3pPr marL="1143000" indent="-228600">
                  <a:spcBef>
                    <a:spcPts val="400"/>
                  </a:spcBef>
                  <a:buClr>
                    <a:srgbClr val="F9B639"/>
                  </a:buClr>
                  <a:buSzPct val="60000"/>
                  <a:buFont typeface="Wingdings" pitchFamily="2" charset="2"/>
                  <a:buChar char=""/>
                  <a:defRPr sz="2000">
                    <a:solidFill>
                      <a:schemeClr val="tx1"/>
                    </a:solidFill>
                    <a:latin typeface="Trebuchet MS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9B639"/>
                  </a:buClr>
                  <a:buSzPct val="80000"/>
                  <a:buFont typeface="Wingdings 2" pitchFamily="18" charset="2"/>
                  <a:buChar char=""/>
                  <a:defRPr sz="2000">
                    <a:solidFill>
                      <a:srgbClr val="6C6C6C"/>
                    </a:solidFill>
                    <a:latin typeface="Trebuchet MS" pitchFamily="34" charset="0"/>
                  </a:defRPr>
                </a:lvl4pPr>
                <a:lvl5pPr marL="2057400" indent="-228600">
                  <a:spcBef>
                    <a:spcPts val="400"/>
                  </a:spcBef>
                  <a:buClr>
                    <a:srgbClr val="F9B639"/>
                  </a:buClr>
                  <a:buSzPct val="70000"/>
                  <a:buFont typeface="Wingdings" pitchFamily="2" charset="2"/>
                  <a:buChar char=""/>
                  <a:defRPr>
                    <a:solidFill>
                      <a:schemeClr val="tx1"/>
                    </a:solidFill>
                    <a:latin typeface="Trebuchet MS" pitchFamily="34" charset="0"/>
                  </a:defRPr>
                </a:lvl5pPr>
                <a:lvl6pPr marL="2514600" indent="-228600" fontAlgn="base">
                  <a:spcBef>
                    <a:spcPts val="400"/>
                  </a:spcBef>
                  <a:spcAft>
                    <a:spcPct val="0"/>
                  </a:spcAft>
                  <a:buClr>
                    <a:srgbClr val="F9B639"/>
                  </a:buClr>
                  <a:buSzPct val="70000"/>
                  <a:buFont typeface="Wingdings" pitchFamily="2" charset="2"/>
                  <a:buChar char=""/>
                  <a:defRPr>
                    <a:solidFill>
                      <a:schemeClr val="tx1"/>
                    </a:solidFill>
                    <a:latin typeface="Trebuchet MS" pitchFamily="34" charset="0"/>
                  </a:defRPr>
                </a:lvl6pPr>
                <a:lvl7pPr marL="2971800" indent="-228600" fontAlgn="base">
                  <a:spcBef>
                    <a:spcPts val="400"/>
                  </a:spcBef>
                  <a:spcAft>
                    <a:spcPct val="0"/>
                  </a:spcAft>
                  <a:buClr>
                    <a:srgbClr val="F9B639"/>
                  </a:buClr>
                  <a:buSzPct val="70000"/>
                  <a:buFont typeface="Wingdings" pitchFamily="2" charset="2"/>
                  <a:buChar char=""/>
                  <a:defRPr>
                    <a:solidFill>
                      <a:schemeClr val="tx1"/>
                    </a:solidFill>
                    <a:latin typeface="Trebuchet MS" pitchFamily="34" charset="0"/>
                  </a:defRPr>
                </a:lvl7pPr>
                <a:lvl8pPr marL="3429000" indent="-228600" fontAlgn="base">
                  <a:spcBef>
                    <a:spcPts val="400"/>
                  </a:spcBef>
                  <a:spcAft>
                    <a:spcPct val="0"/>
                  </a:spcAft>
                  <a:buClr>
                    <a:srgbClr val="F9B639"/>
                  </a:buClr>
                  <a:buSzPct val="70000"/>
                  <a:buFont typeface="Wingdings" pitchFamily="2" charset="2"/>
                  <a:buChar char=""/>
                  <a:defRPr>
                    <a:solidFill>
                      <a:schemeClr val="tx1"/>
                    </a:solidFill>
                    <a:latin typeface="Trebuchet MS" pitchFamily="34" charset="0"/>
                  </a:defRPr>
                </a:lvl8pPr>
                <a:lvl9pPr marL="3886200" indent="-228600" fontAlgn="base">
                  <a:spcBef>
                    <a:spcPts val="400"/>
                  </a:spcBef>
                  <a:spcAft>
                    <a:spcPct val="0"/>
                  </a:spcAft>
                  <a:buClr>
                    <a:srgbClr val="F9B639"/>
                  </a:buClr>
                  <a:buSzPct val="70000"/>
                  <a:buFont typeface="Wingdings" pitchFamily="2" charset="2"/>
                  <a:buChar char=""/>
                  <a:defRPr>
                    <a:solidFill>
                      <a:schemeClr val="tx1"/>
                    </a:solidFill>
                    <a:latin typeface="Trebuchet MS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  <a:buClrTx/>
                  <a:buSzTx/>
                  <a:buFontTx/>
                  <a:buNone/>
                </a:pPr>
                <a:r>
                  <a:rPr lang="cs-CZ" altLang="cs-CZ" sz="2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rovina čočky</a:t>
                </a:r>
              </a:p>
            </p:txBody>
          </p:sp>
        </p:grpSp>
        <p:sp>
          <p:nvSpPr>
            <p:cNvPr id="18" name="Line 29"/>
            <p:cNvSpPr>
              <a:spLocks noChangeShapeType="1"/>
            </p:cNvSpPr>
            <p:nvPr/>
          </p:nvSpPr>
          <p:spPr bwMode="auto">
            <a:xfrm>
              <a:off x="204" y="1979"/>
              <a:ext cx="5125" cy="0"/>
            </a:xfrm>
            <a:prstGeom prst="line">
              <a:avLst/>
            </a:prstGeom>
            <a:noFill/>
            <a:ln w="3175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cs-CZ"/>
            </a:p>
          </p:txBody>
        </p:sp>
      </p:grpSp>
      <p:sp>
        <p:nvSpPr>
          <p:cNvPr id="27" name="Text Box 23"/>
          <p:cNvSpPr txBox="1">
            <a:spLocks noChangeArrowheads="1"/>
          </p:cNvSpPr>
          <p:nvPr/>
        </p:nvSpPr>
        <p:spPr bwMode="auto">
          <a:xfrm>
            <a:off x="395536" y="3212976"/>
            <a:ext cx="1921516" cy="430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  <a:defRPr sz="26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  <a:defRPr sz="2300">
                <a:solidFill>
                  <a:srgbClr val="6C6C6C"/>
                </a:solidFill>
                <a:latin typeface="Trebuchet MS" pitchFamily="34" charset="0"/>
              </a:defRPr>
            </a:lvl2pPr>
            <a:lvl3pPr marL="1143000" indent="-228600">
              <a:spcBef>
                <a:spcPts val="400"/>
              </a:spcBef>
              <a:buClr>
                <a:srgbClr val="F9B639"/>
              </a:buClr>
              <a:buSzPct val="60000"/>
              <a:buFont typeface="Wingdings" pitchFamily="2" charset="2"/>
              <a:buChar char=""/>
              <a:defRPr sz="20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9B639"/>
              </a:buClr>
              <a:buSzPct val="80000"/>
              <a:buFont typeface="Wingdings 2" pitchFamily="18" charset="2"/>
              <a:buChar char=""/>
              <a:defRPr sz="2000">
                <a:solidFill>
                  <a:srgbClr val="6C6C6C"/>
                </a:solidFill>
                <a:latin typeface="Trebuchet MS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cs-CZ" altLang="cs-CZ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optická </a:t>
            </a:r>
            <a:r>
              <a:rPr lang="cs-CZ" altLang="cs-CZ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osa</a:t>
            </a:r>
          </a:p>
        </p:txBody>
      </p:sp>
    </p:spTree>
    <p:extLst>
      <p:ext uri="{BB962C8B-B14F-4D97-AF65-F5344CB8AC3E}">
        <p14:creationId xmlns:p14="http://schemas.microsoft.com/office/powerpoint/2010/main" val="4119638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8" name="Rectangle 4"/>
          <p:cNvSpPr>
            <a:spLocks noChangeArrowheads="1"/>
          </p:cNvSpPr>
          <p:nvPr/>
        </p:nvSpPr>
        <p:spPr bwMode="auto">
          <a:xfrm>
            <a:off x="-1588" y="584200"/>
            <a:ext cx="3925888" cy="568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1FFE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q"/>
              <a:defRPr/>
            </a:pPr>
            <a:r>
              <a:rPr lang="cs-CZ" sz="1600" b="1" dirty="0" smtClean="0">
                <a:solidFill>
                  <a:schemeClr val="tx1"/>
                </a:solidFill>
                <a:cs typeface="Times New Roman" pitchFamily="18" charset="0"/>
              </a:rPr>
              <a:t>při </a:t>
            </a:r>
            <a:r>
              <a:rPr lang="cs-CZ" sz="1600" b="1" dirty="0">
                <a:solidFill>
                  <a:schemeClr val="tx1"/>
                </a:solidFill>
                <a:cs typeface="Times New Roman" pitchFamily="18" charset="0"/>
              </a:rPr>
              <a:t>ostření nastavujeme objekt mezi dvojnásobnou ohniskovou vzdálenost a ohnisko</a:t>
            </a:r>
          </a:p>
          <a:p>
            <a:pPr>
              <a:lnSpc>
                <a:spcPct val="90000"/>
              </a:lnSpc>
              <a:spcBef>
                <a:spcPct val="20000"/>
              </a:spcBef>
              <a:defRPr/>
            </a:pPr>
            <a:endParaRPr lang="cs-CZ" sz="1600" b="1" dirty="0">
              <a:solidFill>
                <a:schemeClr val="tx1"/>
              </a:solidFill>
              <a:cs typeface="Times New Roman" pitchFamily="18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q"/>
              <a:defRPr/>
            </a:pPr>
            <a:r>
              <a:rPr lang="cs-CZ" sz="1600" b="1" dirty="0" smtClean="0">
                <a:solidFill>
                  <a:schemeClr val="tx1"/>
                </a:solidFill>
                <a:cs typeface="Times New Roman" pitchFamily="18" charset="0"/>
              </a:rPr>
              <a:t>objektivem </a:t>
            </a:r>
            <a:r>
              <a:rPr lang="cs-CZ" sz="1600" b="1" dirty="0">
                <a:solidFill>
                  <a:schemeClr val="tx1"/>
                </a:solidFill>
                <a:cs typeface="Times New Roman" pitchFamily="18" charset="0"/>
              </a:rPr>
              <a:t>vzniká obraz 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defRPr/>
            </a:pPr>
            <a:r>
              <a:rPr lang="cs-CZ" sz="1600" b="1" dirty="0">
                <a:solidFill>
                  <a:schemeClr val="tx1"/>
                </a:solidFill>
                <a:cs typeface="Times New Roman" pitchFamily="18" charset="0"/>
              </a:rPr>
              <a:t>	</a:t>
            </a:r>
            <a:r>
              <a:rPr lang="cs-CZ" sz="1600" b="1" dirty="0">
                <a:solidFill>
                  <a:schemeClr val="tx2"/>
                </a:solidFill>
                <a:cs typeface="Times New Roman" pitchFamily="18" charset="0"/>
              </a:rPr>
              <a:t>skutečný,  zvětšený,  převrácený 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defRPr/>
            </a:pPr>
            <a:r>
              <a:rPr lang="cs-CZ" sz="1600" b="1" dirty="0">
                <a:solidFill>
                  <a:schemeClr val="tx1"/>
                </a:solidFill>
                <a:cs typeface="Times New Roman" pitchFamily="18" charset="0"/>
              </a:rPr>
              <a:t>	za dvojnásobnou ohniskovou vzdáleností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defRPr/>
            </a:pPr>
            <a:endParaRPr lang="cs-CZ" sz="1600" b="1" dirty="0">
              <a:solidFill>
                <a:schemeClr val="tx1"/>
              </a:solidFill>
              <a:cs typeface="Times New Roman" pitchFamily="18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q"/>
              <a:defRPr/>
            </a:pPr>
            <a:r>
              <a:rPr lang="cs-CZ" sz="1600" b="1" dirty="0">
                <a:solidFill>
                  <a:schemeClr val="tx1"/>
                </a:solidFill>
                <a:cs typeface="Times New Roman" pitchFamily="18" charset="0"/>
              </a:rPr>
              <a:t>tento obraz pozorujeme okulárem jako lupou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defRPr/>
            </a:pPr>
            <a:r>
              <a:rPr lang="cs-CZ" sz="1600" b="1" dirty="0">
                <a:solidFill>
                  <a:schemeClr val="tx1"/>
                </a:solidFill>
                <a:cs typeface="Times New Roman" pitchFamily="18" charset="0"/>
              </a:rPr>
              <a:t>	(obraz musí být mezi čočkou okuláru a jejím ohniskem)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defRPr/>
            </a:pPr>
            <a:r>
              <a:rPr lang="cs-CZ" sz="1600" b="1" dirty="0">
                <a:solidFill>
                  <a:schemeClr val="tx1"/>
                </a:solidFill>
                <a:cs typeface="Times New Roman" pitchFamily="18" charset="0"/>
              </a:rPr>
              <a:t>	</a:t>
            </a:r>
            <a:r>
              <a:rPr lang="cs-CZ" sz="1600" b="1" dirty="0" smtClean="0">
                <a:solidFill>
                  <a:schemeClr val="tx1"/>
                </a:solidFill>
                <a:cs typeface="Times New Roman" pitchFamily="18" charset="0"/>
              </a:rPr>
              <a:t>obraz  </a:t>
            </a:r>
            <a:r>
              <a:rPr lang="cs-CZ" sz="1600" b="1" dirty="0">
                <a:solidFill>
                  <a:schemeClr val="tx2"/>
                </a:solidFill>
                <a:cs typeface="Times New Roman" pitchFamily="18" charset="0"/>
              </a:rPr>
              <a:t>neskutečný,  zvětšený,  přímý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defRPr/>
            </a:pPr>
            <a:endParaRPr lang="cs-CZ" sz="1600" b="1" dirty="0">
              <a:solidFill>
                <a:schemeClr val="tx1"/>
              </a:solidFill>
              <a:cs typeface="Times New Roman" pitchFamily="18" charset="0"/>
            </a:endParaRPr>
          </a:p>
          <a:p>
            <a:pPr marL="361950" indent="-36195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100000"/>
              <a:buFont typeface="Wingdings" pitchFamily="2" charset="2"/>
              <a:buChar char="q"/>
              <a:defRPr/>
            </a:pPr>
            <a:r>
              <a:rPr lang="cs-CZ" sz="1600" b="1" dirty="0" smtClean="0">
                <a:solidFill>
                  <a:schemeClr val="tx1"/>
                </a:solidFill>
                <a:cs typeface="Times New Roman" pitchFamily="18" charset="0"/>
              </a:rPr>
              <a:t>konečný </a:t>
            </a:r>
            <a:r>
              <a:rPr lang="cs-CZ" sz="1600" b="1" dirty="0">
                <a:solidFill>
                  <a:schemeClr val="tx1"/>
                </a:solidFill>
                <a:cs typeface="Times New Roman" pitchFamily="18" charset="0"/>
              </a:rPr>
              <a:t>obraz pozorovaný v mikroskopu je </a:t>
            </a:r>
            <a:r>
              <a:rPr lang="cs-CZ" sz="1600" b="1" dirty="0" smtClean="0">
                <a:solidFill>
                  <a:schemeClr val="tx1"/>
                </a:solidFill>
                <a:cs typeface="Times New Roman" pitchFamily="18" charset="0"/>
              </a:rPr>
              <a:t>vzhledem k </a:t>
            </a:r>
            <a:r>
              <a:rPr lang="cs-CZ" sz="1600" b="1" dirty="0">
                <a:solidFill>
                  <a:schemeClr val="tx1"/>
                </a:solidFill>
                <a:cs typeface="Times New Roman" pitchFamily="18" charset="0"/>
              </a:rPr>
              <a:t>předmětu </a:t>
            </a:r>
            <a:r>
              <a:rPr lang="cs-CZ" sz="1600" b="1" u="sng" dirty="0">
                <a:solidFill>
                  <a:schemeClr val="tx2"/>
                </a:solidFill>
                <a:cs typeface="Times New Roman" pitchFamily="18" charset="0"/>
              </a:rPr>
              <a:t>neskutečný,  zvětšený </a:t>
            </a:r>
            <a:r>
              <a:rPr lang="cs-CZ" sz="1600" b="1" u="sng" dirty="0" smtClean="0">
                <a:solidFill>
                  <a:schemeClr val="tx2"/>
                </a:solidFill>
                <a:cs typeface="Times New Roman" pitchFamily="18" charset="0"/>
              </a:rPr>
              <a:t>a převrácený</a:t>
            </a:r>
            <a:endParaRPr lang="cs-CZ" sz="1600" b="1" u="sng" dirty="0">
              <a:solidFill>
                <a:schemeClr val="tx2"/>
              </a:solidFill>
              <a:cs typeface="Times New Roman" pitchFamily="18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defRPr/>
            </a:pPr>
            <a:endParaRPr lang="cs-CZ" sz="1600" b="1" u="sng" dirty="0">
              <a:solidFill>
                <a:schemeClr val="tx1"/>
              </a:solidFill>
              <a:cs typeface="Times New Roman" pitchFamily="18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defRPr/>
            </a:pPr>
            <a:endParaRPr lang="cs-CZ" sz="1600" b="1" dirty="0">
              <a:solidFill>
                <a:schemeClr val="tx1"/>
              </a:solidFill>
              <a:cs typeface="Times New Roman" pitchFamily="18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defRPr/>
            </a:pPr>
            <a:r>
              <a:rPr lang="cs-CZ" sz="1600" b="1" dirty="0">
                <a:solidFill>
                  <a:schemeClr val="tx1"/>
                </a:solidFill>
                <a:cs typeface="Times New Roman" pitchFamily="18" charset="0"/>
              </a:rPr>
              <a:t>	</a:t>
            </a:r>
          </a:p>
        </p:txBody>
      </p:sp>
      <p:pic>
        <p:nvPicPr>
          <p:cNvPr id="26627" name="Picture 2" descr="konstrukce obrazu_Paz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1288" y="754063"/>
            <a:ext cx="4103687" cy="5148262"/>
          </a:xfrm>
          <a:prstGeom prst="rect">
            <a:avLst/>
          </a:prstGeom>
          <a:noFill/>
          <a:ln w="38100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628" name="Line 3"/>
          <p:cNvSpPr>
            <a:spLocks noChangeShapeType="1"/>
          </p:cNvSpPr>
          <p:nvPr/>
        </p:nvSpPr>
        <p:spPr bwMode="auto">
          <a:xfrm>
            <a:off x="1052513" y="5740400"/>
            <a:ext cx="0" cy="484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26629" name="Text Box 4"/>
          <p:cNvSpPr txBox="1">
            <a:spLocks noChangeArrowheads="1"/>
          </p:cNvSpPr>
          <p:nvPr/>
        </p:nvSpPr>
        <p:spPr bwMode="auto">
          <a:xfrm>
            <a:off x="887413" y="5378450"/>
            <a:ext cx="427037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  <a:defRPr sz="26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  <a:defRPr sz="2300">
                <a:solidFill>
                  <a:srgbClr val="6C6C6C"/>
                </a:solidFill>
                <a:latin typeface="Trebuchet MS" pitchFamily="34" charset="0"/>
              </a:defRPr>
            </a:lvl2pPr>
            <a:lvl3pPr marL="1143000" indent="-228600">
              <a:spcBef>
                <a:spcPts val="400"/>
              </a:spcBef>
              <a:buClr>
                <a:srgbClr val="F9B639"/>
              </a:buClr>
              <a:buSzPct val="60000"/>
              <a:buFont typeface="Wingdings" pitchFamily="2" charset="2"/>
              <a:buChar char=""/>
              <a:defRPr sz="20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9B639"/>
              </a:buClr>
              <a:buSzPct val="80000"/>
              <a:buFont typeface="Wingdings 2" pitchFamily="18" charset="2"/>
              <a:buChar char=""/>
              <a:defRPr sz="2000">
                <a:solidFill>
                  <a:srgbClr val="6C6C6C"/>
                </a:solidFill>
                <a:latin typeface="Trebuchet MS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000" b="1">
                <a:solidFill>
                  <a:schemeClr val="tx2"/>
                </a:solidFill>
                <a:latin typeface="Times New Roman" pitchFamily="18" charset="0"/>
              </a:rPr>
              <a:t>F</a:t>
            </a:r>
            <a:r>
              <a:rPr lang="cs-CZ" altLang="cs-CZ" sz="2000" b="1" baseline="-25000">
                <a:solidFill>
                  <a:schemeClr val="tx2"/>
                </a:solidFill>
                <a:latin typeface="Times New Roman" pitchFamily="18" charset="0"/>
              </a:rPr>
              <a:t>1</a:t>
            </a:r>
            <a:endParaRPr lang="cs-CZ" altLang="cs-CZ" sz="2000" b="1">
              <a:solidFill>
                <a:schemeClr val="tx2"/>
              </a:solidFill>
              <a:latin typeface="Times New Roman" pitchFamily="18" charset="0"/>
            </a:endParaRPr>
          </a:p>
        </p:txBody>
      </p:sp>
      <p:sp>
        <p:nvSpPr>
          <p:cNvPr id="26630" name="Text Box 5"/>
          <p:cNvSpPr txBox="1">
            <a:spLocks noChangeArrowheads="1"/>
          </p:cNvSpPr>
          <p:nvPr/>
        </p:nvSpPr>
        <p:spPr bwMode="auto">
          <a:xfrm>
            <a:off x="912813" y="6224588"/>
            <a:ext cx="341312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  <a:defRPr sz="26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  <a:defRPr sz="2300">
                <a:solidFill>
                  <a:srgbClr val="6C6C6C"/>
                </a:solidFill>
                <a:latin typeface="Trebuchet MS" pitchFamily="34" charset="0"/>
              </a:defRPr>
            </a:lvl2pPr>
            <a:lvl3pPr marL="1143000" indent="-228600">
              <a:spcBef>
                <a:spcPts val="400"/>
              </a:spcBef>
              <a:buClr>
                <a:srgbClr val="F9B639"/>
              </a:buClr>
              <a:buSzPct val="60000"/>
              <a:buFont typeface="Wingdings" pitchFamily="2" charset="2"/>
              <a:buChar char=""/>
              <a:defRPr sz="20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9B639"/>
              </a:buClr>
              <a:buSzPct val="80000"/>
              <a:buFont typeface="Wingdings 2" pitchFamily="18" charset="2"/>
              <a:buChar char=""/>
              <a:defRPr sz="2000">
                <a:solidFill>
                  <a:srgbClr val="6C6C6C"/>
                </a:solidFill>
                <a:latin typeface="Trebuchet MS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000" b="1">
                <a:solidFill>
                  <a:schemeClr val="tx2"/>
                </a:solidFill>
                <a:latin typeface="Times New Roman" pitchFamily="18" charset="0"/>
              </a:rPr>
              <a:t>F</a:t>
            </a:r>
          </a:p>
        </p:txBody>
      </p:sp>
      <p:sp>
        <p:nvSpPr>
          <p:cNvPr id="26631" name="Text Box 6"/>
          <p:cNvSpPr txBox="1">
            <a:spLocks noChangeArrowheads="1"/>
          </p:cNvSpPr>
          <p:nvPr/>
        </p:nvSpPr>
        <p:spPr bwMode="auto">
          <a:xfrm>
            <a:off x="1419225" y="5721350"/>
            <a:ext cx="1630363" cy="584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  <a:defRPr sz="26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  <a:defRPr sz="2300">
                <a:solidFill>
                  <a:srgbClr val="6C6C6C"/>
                </a:solidFill>
                <a:latin typeface="Trebuchet MS" pitchFamily="34" charset="0"/>
              </a:defRPr>
            </a:lvl2pPr>
            <a:lvl3pPr marL="1143000" indent="-228600">
              <a:spcBef>
                <a:spcPts val="400"/>
              </a:spcBef>
              <a:buClr>
                <a:srgbClr val="F9B639"/>
              </a:buClr>
              <a:buSzPct val="60000"/>
              <a:buFont typeface="Wingdings" pitchFamily="2" charset="2"/>
              <a:buChar char=""/>
              <a:defRPr sz="20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9B639"/>
              </a:buClr>
              <a:buSzPct val="80000"/>
              <a:buFont typeface="Wingdings 2" pitchFamily="18" charset="2"/>
              <a:buChar char=""/>
              <a:defRPr sz="2000">
                <a:solidFill>
                  <a:srgbClr val="6C6C6C"/>
                </a:solidFill>
                <a:latin typeface="Trebuchet MS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1600" b="1">
                <a:latin typeface="Times New Roman" pitchFamily="18" charset="0"/>
              </a:rPr>
              <a:t>Optický interval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1600" b="1">
                <a:latin typeface="Times New Roman" pitchFamily="18" charset="0"/>
              </a:rPr>
              <a:t>mikroskopu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6"/>
          <p:cNvSpPr txBox="1">
            <a:spLocks noChangeArrowheads="1"/>
          </p:cNvSpPr>
          <p:nvPr/>
        </p:nvSpPr>
        <p:spPr bwMode="auto">
          <a:xfrm>
            <a:off x="3419872" y="46365"/>
            <a:ext cx="192873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cs-CZ" sz="3600" b="1" dirty="0" smtClean="0">
                <a:solidFill>
                  <a:schemeClr val="tx2">
                    <a:lumMod val="75000"/>
                  </a:schemeClr>
                </a:solidFill>
              </a:rPr>
              <a:t>Objektiv</a:t>
            </a:r>
            <a:endParaRPr lang="cs-CZ" sz="36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 bwMode="auto">
          <a:xfrm>
            <a:off x="251520" y="692695"/>
            <a:ext cx="7704856" cy="2448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B8FF95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fontAlgn="base">
              <a:spcBef>
                <a:spcPts val="600"/>
              </a:spcBef>
              <a:spcAft>
                <a:spcPct val="0"/>
              </a:spcAft>
              <a:buClr>
                <a:schemeClr val="tx2"/>
              </a:buClr>
              <a:buSzPct val="73000"/>
              <a:buFont typeface="Wingdings 2" pitchFamily="18" charset="2"/>
              <a:buChar char="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0700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F9B639"/>
              </a:buClr>
              <a:buSzPct val="80000"/>
              <a:buFont typeface="Wingdings 2" pitchFamily="18" charset="2"/>
              <a:buChar char=""/>
              <a:defRPr sz="2300" kern="1200">
                <a:solidFill>
                  <a:srgbClr val="6C6C6C"/>
                </a:solidFill>
                <a:latin typeface="+mn-lt"/>
                <a:ea typeface="+mn-ea"/>
                <a:cs typeface="+mn-cs"/>
              </a:defRPr>
            </a:lvl2pPr>
            <a:lvl3pPr marL="758825" indent="-228600" algn="l" rtl="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60000"/>
              <a:buFont typeface="Wingdings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4888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9B639"/>
              </a:buClr>
              <a:buSzPct val="80000"/>
              <a:buFont typeface="Wingdings 2" pitchFamily="18" charset="2"/>
              <a:buChar char=""/>
              <a:defRPr sz="2000" kern="1200">
                <a:solidFill>
                  <a:srgbClr val="6C6C6C"/>
                </a:solidFill>
                <a:latin typeface="+mn-lt"/>
                <a:ea typeface="+mn-ea"/>
                <a:cs typeface="+mn-cs"/>
              </a:defRPr>
            </a:lvl4pPr>
            <a:lvl5pPr marL="1279525" indent="-228600" algn="l" rtl="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72184" indent="-182880" algn="l" rtl="0" eaLnBrk="1" latinLnBrk="0" hangingPunct="1">
              <a:spcBef>
                <a:spcPts val="400"/>
              </a:spcBef>
              <a:buClr>
                <a:schemeClr val="accent4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6733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80000"/>
              <a:buFont typeface="Wingdings 2"/>
              <a:buChar char="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47088" indent="-182880" algn="l" rtl="0" eaLnBrk="1" latinLnBrk="0" hangingPunct="1">
              <a:spcBef>
                <a:spcPts val="300"/>
              </a:spcBef>
              <a:buClr>
                <a:schemeClr val="accent4"/>
              </a:buClr>
              <a:buSzPct val="100000"/>
              <a:buChar char="•"/>
              <a:defRPr kumimoji="0" sz="1600" kern="1200" baseline="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57400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Wingdings"/>
              <a:buChar char="§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>
              <a:lnSpc>
                <a:spcPts val="3200"/>
              </a:lnSpc>
              <a:spcBef>
                <a:spcPts val="0"/>
              </a:spcBef>
              <a:buFontTx/>
              <a:buNone/>
            </a:pPr>
            <a:endParaRPr lang="cs-CZ" altLang="cs-CZ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3200"/>
              </a:lnSpc>
              <a:spcBef>
                <a:spcPts val="0"/>
              </a:spcBef>
              <a:spcAft>
                <a:spcPts val="1200"/>
              </a:spcAft>
              <a:buFontTx/>
              <a:buNone/>
            </a:pPr>
            <a:r>
              <a:rPr lang="cs-CZ" altLang="cs-C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Objektiv je označen dvěma čísly:</a:t>
            </a:r>
          </a:p>
          <a:p>
            <a:pPr>
              <a:lnSpc>
                <a:spcPts val="3200"/>
              </a:lnSpc>
              <a:spcBef>
                <a:spcPts val="0"/>
              </a:spcBef>
              <a:buFontTx/>
              <a:buNone/>
              <a:tabLst>
                <a:tab pos="541338" algn="l"/>
              </a:tabLst>
            </a:pPr>
            <a:r>
              <a:rPr lang="cs-CZ" altLang="cs-C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cs-CZ" altLang="cs-CZ" sz="2400" b="1" dirty="0" smtClean="0">
                <a:solidFill>
                  <a:srgbClr val="B13F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	zvětšení</a:t>
            </a:r>
            <a:r>
              <a:rPr lang="cs-CZ" altLang="cs-C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kolikrát je objekt zvětšen v objektivu</a:t>
            </a:r>
          </a:p>
          <a:p>
            <a:pPr>
              <a:lnSpc>
                <a:spcPts val="3200"/>
              </a:lnSpc>
              <a:spcBef>
                <a:spcPts val="0"/>
              </a:spcBef>
              <a:buFontTx/>
              <a:buNone/>
              <a:tabLst>
                <a:tab pos="541338" algn="l"/>
              </a:tabLst>
            </a:pPr>
            <a:r>
              <a:rPr lang="cs-CZ" altLang="cs-C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cs-CZ" altLang="cs-CZ" sz="2400" b="1" dirty="0" smtClean="0">
                <a:solidFill>
                  <a:srgbClr val="B13F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	numerická apertura (NA)</a:t>
            </a:r>
            <a:r>
              <a:rPr lang="cs-CZ" altLang="cs-C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udává rozlišovací 	schopnost mikroskopu</a:t>
            </a:r>
          </a:p>
          <a:p>
            <a:pPr>
              <a:lnSpc>
                <a:spcPts val="3200"/>
              </a:lnSpc>
              <a:spcBef>
                <a:spcPts val="0"/>
              </a:spcBef>
              <a:buFontTx/>
              <a:buNone/>
            </a:pPr>
            <a:endParaRPr lang="cs-CZ" altLang="cs-CZ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1" name="Skupina 10"/>
          <p:cNvGrpSpPr/>
          <p:nvPr/>
        </p:nvGrpSpPr>
        <p:grpSpPr>
          <a:xfrm>
            <a:off x="-36512" y="3542718"/>
            <a:ext cx="7200800" cy="2838610"/>
            <a:chOff x="-180528" y="893483"/>
            <a:chExt cx="7200800" cy="2838610"/>
          </a:xfrm>
        </p:grpSpPr>
        <p:pic>
          <p:nvPicPr>
            <p:cNvPr id="12" name="Picture 5" descr="objektiv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268" b="6056"/>
            <a:stretch>
              <a:fillRect/>
            </a:stretch>
          </p:blipFill>
          <p:spPr bwMode="auto">
            <a:xfrm>
              <a:off x="3419872" y="893483"/>
              <a:ext cx="3600400" cy="2838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AutoShape 8"/>
            <p:cNvSpPr>
              <a:spLocks noChangeArrowheads="1"/>
            </p:cNvSpPr>
            <p:nvPr/>
          </p:nvSpPr>
          <p:spPr bwMode="auto">
            <a:xfrm>
              <a:off x="2699792" y="1988840"/>
              <a:ext cx="895572" cy="144016"/>
            </a:xfrm>
            <a:prstGeom prst="rightArrow">
              <a:avLst>
                <a:gd name="adj1" fmla="val 50000"/>
                <a:gd name="adj2" fmla="val 182388"/>
              </a:avLst>
            </a:prstGeom>
            <a:solidFill>
              <a:srgbClr val="FF0000"/>
            </a:solidFill>
            <a:ln w="9525">
              <a:solidFill>
                <a:srgbClr val="8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ts val="600"/>
                </a:spcBef>
                <a:buClr>
                  <a:schemeClr val="tx2"/>
                </a:buClr>
                <a:buSzPct val="73000"/>
                <a:buFont typeface="Wingdings 2" pitchFamily="18" charset="2"/>
                <a:buChar char=""/>
                <a:defRPr sz="2600">
                  <a:solidFill>
                    <a:schemeClr val="tx1"/>
                  </a:solidFill>
                  <a:latin typeface="Trebuchet MS" pitchFamily="34" charset="0"/>
                </a:defRPr>
              </a:lvl1pPr>
              <a:lvl2pPr marL="742950" indent="-285750">
                <a:spcBef>
                  <a:spcPts val="500"/>
                </a:spcBef>
                <a:buClr>
                  <a:srgbClr val="F9B639"/>
                </a:buClr>
                <a:buSzPct val="80000"/>
                <a:buFont typeface="Wingdings 2" pitchFamily="18" charset="2"/>
                <a:buChar char=""/>
                <a:defRPr sz="2300">
                  <a:solidFill>
                    <a:srgbClr val="6C6C6C"/>
                  </a:solidFill>
                  <a:latin typeface="Trebuchet MS" pitchFamily="34" charset="0"/>
                </a:defRPr>
              </a:lvl2pPr>
              <a:lvl3pPr marL="1143000" indent="-228600">
                <a:spcBef>
                  <a:spcPts val="400"/>
                </a:spcBef>
                <a:buClr>
                  <a:srgbClr val="F9B639"/>
                </a:buClr>
                <a:buSzPct val="60000"/>
                <a:buFont typeface="Wingdings" pitchFamily="2" charset="2"/>
                <a:buChar char=""/>
                <a:defRPr sz="2000">
                  <a:solidFill>
                    <a:schemeClr val="tx1"/>
                  </a:solidFill>
                  <a:latin typeface="Trebuchet MS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9B639"/>
                </a:buClr>
                <a:buSzPct val="80000"/>
                <a:buFont typeface="Wingdings 2" pitchFamily="18" charset="2"/>
                <a:buChar char=""/>
                <a:defRPr sz="2000">
                  <a:solidFill>
                    <a:srgbClr val="6C6C6C"/>
                  </a:solidFill>
                  <a:latin typeface="Trebuchet MS" pitchFamily="34" charset="0"/>
                </a:defRPr>
              </a:lvl4pPr>
              <a:lvl5pPr marL="2057400" indent="-228600">
                <a:spcBef>
                  <a:spcPts val="400"/>
                </a:spcBef>
                <a:buClr>
                  <a:srgbClr val="F9B639"/>
                </a:buClr>
                <a:buSzPct val="70000"/>
                <a:buFont typeface="Wingdings" pitchFamily="2" charset="2"/>
                <a:buChar char=""/>
                <a:defRPr>
                  <a:solidFill>
                    <a:schemeClr val="tx1"/>
                  </a:solidFill>
                  <a:latin typeface="Trebuchet MS" pitchFamily="34" charset="0"/>
                </a:defRPr>
              </a:lvl5pPr>
              <a:lvl6pPr marL="2514600" indent="-228600" fontAlgn="base">
                <a:spcBef>
                  <a:spcPts val="400"/>
                </a:spcBef>
                <a:spcAft>
                  <a:spcPct val="0"/>
                </a:spcAft>
                <a:buClr>
                  <a:srgbClr val="F9B639"/>
                </a:buClr>
                <a:buSzPct val="70000"/>
                <a:buFont typeface="Wingdings" pitchFamily="2" charset="2"/>
                <a:buChar char=""/>
                <a:defRPr>
                  <a:solidFill>
                    <a:schemeClr val="tx1"/>
                  </a:solidFill>
                  <a:latin typeface="Trebuchet MS" pitchFamily="34" charset="0"/>
                </a:defRPr>
              </a:lvl6pPr>
              <a:lvl7pPr marL="2971800" indent="-228600" fontAlgn="base">
                <a:spcBef>
                  <a:spcPts val="400"/>
                </a:spcBef>
                <a:spcAft>
                  <a:spcPct val="0"/>
                </a:spcAft>
                <a:buClr>
                  <a:srgbClr val="F9B639"/>
                </a:buClr>
                <a:buSzPct val="70000"/>
                <a:buFont typeface="Wingdings" pitchFamily="2" charset="2"/>
                <a:buChar char=""/>
                <a:defRPr>
                  <a:solidFill>
                    <a:schemeClr val="tx1"/>
                  </a:solidFill>
                  <a:latin typeface="Trebuchet MS" pitchFamily="34" charset="0"/>
                </a:defRPr>
              </a:lvl7pPr>
              <a:lvl8pPr marL="3429000" indent="-228600" fontAlgn="base">
                <a:spcBef>
                  <a:spcPts val="400"/>
                </a:spcBef>
                <a:spcAft>
                  <a:spcPct val="0"/>
                </a:spcAft>
                <a:buClr>
                  <a:srgbClr val="F9B639"/>
                </a:buClr>
                <a:buSzPct val="70000"/>
                <a:buFont typeface="Wingdings" pitchFamily="2" charset="2"/>
                <a:buChar char=""/>
                <a:defRPr>
                  <a:solidFill>
                    <a:schemeClr val="tx1"/>
                  </a:solidFill>
                  <a:latin typeface="Trebuchet MS" pitchFamily="34" charset="0"/>
                </a:defRPr>
              </a:lvl8pPr>
              <a:lvl9pPr marL="3886200" indent="-228600" fontAlgn="base">
                <a:spcBef>
                  <a:spcPts val="400"/>
                </a:spcBef>
                <a:spcAft>
                  <a:spcPct val="0"/>
                </a:spcAft>
                <a:buClr>
                  <a:srgbClr val="F9B639"/>
                </a:buClr>
                <a:buSzPct val="70000"/>
                <a:buFont typeface="Wingdings" pitchFamily="2" charset="2"/>
                <a:buChar char=""/>
                <a:defRPr>
                  <a:solidFill>
                    <a:schemeClr val="tx1"/>
                  </a:solidFill>
                  <a:latin typeface="Trebuchet MS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cs-CZ" altLang="cs-CZ" sz="2400">
                <a:latin typeface="Arial" charset="0"/>
              </a:endParaRPr>
            </a:p>
          </p:txBody>
        </p:sp>
        <p:sp>
          <p:nvSpPr>
            <p:cNvPr id="15" name="AutoShape 9"/>
            <p:cNvSpPr>
              <a:spLocks noChangeArrowheads="1"/>
            </p:cNvSpPr>
            <p:nvPr/>
          </p:nvSpPr>
          <p:spPr bwMode="auto">
            <a:xfrm rot="19834217">
              <a:off x="2636880" y="2514688"/>
              <a:ext cx="1615582" cy="168212"/>
            </a:xfrm>
            <a:prstGeom prst="rightArrow">
              <a:avLst>
                <a:gd name="adj1" fmla="val 50000"/>
                <a:gd name="adj2" fmla="val 156427"/>
              </a:avLst>
            </a:prstGeom>
            <a:solidFill>
              <a:srgbClr val="FF0000"/>
            </a:solidFill>
            <a:ln w="9525">
              <a:solidFill>
                <a:srgbClr val="8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ts val="600"/>
                </a:spcBef>
                <a:buClr>
                  <a:schemeClr val="tx2"/>
                </a:buClr>
                <a:buSzPct val="73000"/>
                <a:buFont typeface="Wingdings 2" pitchFamily="18" charset="2"/>
                <a:buChar char=""/>
                <a:defRPr sz="2600">
                  <a:solidFill>
                    <a:schemeClr val="tx1"/>
                  </a:solidFill>
                  <a:latin typeface="Trebuchet MS" pitchFamily="34" charset="0"/>
                </a:defRPr>
              </a:lvl1pPr>
              <a:lvl2pPr marL="742950" indent="-285750">
                <a:spcBef>
                  <a:spcPts val="500"/>
                </a:spcBef>
                <a:buClr>
                  <a:srgbClr val="F9B639"/>
                </a:buClr>
                <a:buSzPct val="80000"/>
                <a:buFont typeface="Wingdings 2" pitchFamily="18" charset="2"/>
                <a:buChar char=""/>
                <a:defRPr sz="2300">
                  <a:solidFill>
                    <a:srgbClr val="6C6C6C"/>
                  </a:solidFill>
                  <a:latin typeface="Trebuchet MS" pitchFamily="34" charset="0"/>
                </a:defRPr>
              </a:lvl2pPr>
              <a:lvl3pPr marL="1143000" indent="-228600">
                <a:spcBef>
                  <a:spcPts val="400"/>
                </a:spcBef>
                <a:buClr>
                  <a:srgbClr val="F9B639"/>
                </a:buClr>
                <a:buSzPct val="60000"/>
                <a:buFont typeface="Wingdings" pitchFamily="2" charset="2"/>
                <a:buChar char=""/>
                <a:defRPr sz="2000">
                  <a:solidFill>
                    <a:schemeClr val="tx1"/>
                  </a:solidFill>
                  <a:latin typeface="Trebuchet MS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9B639"/>
                </a:buClr>
                <a:buSzPct val="80000"/>
                <a:buFont typeface="Wingdings 2" pitchFamily="18" charset="2"/>
                <a:buChar char=""/>
                <a:defRPr sz="2000">
                  <a:solidFill>
                    <a:srgbClr val="6C6C6C"/>
                  </a:solidFill>
                  <a:latin typeface="Trebuchet MS" pitchFamily="34" charset="0"/>
                </a:defRPr>
              </a:lvl4pPr>
              <a:lvl5pPr marL="2057400" indent="-228600">
                <a:spcBef>
                  <a:spcPts val="400"/>
                </a:spcBef>
                <a:buClr>
                  <a:srgbClr val="F9B639"/>
                </a:buClr>
                <a:buSzPct val="70000"/>
                <a:buFont typeface="Wingdings" pitchFamily="2" charset="2"/>
                <a:buChar char=""/>
                <a:defRPr>
                  <a:solidFill>
                    <a:schemeClr val="tx1"/>
                  </a:solidFill>
                  <a:latin typeface="Trebuchet MS" pitchFamily="34" charset="0"/>
                </a:defRPr>
              </a:lvl5pPr>
              <a:lvl6pPr marL="2514600" indent="-228600" fontAlgn="base">
                <a:spcBef>
                  <a:spcPts val="400"/>
                </a:spcBef>
                <a:spcAft>
                  <a:spcPct val="0"/>
                </a:spcAft>
                <a:buClr>
                  <a:srgbClr val="F9B639"/>
                </a:buClr>
                <a:buSzPct val="70000"/>
                <a:buFont typeface="Wingdings" pitchFamily="2" charset="2"/>
                <a:buChar char=""/>
                <a:defRPr>
                  <a:solidFill>
                    <a:schemeClr val="tx1"/>
                  </a:solidFill>
                  <a:latin typeface="Trebuchet MS" pitchFamily="34" charset="0"/>
                </a:defRPr>
              </a:lvl6pPr>
              <a:lvl7pPr marL="2971800" indent="-228600" fontAlgn="base">
                <a:spcBef>
                  <a:spcPts val="400"/>
                </a:spcBef>
                <a:spcAft>
                  <a:spcPct val="0"/>
                </a:spcAft>
                <a:buClr>
                  <a:srgbClr val="F9B639"/>
                </a:buClr>
                <a:buSzPct val="70000"/>
                <a:buFont typeface="Wingdings" pitchFamily="2" charset="2"/>
                <a:buChar char=""/>
                <a:defRPr>
                  <a:solidFill>
                    <a:schemeClr val="tx1"/>
                  </a:solidFill>
                  <a:latin typeface="Trebuchet MS" pitchFamily="34" charset="0"/>
                </a:defRPr>
              </a:lvl7pPr>
              <a:lvl8pPr marL="3429000" indent="-228600" fontAlgn="base">
                <a:spcBef>
                  <a:spcPts val="400"/>
                </a:spcBef>
                <a:spcAft>
                  <a:spcPct val="0"/>
                </a:spcAft>
                <a:buClr>
                  <a:srgbClr val="F9B639"/>
                </a:buClr>
                <a:buSzPct val="70000"/>
                <a:buFont typeface="Wingdings" pitchFamily="2" charset="2"/>
                <a:buChar char=""/>
                <a:defRPr>
                  <a:solidFill>
                    <a:schemeClr val="tx1"/>
                  </a:solidFill>
                  <a:latin typeface="Trebuchet MS" pitchFamily="34" charset="0"/>
                </a:defRPr>
              </a:lvl8pPr>
              <a:lvl9pPr marL="3886200" indent="-228600" fontAlgn="base">
                <a:spcBef>
                  <a:spcPts val="400"/>
                </a:spcBef>
                <a:spcAft>
                  <a:spcPct val="0"/>
                </a:spcAft>
                <a:buClr>
                  <a:srgbClr val="F9B639"/>
                </a:buClr>
                <a:buSzPct val="70000"/>
                <a:buFont typeface="Wingdings" pitchFamily="2" charset="2"/>
                <a:buChar char=""/>
                <a:defRPr>
                  <a:solidFill>
                    <a:schemeClr val="tx1"/>
                  </a:solidFill>
                  <a:latin typeface="Trebuchet MS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cs-CZ" altLang="cs-CZ" sz="2400">
                <a:latin typeface="Arial" charset="0"/>
              </a:endParaRPr>
            </a:p>
          </p:txBody>
        </p:sp>
        <p:sp>
          <p:nvSpPr>
            <p:cNvPr id="16" name="Rectangle 2"/>
            <p:cNvSpPr txBox="1">
              <a:spLocks noChangeArrowheads="1"/>
            </p:cNvSpPr>
            <p:nvPr/>
          </p:nvSpPr>
          <p:spPr bwMode="auto">
            <a:xfrm>
              <a:off x="899592" y="1772816"/>
              <a:ext cx="2088232" cy="6480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8FF95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273050" indent="-273050" algn="l" rtl="0" fontAlgn="base">
                <a:spcBef>
                  <a:spcPts val="600"/>
                </a:spcBef>
                <a:spcAft>
                  <a:spcPct val="0"/>
                </a:spcAft>
                <a:buClr>
                  <a:schemeClr val="tx2"/>
                </a:buClr>
                <a:buSzPct val="73000"/>
                <a:buFont typeface="Wingdings 2" pitchFamily="18" charset="2"/>
                <a:buChar char=""/>
                <a:defRPr sz="2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0700" indent="-228600" algn="l" rtl="0" fontAlgn="base">
                <a:spcBef>
                  <a:spcPts val="500"/>
                </a:spcBef>
                <a:spcAft>
                  <a:spcPct val="0"/>
                </a:spcAft>
                <a:buClr>
                  <a:srgbClr val="F9B639"/>
                </a:buClr>
                <a:buSzPct val="80000"/>
                <a:buFont typeface="Wingdings 2" pitchFamily="18" charset="2"/>
                <a:buChar char=""/>
                <a:defRPr sz="2300" kern="1200">
                  <a:solidFill>
                    <a:srgbClr val="6C6C6C"/>
                  </a:solidFill>
                  <a:latin typeface="+mn-lt"/>
                  <a:ea typeface="+mn-ea"/>
                  <a:cs typeface="+mn-cs"/>
                </a:defRPr>
              </a:lvl2pPr>
              <a:lvl3pPr marL="758825" indent="-228600" algn="l" rtl="0" fontAlgn="base">
                <a:spcBef>
                  <a:spcPts val="400"/>
                </a:spcBef>
                <a:spcAft>
                  <a:spcPct val="0"/>
                </a:spcAft>
                <a:buClr>
                  <a:srgbClr val="F9B639"/>
                </a:buClr>
                <a:buSzPct val="60000"/>
                <a:buFont typeface="Wingdings" pitchFamily="2" charset="2"/>
                <a:buChar char="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04888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rgbClr val="F9B639"/>
                </a:buClr>
                <a:buSzPct val="80000"/>
                <a:buFont typeface="Wingdings 2" pitchFamily="18" charset="2"/>
                <a:buChar char=""/>
                <a:defRPr sz="2000" kern="1200">
                  <a:solidFill>
                    <a:srgbClr val="6C6C6C"/>
                  </a:solidFill>
                  <a:latin typeface="+mn-lt"/>
                  <a:ea typeface="+mn-ea"/>
                  <a:cs typeface="+mn-cs"/>
                </a:defRPr>
              </a:lvl4pPr>
              <a:lvl5pPr marL="1279525" indent="-228600" algn="l" rtl="0" fontAlgn="base">
                <a:spcBef>
                  <a:spcPts val="400"/>
                </a:spcBef>
                <a:spcAft>
                  <a:spcPct val="0"/>
                </a:spcAft>
                <a:buClr>
                  <a:srgbClr val="F9B639"/>
                </a:buClr>
                <a:buSzPct val="70000"/>
                <a:buFont typeface="Wingdings" pitchFamily="2" charset="2"/>
                <a:buChar char="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472184" indent="-182880" algn="l" rtl="0" eaLnBrk="1" latinLnBrk="0" hangingPunct="1">
                <a:spcBef>
                  <a:spcPts val="400"/>
                </a:spcBef>
                <a:buClr>
                  <a:schemeClr val="accent4"/>
                </a:buClr>
                <a:buSzPct val="80000"/>
                <a:buFont typeface="Wingdings 2"/>
                <a:buChar char=""/>
                <a:defRPr kumimoji="0" sz="1800" kern="1200">
                  <a:solidFill>
                    <a:schemeClr val="tx1">
                      <a:tint val="8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1673352" indent="-182880" algn="l" rtl="0" eaLnBrk="1" latinLnBrk="0" hangingPunct="1">
                <a:spcBef>
                  <a:spcPct val="20000"/>
                </a:spcBef>
                <a:buClr>
                  <a:schemeClr val="accent4"/>
                </a:buClr>
                <a:buSzPct val="80000"/>
                <a:buFont typeface="Wingdings 2"/>
                <a:buChar char=""/>
                <a:defRPr kumimoji="0" sz="16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847088" indent="-182880" algn="l" rtl="0" eaLnBrk="1" latinLnBrk="0" hangingPunct="1">
                <a:spcBef>
                  <a:spcPts val="300"/>
                </a:spcBef>
                <a:buClr>
                  <a:schemeClr val="accent4"/>
                </a:buClr>
                <a:buSzPct val="100000"/>
                <a:buChar char="•"/>
                <a:defRPr kumimoji="0" sz="1600" kern="1200" baseline="0">
                  <a:solidFill>
                    <a:schemeClr val="tx1">
                      <a:tint val="8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2057400" indent="-182880" algn="l" rtl="0" eaLnBrk="1" latinLnBrk="0" hangingPunct="1">
                <a:spcBef>
                  <a:spcPct val="20000"/>
                </a:spcBef>
                <a:buClr>
                  <a:schemeClr val="accent4"/>
                </a:buClr>
                <a:buSzPct val="100000"/>
                <a:buFont typeface="Wingdings"/>
                <a:buChar char="§"/>
                <a:defRPr kumimoji="0" sz="14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  <a:extLst/>
            </a:lstStyle>
            <a:p>
              <a:pPr>
                <a:lnSpc>
                  <a:spcPts val="3200"/>
                </a:lnSpc>
                <a:spcBef>
                  <a:spcPts val="0"/>
                </a:spcBef>
                <a:buFontTx/>
                <a:buNone/>
                <a:tabLst>
                  <a:tab pos="541338" algn="l"/>
                </a:tabLst>
              </a:pPr>
              <a:r>
                <a:rPr lang="cs-CZ" altLang="cs-CZ" sz="2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	zvětšení</a:t>
              </a:r>
            </a:p>
          </p:txBody>
        </p:sp>
        <p:sp>
          <p:nvSpPr>
            <p:cNvPr id="17" name="Rectangle 2"/>
            <p:cNvSpPr txBox="1">
              <a:spLocks noChangeArrowheads="1"/>
            </p:cNvSpPr>
            <p:nvPr/>
          </p:nvSpPr>
          <p:spPr bwMode="auto">
            <a:xfrm>
              <a:off x="-180528" y="2996952"/>
              <a:ext cx="3744416" cy="6480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8FF95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273050" indent="-273050" algn="l" rtl="0" fontAlgn="base">
                <a:spcBef>
                  <a:spcPts val="600"/>
                </a:spcBef>
                <a:spcAft>
                  <a:spcPct val="0"/>
                </a:spcAft>
                <a:buClr>
                  <a:schemeClr val="tx2"/>
                </a:buClr>
                <a:buSzPct val="73000"/>
                <a:buFont typeface="Wingdings 2" pitchFamily="18" charset="2"/>
                <a:buChar char=""/>
                <a:defRPr sz="2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0700" indent="-228600" algn="l" rtl="0" fontAlgn="base">
                <a:spcBef>
                  <a:spcPts val="500"/>
                </a:spcBef>
                <a:spcAft>
                  <a:spcPct val="0"/>
                </a:spcAft>
                <a:buClr>
                  <a:srgbClr val="F9B639"/>
                </a:buClr>
                <a:buSzPct val="80000"/>
                <a:buFont typeface="Wingdings 2" pitchFamily="18" charset="2"/>
                <a:buChar char=""/>
                <a:defRPr sz="2300" kern="1200">
                  <a:solidFill>
                    <a:srgbClr val="6C6C6C"/>
                  </a:solidFill>
                  <a:latin typeface="+mn-lt"/>
                  <a:ea typeface="+mn-ea"/>
                  <a:cs typeface="+mn-cs"/>
                </a:defRPr>
              </a:lvl2pPr>
              <a:lvl3pPr marL="758825" indent="-228600" algn="l" rtl="0" fontAlgn="base">
                <a:spcBef>
                  <a:spcPts val="400"/>
                </a:spcBef>
                <a:spcAft>
                  <a:spcPct val="0"/>
                </a:spcAft>
                <a:buClr>
                  <a:srgbClr val="F9B639"/>
                </a:buClr>
                <a:buSzPct val="60000"/>
                <a:buFont typeface="Wingdings" pitchFamily="2" charset="2"/>
                <a:buChar char="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04888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rgbClr val="F9B639"/>
                </a:buClr>
                <a:buSzPct val="80000"/>
                <a:buFont typeface="Wingdings 2" pitchFamily="18" charset="2"/>
                <a:buChar char=""/>
                <a:defRPr sz="2000" kern="1200">
                  <a:solidFill>
                    <a:srgbClr val="6C6C6C"/>
                  </a:solidFill>
                  <a:latin typeface="+mn-lt"/>
                  <a:ea typeface="+mn-ea"/>
                  <a:cs typeface="+mn-cs"/>
                </a:defRPr>
              </a:lvl4pPr>
              <a:lvl5pPr marL="1279525" indent="-228600" algn="l" rtl="0" fontAlgn="base">
                <a:spcBef>
                  <a:spcPts val="400"/>
                </a:spcBef>
                <a:spcAft>
                  <a:spcPct val="0"/>
                </a:spcAft>
                <a:buClr>
                  <a:srgbClr val="F9B639"/>
                </a:buClr>
                <a:buSzPct val="70000"/>
                <a:buFont typeface="Wingdings" pitchFamily="2" charset="2"/>
                <a:buChar char="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472184" indent="-182880" algn="l" rtl="0" eaLnBrk="1" latinLnBrk="0" hangingPunct="1">
                <a:spcBef>
                  <a:spcPts val="400"/>
                </a:spcBef>
                <a:buClr>
                  <a:schemeClr val="accent4"/>
                </a:buClr>
                <a:buSzPct val="80000"/>
                <a:buFont typeface="Wingdings 2"/>
                <a:buChar char=""/>
                <a:defRPr kumimoji="0" sz="1800" kern="1200">
                  <a:solidFill>
                    <a:schemeClr val="tx1">
                      <a:tint val="8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1673352" indent="-182880" algn="l" rtl="0" eaLnBrk="1" latinLnBrk="0" hangingPunct="1">
                <a:spcBef>
                  <a:spcPct val="20000"/>
                </a:spcBef>
                <a:buClr>
                  <a:schemeClr val="accent4"/>
                </a:buClr>
                <a:buSzPct val="80000"/>
                <a:buFont typeface="Wingdings 2"/>
                <a:buChar char=""/>
                <a:defRPr kumimoji="0" sz="16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847088" indent="-182880" algn="l" rtl="0" eaLnBrk="1" latinLnBrk="0" hangingPunct="1">
                <a:spcBef>
                  <a:spcPts val="300"/>
                </a:spcBef>
                <a:buClr>
                  <a:schemeClr val="accent4"/>
                </a:buClr>
                <a:buSzPct val="100000"/>
                <a:buChar char="•"/>
                <a:defRPr kumimoji="0" sz="1600" kern="1200" baseline="0">
                  <a:solidFill>
                    <a:schemeClr val="tx1">
                      <a:tint val="8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2057400" indent="-182880" algn="l" rtl="0" eaLnBrk="1" latinLnBrk="0" hangingPunct="1">
                <a:spcBef>
                  <a:spcPct val="20000"/>
                </a:spcBef>
                <a:buClr>
                  <a:schemeClr val="accent4"/>
                </a:buClr>
                <a:buSzPct val="100000"/>
                <a:buFont typeface="Wingdings"/>
                <a:buChar char="§"/>
                <a:defRPr kumimoji="0" sz="14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  <a:extLst/>
            </a:lstStyle>
            <a:p>
              <a:pPr>
                <a:lnSpc>
                  <a:spcPts val="3200"/>
                </a:lnSpc>
                <a:spcBef>
                  <a:spcPts val="0"/>
                </a:spcBef>
                <a:buFontTx/>
                <a:buNone/>
                <a:tabLst>
                  <a:tab pos="541338" algn="l"/>
                </a:tabLst>
              </a:pPr>
              <a:r>
                <a:rPr lang="cs-CZ" altLang="cs-CZ" sz="2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	numerická apertura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14176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5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228600" y="1052736"/>
            <a:ext cx="4559424" cy="4419600"/>
          </a:xfrm>
          <a:extLst>
            <a:ext uri="{909E8E84-426E-40DD-AFC4-6F175D3DCCD1}">
              <a14:hiddenFill xmlns:a14="http://schemas.microsoft.com/office/drawing/2010/main">
                <a:solidFill>
                  <a:srgbClr val="C1FFE0"/>
                </a:solidFill>
              </a14:hiddenFill>
            </a:ext>
          </a:extLst>
        </p:spPr>
        <p:txBody>
          <a:bodyPr>
            <a:noAutofit/>
          </a:bodyPr>
          <a:lstStyle/>
          <a:p>
            <a:pPr marL="274320" indent="-274320" fontAlgn="auto">
              <a:lnSpc>
                <a:spcPts val="3200"/>
              </a:lnSpc>
              <a:spcBef>
                <a:spcPts val="0"/>
              </a:spcBef>
              <a:spcAft>
                <a:spcPts val="1200"/>
              </a:spcAft>
              <a:buNone/>
              <a:defRPr/>
            </a:pPr>
            <a:r>
              <a:rPr lang="cs-CZ" altLang="cs-CZ" sz="3200" b="1" dirty="0">
                <a:solidFill>
                  <a:srgbClr val="B13F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 = n . sin α/2</a:t>
            </a:r>
          </a:p>
          <a:p>
            <a:pPr marL="449263" indent="-449263" fontAlgn="auto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cs-CZ" sz="2200" b="1" dirty="0" smtClean="0">
                <a:latin typeface="Times New Roman" pitchFamily="18" charset="0"/>
                <a:cs typeface="Times New Roman" pitchFamily="18" charset="0"/>
              </a:rPr>
              <a:t>n – index lomu prostředí před objektivem</a:t>
            </a:r>
          </a:p>
          <a:p>
            <a:pPr marL="274320" indent="-274320" fontAlgn="auto">
              <a:lnSpc>
                <a:spcPts val="3200"/>
              </a:lnSpc>
              <a:spcBef>
                <a:spcPts val="0"/>
              </a:spcBef>
              <a:spcAft>
                <a:spcPts val="1200"/>
              </a:spcAft>
              <a:buFontTx/>
              <a:buNone/>
              <a:defRPr/>
            </a:pPr>
            <a:r>
              <a:rPr lang="cs-CZ" sz="2200" b="1" dirty="0" smtClean="0">
                <a:latin typeface="Times New Roman" pitchFamily="18" charset="0"/>
                <a:cs typeface="Times New Roman" pitchFamily="18" charset="0"/>
              </a:rPr>
              <a:t>α – otvorový úhel</a:t>
            </a:r>
            <a:endParaRPr lang="cs-CZ" sz="2200" b="1" dirty="0">
              <a:latin typeface="Times New Roman" pitchFamily="18" charset="0"/>
              <a:cs typeface="Times New Roman" pitchFamily="18" charset="0"/>
            </a:endParaRPr>
          </a:p>
          <a:p>
            <a:pPr marL="274320" indent="-274320" fontAlgn="auto">
              <a:lnSpc>
                <a:spcPts val="32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/>
            </a:pPr>
            <a:r>
              <a:rPr lang="cs-CZ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Otvorový </a:t>
            </a:r>
            <a:r>
              <a:rPr lang="cs-CZ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úhel </a:t>
            </a:r>
            <a:endParaRPr lang="cs-CZ" sz="2400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fontAlgn="auto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cs-CZ" sz="2200" b="1" dirty="0" smtClean="0">
                <a:latin typeface="Times New Roman" pitchFamily="18" charset="0"/>
                <a:cs typeface="Times New Roman" pitchFamily="18" charset="0"/>
              </a:rPr>
              <a:t>úhel </a:t>
            </a:r>
            <a:r>
              <a:rPr lang="cs-CZ" sz="2200" b="1" dirty="0">
                <a:latin typeface="Times New Roman" pitchFamily="18" charset="0"/>
                <a:cs typeface="Times New Roman" pitchFamily="18" charset="0"/>
              </a:rPr>
              <a:t>(α), který svírají </a:t>
            </a:r>
            <a:r>
              <a:rPr lang="cs-CZ" sz="2200" b="1" dirty="0" smtClean="0">
                <a:latin typeface="Times New Roman" pitchFamily="18" charset="0"/>
                <a:cs typeface="Times New Roman" pitchFamily="18" charset="0"/>
              </a:rPr>
              <a:t>dva protilehlé </a:t>
            </a:r>
            <a:r>
              <a:rPr lang="cs-CZ" sz="2200" b="1" dirty="0">
                <a:latin typeface="Times New Roman" pitchFamily="18" charset="0"/>
                <a:cs typeface="Times New Roman" pitchFamily="18" charset="0"/>
              </a:rPr>
              <a:t>krajní paprsky, </a:t>
            </a:r>
            <a:r>
              <a:rPr lang="cs-CZ" sz="2200" b="1" dirty="0" smtClean="0">
                <a:latin typeface="Times New Roman" pitchFamily="18" charset="0"/>
                <a:cs typeface="Times New Roman" pitchFamily="18" charset="0"/>
              </a:rPr>
              <a:t>jež vstupují </a:t>
            </a:r>
            <a:r>
              <a:rPr lang="cs-CZ" sz="2200" b="1" dirty="0">
                <a:latin typeface="Times New Roman" pitchFamily="18" charset="0"/>
                <a:cs typeface="Times New Roman" pitchFamily="18" charset="0"/>
              </a:rPr>
              <a:t>do objektivu a vycházejí z bodu ležícího na optické ose v zaostřeném </a:t>
            </a:r>
            <a:r>
              <a:rPr lang="cs-CZ" sz="2200" b="1" dirty="0" smtClean="0">
                <a:latin typeface="Times New Roman" pitchFamily="18" charset="0"/>
                <a:cs typeface="Times New Roman" pitchFamily="18" charset="0"/>
              </a:rPr>
              <a:t>objektu</a:t>
            </a:r>
            <a:endParaRPr lang="cs-CZ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9699" name="Picture 5" descr="otvorový úhel_NA_Paz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1082" y="1692630"/>
            <a:ext cx="3067999" cy="2888498"/>
          </a:xfrm>
          <a:prstGeom prst="rect">
            <a:avLst/>
          </a:prstGeom>
          <a:noFill/>
          <a:ln w="38100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700" name="Text Box 7"/>
          <p:cNvSpPr txBox="1">
            <a:spLocks noChangeArrowheads="1"/>
          </p:cNvSpPr>
          <p:nvPr/>
        </p:nvSpPr>
        <p:spPr bwMode="auto">
          <a:xfrm>
            <a:off x="6516216" y="4142408"/>
            <a:ext cx="990600" cy="3667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  <a:defRPr sz="26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  <a:defRPr sz="2300">
                <a:solidFill>
                  <a:srgbClr val="6C6C6C"/>
                </a:solidFill>
                <a:latin typeface="Trebuchet MS" pitchFamily="34" charset="0"/>
              </a:defRPr>
            </a:lvl2pPr>
            <a:lvl3pPr marL="1143000" indent="-228600">
              <a:spcBef>
                <a:spcPts val="400"/>
              </a:spcBef>
              <a:buClr>
                <a:srgbClr val="F9B639"/>
              </a:buClr>
              <a:buSzPct val="60000"/>
              <a:buFont typeface="Wingdings" pitchFamily="2" charset="2"/>
              <a:buChar char=""/>
              <a:defRPr sz="20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9B639"/>
              </a:buClr>
              <a:buSzPct val="80000"/>
              <a:buFont typeface="Wingdings 2" pitchFamily="18" charset="2"/>
              <a:buChar char=""/>
              <a:defRPr sz="2000">
                <a:solidFill>
                  <a:srgbClr val="6C6C6C"/>
                </a:solidFill>
                <a:latin typeface="Trebuchet MS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cs-CZ" altLang="cs-CZ" sz="1800" b="1" dirty="0">
                <a:latin typeface="Times New Roman" pitchFamily="18" charset="0"/>
              </a:rPr>
              <a:t>objekt</a:t>
            </a:r>
          </a:p>
        </p:txBody>
      </p:sp>
      <p:sp>
        <p:nvSpPr>
          <p:cNvPr id="29701" name="Text Box 8"/>
          <p:cNvSpPr txBox="1">
            <a:spLocks noChangeArrowheads="1"/>
          </p:cNvSpPr>
          <p:nvPr/>
        </p:nvSpPr>
        <p:spPr bwMode="auto">
          <a:xfrm>
            <a:off x="5868144" y="1196752"/>
            <a:ext cx="1219200" cy="3667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  <a:defRPr sz="26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  <a:defRPr sz="2300">
                <a:solidFill>
                  <a:srgbClr val="6C6C6C"/>
                </a:solidFill>
                <a:latin typeface="Trebuchet MS" pitchFamily="34" charset="0"/>
              </a:defRPr>
            </a:lvl2pPr>
            <a:lvl3pPr marL="1143000" indent="-228600">
              <a:spcBef>
                <a:spcPts val="400"/>
              </a:spcBef>
              <a:buClr>
                <a:srgbClr val="F9B639"/>
              </a:buClr>
              <a:buSzPct val="60000"/>
              <a:buFont typeface="Wingdings" pitchFamily="2" charset="2"/>
              <a:buChar char=""/>
              <a:defRPr sz="20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9B639"/>
              </a:buClr>
              <a:buSzPct val="80000"/>
              <a:buFont typeface="Wingdings 2" pitchFamily="18" charset="2"/>
              <a:buChar char=""/>
              <a:defRPr sz="2000">
                <a:solidFill>
                  <a:srgbClr val="6C6C6C"/>
                </a:solidFill>
                <a:latin typeface="Trebuchet MS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cs-CZ" altLang="cs-CZ" sz="1800" b="1" dirty="0">
                <a:latin typeface="Times New Roman" pitchFamily="18" charset="0"/>
              </a:rPr>
              <a:t>objektiv</a:t>
            </a: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1763688" y="46365"/>
            <a:ext cx="533992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cs-CZ" sz="3600" b="1" dirty="0" smtClean="0">
                <a:solidFill>
                  <a:schemeClr val="tx2">
                    <a:lumMod val="75000"/>
                  </a:schemeClr>
                </a:solidFill>
              </a:rPr>
              <a:t>Numerická apertura (NA)</a:t>
            </a:r>
            <a:endParaRPr lang="cs-CZ" sz="36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35496" y="5085184"/>
            <a:ext cx="7848872" cy="1556792"/>
          </a:xfrm>
          <a:extLst>
            <a:ext uri="{909E8E84-426E-40DD-AFC4-6F175D3DCCD1}">
              <a14:hiddenFill xmlns:a14="http://schemas.microsoft.com/office/drawing/2010/main">
                <a:solidFill>
                  <a:srgbClr val="C1FFE0"/>
                </a:solidFill>
              </a14:hiddenFill>
            </a:ext>
          </a:extLst>
        </p:spPr>
        <p:txBody>
          <a:bodyPr>
            <a:noAutofit/>
          </a:bodyPr>
          <a:lstStyle/>
          <a:p>
            <a:pPr marL="521208" lvl="1" fontAlgn="auto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FontTx/>
              <a:buNone/>
              <a:defRPr/>
            </a:pPr>
            <a:endParaRPr lang="cs-CZ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274320" indent="-274320" fontAlgn="auto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cs-CZ" sz="2400" b="1" dirty="0" smtClean="0">
                <a:latin typeface="Times New Roman" pitchFamily="18" charset="0"/>
                <a:cs typeface="Times New Roman" pitchFamily="18" charset="0"/>
              </a:rPr>
              <a:t> čím větší otvorový úhel, tím větší rozlišovací schopnost objektivu, a tím i rozlišovací schopnost  mikroskopu</a:t>
            </a:r>
            <a:endParaRPr lang="cs-CZ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5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228600" y="908720"/>
            <a:ext cx="7799784" cy="5688632"/>
          </a:xfrm>
          <a:extLst>
            <a:ext uri="{909E8E84-426E-40DD-AFC4-6F175D3DCCD1}">
              <a14:hiddenFill xmlns:a14="http://schemas.microsoft.com/office/drawing/2010/main">
                <a:solidFill>
                  <a:srgbClr val="C1FFE0"/>
                </a:solidFill>
              </a14:hiddenFill>
            </a:ext>
          </a:extLst>
        </p:spPr>
        <p:txBody>
          <a:bodyPr>
            <a:noAutofit/>
          </a:bodyPr>
          <a:lstStyle/>
          <a:p>
            <a:pPr marL="0" indent="0" eaLnBrk="1" hangingPunct="1">
              <a:lnSpc>
                <a:spcPts val="3200"/>
              </a:lnSpc>
              <a:spcBef>
                <a:spcPts val="0"/>
              </a:spcBef>
              <a:spcAft>
                <a:spcPts val="1200"/>
              </a:spcAft>
              <a:buFontTx/>
              <a:buNone/>
            </a:pPr>
            <a:r>
              <a:rPr lang="cs-CZ" altLang="cs-CZ" sz="2000" b="1" dirty="0" smtClean="0">
                <a:solidFill>
                  <a:srgbClr val="B13F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cs-CZ" altLang="cs-CZ" sz="2200" b="1" dirty="0" smtClean="0">
                <a:solidFill>
                  <a:srgbClr val="B13F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vzdálenost dvou bodů, které mikroskop zobrazí jako dva samostatné body</a:t>
            </a:r>
          </a:p>
          <a:p>
            <a:pPr marL="0" indent="0" eaLnBrk="1" hangingPunct="1">
              <a:lnSpc>
                <a:spcPts val="3200"/>
              </a:lnSpc>
              <a:spcBef>
                <a:spcPts val="0"/>
              </a:spcBef>
              <a:spcAft>
                <a:spcPts val="1200"/>
              </a:spcAft>
              <a:buFontTx/>
              <a:buNone/>
            </a:pPr>
            <a:r>
              <a:rPr lang="cs-CZ" altLang="cs-CZ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schopnost </a:t>
            </a:r>
            <a:r>
              <a:rPr lang="cs-CZ" altLang="cs-CZ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objektivu rozlišit </a:t>
            </a:r>
            <a:r>
              <a:rPr lang="cs-CZ" altLang="cs-CZ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dva </a:t>
            </a:r>
            <a:r>
              <a:rPr lang="cs-CZ" altLang="cs-CZ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blízko sebe ležící body a zobrazit je jako 2 body a ne jako jeden </a:t>
            </a:r>
            <a:r>
              <a:rPr lang="cs-CZ" altLang="cs-CZ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bod je určena vlnovou délkou použitého </a:t>
            </a:r>
            <a:r>
              <a:rPr lang="cs-CZ" altLang="cs-CZ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světla a </a:t>
            </a:r>
            <a:r>
              <a:rPr lang="cs-CZ" altLang="cs-CZ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numerickou aperturou</a:t>
            </a:r>
            <a:endParaRPr lang="cs-CZ" altLang="cs-CZ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ts val="3200"/>
              </a:lnSpc>
              <a:spcBef>
                <a:spcPts val="0"/>
              </a:spcBef>
              <a:spcAft>
                <a:spcPts val="2400"/>
              </a:spcAft>
              <a:buFontTx/>
              <a:buNone/>
            </a:pPr>
            <a:r>
              <a:rPr lang="cs-CZ" altLang="cs-CZ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Rozlišovací schopnost objektivu </a:t>
            </a:r>
            <a:r>
              <a:rPr lang="cs-CZ" altLang="cs-CZ" sz="2200" b="1" dirty="0">
                <a:solidFill>
                  <a:srgbClr val="B13F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r>
              <a:rPr lang="cs-CZ" altLang="cs-CZ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cs-CZ" altLang="cs-C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algn="just" eaLnBrk="1" hangingPunct="1">
              <a:lnSpc>
                <a:spcPts val="3200"/>
              </a:lnSpc>
              <a:spcBef>
                <a:spcPts val="0"/>
              </a:spcBef>
              <a:buFontTx/>
              <a:buNone/>
            </a:pPr>
            <a:r>
              <a:rPr lang="cs-CZ" altLang="cs-CZ" sz="2000" b="1" dirty="0" smtClean="0">
                <a:solidFill>
                  <a:srgbClr val="B13F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  <a:r>
              <a:rPr lang="cs-CZ" altLang="cs-CZ" sz="2400" b="1" dirty="0" smtClean="0">
                <a:solidFill>
                  <a:srgbClr val="B13F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=  -------------------------                 </a:t>
            </a:r>
          </a:p>
          <a:p>
            <a:pPr algn="just" eaLnBrk="1" hangingPunct="1">
              <a:lnSpc>
                <a:spcPts val="3200"/>
              </a:lnSpc>
              <a:spcBef>
                <a:spcPts val="0"/>
              </a:spcBef>
              <a:buFontTx/>
              <a:buNone/>
            </a:pPr>
            <a:r>
              <a:rPr lang="cs-CZ" altLang="cs-CZ" sz="2000" b="1" dirty="0" smtClean="0">
                <a:solidFill>
                  <a:srgbClr val="B13F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cs-CZ" altLang="cs-CZ" sz="2000" b="1" dirty="0">
                <a:solidFill>
                  <a:srgbClr val="B13F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cs-CZ" altLang="cs-CZ" sz="2000" b="1" dirty="0">
                <a:solidFill>
                  <a:schemeClr val="hlin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	</a:t>
            </a:r>
          </a:p>
          <a:p>
            <a:pPr algn="just" eaLnBrk="1" hangingPunct="1">
              <a:lnSpc>
                <a:spcPts val="3200"/>
              </a:lnSpc>
              <a:spcBef>
                <a:spcPts val="0"/>
              </a:spcBef>
              <a:buFontTx/>
              <a:buNone/>
            </a:pPr>
            <a:endParaRPr lang="cs-CZ" altLang="cs-CZ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ts val="3200"/>
              </a:lnSpc>
              <a:spcBef>
                <a:spcPts val="0"/>
              </a:spcBef>
              <a:spcAft>
                <a:spcPts val="2400"/>
              </a:spcAft>
              <a:buFontTx/>
              <a:buNone/>
            </a:pPr>
            <a:r>
              <a:rPr lang="cs-CZ" altLang="cs-CZ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Rozlišovací </a:t>
            </a:r>
            <a:r>
              <a:rPr lang="cs-CZ" altLang="cs-CZ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schopnost mikroskopu </a:t>
            </a:r>
            <a:r>
              <a:rPr lang="cs-CZ" altLang="cs-CZ" sz="2200" b="1" dirty="0">
                <a:solidFill>
                  <a:srgbClr val="B13F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(d)</a:t>
            </a:r>
            <a:r>
              <a:rPr lang="cs-CZ" altLang="cs-CZ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 eaLnBrk="1" hangingPunct="1">
              <a:lnSpc>
                <a:spcPts val="3200"/>
              </a:lnSpc>
              <a:spcBef>
                <a:spcPts val="0"/>
              </a:spcBef>
              <a:buFontTx/>
              <a:buNone/>
            </a:pPr>
            <a:r>
              <a:rPr lang="cs-CZ" altLang="cs-CZ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Podle </a:t>
            </a:r>
            <a:r>
              <a:rPr lang="cs-CZ" altLang="cs-CZ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Rayleyho</a:t>
            </a:r>
            <a:r>
              <a:rPr lang="cs-CZ" altLang="cs-CZ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cs-CZ" altLang="cs-CZ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cs-CZ" altLang="cs-CZ" sz="2400" b="1" dirty="0" smtClean="0">
                <a:solidFill>
                  <a:srgbClr val="B13F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 </a:t>
            </a:r>
            <a:r>
              <a:rPr lang="cs-CZ" altLang="cs-CZ" sz="2400" b="1" dirty="0">
                <a:solidFill>
                  <a:srgbClr val="B13F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0,61 </a:t>
            </a:r>
            <a:r>
              <a:rPr lang="cs-CZ" altLang="cs-CZ" sz="2400" b="1" dirty="0" smtClean="0">
                <a:solidFill>
                  <a:srgbClr val="B13F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---------------</a:t>
            </a:r>
            <a:endParaRPr lang="cs-CZ" sz="2400" b="1" dirty="0">
              <a:solidFill>
                <a:srgbClr val="B13F9A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827584" y="46365"/>
            <a:ext cx="697306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cs-CZ" sz="3600" b="1" dirty="0" smtClean="0">
                <a:solidFill>
                  <a:schemeClr val="tx2">
                    <a:lumMod val="75000"/>
                  </a:schemeClr>
                </a:solidFill>
              </a:rPr>
              <a:t>Rozlišovací schopnost mikroskopu</a:t>
            </a:r>
            <a:endParaRPr lang="cs-CZ" sz="36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TextovéPole 2"/>
          <p:cNvSpPr txBox="1"/>
          <p:nvPr/>
        </p:nvSpPr>
        <p:spPr>
          <a:xfrm>
            <a:off x="3779912" y="3759423"/>
            <a:ext cx="3353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altLang="cs-CZ" b="1" dirty="0">
                <a:solidFill>
                  <a:srgbClr val="B13F9A"/>
                </a:solidFill>
                <a:cs typeface="Times New Roman" panose="02020603050405020304" pitchFamily="18" charset="0"/>
              </a:rPr>
              <a:t>λ</a:t>
            </a:r>
            <a:endParaRPr lang="sk-SK" dirty="0"/>
          </a:p>
        </p:txBody>
      </p:sp>
      <p:sp>
        <p:nvSpPr>
          <p:cNvPr id="10" name="TextovéPole 9"/>
          <p:cNvSpPr txBox="1"/>
          <p:nvPr/>
        </p:nvSpPr>
        <p:spPr>
          <a:xfrm>
            <a:off x="2725352" y="4222442"/>
            <a:ext cx="2566728" cy="5027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 eaLnBrk="1" hangingPunct="1">
              <a:lnSpc>
                <a:spcPts val="3200"/>
              </a:lnSpc>
              <a:spcBef>
                <a:spcPts val="0"/>
              </a:spcBef>
              <a:buFontTx/>
              <a:buNone/>
            </a:pPr>
            <a:r>
              <a:rPr lang="cs-CZ" altLang="cs-CZ" b="1" dirty="0">
                <a:solidFill>
                  <a:srgbClr val="B13F9A"/>
                </a:solidFill>
                <a:cs typeface="Times New Roman" panose="02020603050405020304" pitchFamily="18" charset="0"/>
              </a:rPr>
              <a:t>n  .  sin a/2 </a:t>
            </a:r>
            <a:r>
              <a:rPr lang="cs-CZ" altLang="cs-CZ" b="1" dirty="0">
                <a:solidFill>
                  <a:schemeClr val="tx1"/>
                </a:solidFill>
                <a:cs typeface="Times New Roman" panose="02020603050405020304" pitchFamily="18" charset="0"/>
              </a:rPr>
              <a:t>(= NA)</a:t>
            </a:r>
          </a:p>
        </p:txBody>
      </p:sp>
      <p:sp>
        <p:nvSpPr>
          <p:cNvPr id="11" name="TextovéPole 10"/>
          <p:cNvSpPr txBox="1"/>
          <p:nvPr/>
        </p:nvSpPr>
        <p:spPr>
          <a:xfrm>
            <a:off x="4884724" y="5703639"/>
            <a:ext cx="3353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altLang="cs-CZ" b="1" dirty="0">
                <a:solidFill>
                  <a:srgbClr val="B13F9A"/>
                </a:solidFill>
                <a:cs typeface="Times New Roman" panose="02020603050405020304" pitchFamily="18" charset="0"/>
              </a:rPr>
              <a:t>λ</a:t>
            </a:r>
            <a:endParaRPr lang="sk-SK" dirty="0"/>
          </a:p>
        </p:txBody>
      </p:sp>
      <p:sp>
        <p:nvSpPr>
          <p:cNvPr id="12" name="TextovéPole 11"/>
          <p:cNvSpPr txBox="1"/>
          <p:nvPr/>
        </p:nvSpPr>
        <p:spPr>
          <a:xfrm>
            <a:off x="4613181" y="6166658"/>
            <a:ext cx="966931" cy="5027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 eaLnBrk="1" hangingPunct="1">
              <a:lnSpc>
                <a:spcPts val="3200"/>
              </a:lnSpc>
              <a:spcBef>
                <a:spcPts val="0"/>
              </a:spcBef>
              <a:buFontTx/>
              <a:buNone/>
            </a:pPr>
            <a:r>
              <a:rPr lang="cs-CZ" altLang="cs-CZ" b="1" dirty="0" err="1" smtClean="0">
                <a:solidFill>
                  <a:srgbClr val="B13F9A"/>
                </a:solidFill>
                <a:cs typeface="Times New Roman" panose="02020603050405020304" pitchFamily="18" charset="0"/>
              </a:rPr>
              <a:t>NA</a:t>
            </a:r>
            <a:r>
              <a:rPr lang="cs-CZ" altLang="cs-CZ" b="1" baseline="-25000" dirty="0" err="1" smtClean="0">
                <a:solidFill>
                  <a:srgbClr val="B13F9A"/>
                </a:solidFill>
                <a:cs typeface="Times New Roman" panose="02020603050405020304" pitchFamily="18" charset="0"/>
              </a:rPr>
              <a:t>obj</a:t>
            </a:r>
            <a:r>
              <a:rPr lang="cs-CZ" altLang="cs-CZ" b="1" baseline="-25000" dirty="0" smtClean="0">
                <a:solidFill>
                  <a:srgbClr val="B13F9A"/>
                </a:solidFill>
                <a:cs typeface="Times New Roman" panose="02020603050405020304" pitchFamily="18" charset="0"/>
              </a:rPr>
              <a:t>.</a:t>
            </a:r>
            <a:endParaRPr lang="cs-CZ" altLang="cs-CZ" b="1" baseline="-25000" dirty="0">
              <a:solidFill>
                <a:srgbClr val="B13F9A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4720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7" name="Picture 4" descr="vliv vlnové délky_Paz_detai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6002" y="1052735"/>
            <a:ext cx="5469993" cy="3384377"/>
          </a:xfrm>
          <a:prstGeom prst="rect">
            <a:avLst/>
          </a:prstGeom>
          <a:noFill/>
          <a:ln w="38100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868" name="Text Box 5"/>
          <p:cNvSpPr txBox="1">
            <a:spLocks noChangeArrowheads="1"/>
          </p:cNvSpPr>
          <p:nvPr/>
        </p:nvSpPr>
        <p:spPr bwMode="auto">
          <a:xfrm>
            <a:off x="401613" y="4812248"/>
            <a:ext cx="7410747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1FFE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  <a:defRPr sz="26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  <a:defRPr sz="2300">
                <a:solidFill>
                  <a:srgbClr val="6C6C6C"/>
                </a:solidFill>
                <a:latin typeface="Trebuchet MS" pitchFamily="34" charset="0"/>
              </a:defRPr>
            </a:lvl2pPr>
            <a:lvl3pPr marL="1143000" indent="-228600">
              <a:spcBef>
                <a:spcPts val="400"/>
              </a:spcBef>
              <a:buClr>
                <a:srgbClr val="F9B639"/>
              </a:buClr>
              <a:buSzPct val="60000"/>
              <a:buFont typeface="Wingdings" pitchFamily="2" charset="2"/>
              <a:buChar char=""/>
              <a:defRPr sz="20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9B639"/>
              </a:buClr>
              <a:buSzPct val="80000"/>
              <a:buFont typeface="Wingdings 2" pitchFamily="18" charset="2"/>
              <a:buChar char=""/>
              <a:defRPr sz="2000">
                <a:solidFill>
                  <a:srgbClr val="6C6C6C"/>
                </a:solidFill>
                <a:latin typeface="Trebuchet MS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</a:pPr>
            <a:r>
              <a:rPr lang="cs-CZ" altLang="cs-CZ" sz="2200" b="1" dirty="0">
                <a:latin typeface="Times New Roman" pitchFamily="18" charset="0"/>
              </a:rPr>
              <a:t>Při </a:t>
            </a:r>
            <a:r>
              <a:rPr lang="cs-CZ" altLang="cs-CZ" sz="2200" b="1" dirty="0" smtClean="0">
                <a:latin typeface="Times New Roman" pitchFamily="18" charset="0"/>
              </a:rPr>
              <a:t>NA </a:t>
            </a:r>
            <a:r>
              <a:rPr lang="cs-CZ" altLang="cs-CZ" sz="2200" b="1" dirty="0" err="1">
                <a:latin typeface="Times New Roman" pitchFamily="18" charset="0"/>
              </a:rPr>
              <a:t>obj</a:t>
            </a:r>
            <a:r>
              <a:rPr lang="cs-CZ" altLang="cs-CZ" sz="2200" b="1" dirty="0">
                <a:latin typeface="Times New Roman" pitchFamily="18" charset="0"/>
              </a:rPr>
              <a:t>. = 1,4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200" b="1" dirty="0">
                <a:latin typeface="Times New Roman" pitchFamily="18" charset="0"/>
              </a:rPr>
              <a:t>	</a:t>
            </a:r>
            <a:r>
              <a:rPr lang="cs-CZ" altLang="cs-CZ" sz="2200" b="1" dirty="0">
                <a:solidFill>
                  <a:schemeClr val="tx2"/>
                </a:solidFill>
                <a:latin typeface="Times New Roman" pitchFamily="18" charset="0"/>
              </a:rPr>
              <a:t>d</a:t>
            </a:r>
            <a:r>
              <a:rPr lang="cs-CZ" altLang="cs-CZ" sz="2200" b="1" dirty="0">
                <a:latin typeface="Times New Roman" pitchFamily="18" charset="0"/>
              </a:rPr>
              <a:t> pro modré světlo   (380 </a:t>
            </a:r>
            <a:r>
              <a:rPr lang="cs-CZ" altLang="cs-CZ" sz="2200" b="1" dirty="0" err="1">
                <a:latin typeface="Times New Roman" pitchFamily="18" charset="0"/>
              </a:rPr>
              <a:t>nm</a:t>
            </a:r>
            <a:r>
              <a:rPr lang="cs-CZ" altLang="cs-CZ" sz="2200" b="1" dirty="0">
                <a:latin typeface="Times New Roman" pitchFamily="18" charset="0"/>
              </a:rPr>
              <a:t>) = 170 </a:t>
            </a:r>
            <a:r>
              <a:rPr lang="cs-CZ" altLang="cs-CZ" sz="2200" b="1" dirty="0" err="1">
                <a:latin typeface="Times New Roman" pitchFamily="18" charset="0"/>
              </a:rPr>
              <a:t>nm</a:t>
            </a:r>
            <a:endParaRPr lang="cs-CZ" altLang="cs-CZ" sz="2200" b="1" dirty="0">
              <a:latin typeface="Times New Roman" pitchFamily="18" charset="0"/>
            </a:endParaRPr>
          </a:p>
          <a:p>
            <a:pPr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</a:pPr>
            <a:r>
              <a:rPr lang="cs-CZ" altLang="cs-CZ" sz="2200" b="1" dirty="0">
                <a:latin typeface="Times New Roman" pitchFamily="18" charset="0"/>
              </a:rPr>
              <a:t>	</a:t>
            </a:r>
            <a:r>
              <a:rPr lang="cs-CZ" altLang="cs-CZ" sz="2200" b="1" dirty="0">
                <a:solidFill>
                  <a:schemeClr val="tx2"/>
                </a:solidFill>
                <a:latin typeface="Times New Roman" pitchFamily="18" charset="0"/>
              </a:rPr>
              <a:t>d</a:t>
            </a:r>
            <a:r>
              <a:rPr lang="cs-CZ" altLang="cs-CZ" sz="2200" b="1" dirty="0">
                <a:latin typeface="Times New Roman" pitchFamily="18" charset="0"/>
              </a:rPr>
              <a:t> pro červené světlo (780 </a:t>
            </a:r>
            <a:r>
              <a:rPr lang="cs-CZ" altLang="cs-CZ" sz="2200" b="1" dirty="0" err="1">
                <a:latin typeface="Times New Roman" pitchFamily="18" charset="0"/>
              </a:rPr>
              <a:t>nm</a:t>
            </a:r>
            <a:r>
              <a:rPr lang="cs-CZ" altLang="cs-CZ" sz="2200" b="1" dirty="0">
                <a:latin typeface="Times New Roman" pitchFamily="18" charset="0"/>
              </a:rPr>
              <a:t>) = 340 </a:t>
            </a:r>
            <a:r>
              <a:rPr lang="cs-CZ" altLang="cs-CZ" sz="2200" b="1" dirty="0" err="1">
                <a:latin typeface="Times New Roman" pitchFamily="18" charset="0"/>
              </a:rPr>
              <a:t>nm</a:t>
            </a:r>
            <a:endParaRPr lang="cs-CZ" altLang="cs-CZ" sz="2200" b="1" dirty="0">
              <a:latin typeface="Times New Roman" pitchFamily="18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200" b="1" dirty="0" smtClean="0">
                <a:solidFill>
                  <a:schemeClr val="tx2"/>
                </a:solidFill>
                <a:latin typeface="Times New Roman" pitchFamily="18" charset="0"/>
              </a:rPr>
              <a:t>d</a:t>
            </a:r>
            <a:r>
              <a:rPr lang="cs-CZ" altLang="cs-CZ" sz="2200" b="1" dirty="0" smtClean="0">
                <a:latin typeface="Times New Roman" pitchFamily="18" charset="0"/>
              </a:rPr>
              <a:t> </a:t>
            </a:r>
            <a:r>
              <a:rPr lang="cs-CZ" altLang="cs-CZ" sz="2200" b="1" dirty="0">
                <a:latin typeface="Times New Roman" pitchFamily="18" charset="0"/>
              </a:rPr>
              <a:t>pro běžně používané bílé světlo (cca 550 </a:t>
            </a:r>
            <a:r>
              <a:rPr lang="cs-CZ" altLang="cs-CZ" sz="2200" b="1" dirty="0" err="1">
                <a:latin typeface="Times New Roman" pitchFamily="18" charset="0"/>
              </a:rPr>
              <a:t>nm</a:t>
            </a:r>
            <a:r>
              <a:rPr lang="cs-CZ" altLang="cs-CZ" sz="2200" b="1" dirty="0">
                <a:latin typeface="Times New Roman" pitchFamily="18" charset="0"/>
              </a:rPr>
              <a:t>) = cca 240 </a:t>
            </a:r>
            <a:r>
              <a:rPr lang="cs-CZ" altLang="cs-CZ" sz="2200" b="1" dirty="0" err="1">
                <a:latin typeface="Times New Roman" pitchFamily="18" charset="0"/>
              </a:rPr>
              <a:t>nm</a:t>
            </a:r>
            <a:endParaRPr lang="cs-CZ" altLang="cs-CZ" sz="2200" b="1" dirty="0">
              <a:latin typeface="Times New Roman" pitchFamily="18" charset="0"/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107504" y="46365"/>
            <a:ext cx="798616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cs-CZ" sz="3600" b="1" dirty="0" smtClean="0">
                <a:solidFill>
                  <a:schemeClr val="tx2">
                    <a:lumMod val="75000"/>
                  </a:schemeClr>
                </a:solidFill>
              </a:rPr>
              <a:t>Vliv vlnové délky na rozlišení struktury</a:t>
            </a:r>
            <a:endParaRPr lang="cs-CZ" sz="36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2987824" y="46365"/>
            <a:ext cx="258275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cs-CZ" sz="3600" b="1" dirty="0" smtClean="0">
                <a:solidFill>
                  <a:schemeClr val="tx2">
                    <a:lumMod val="75000"/>
                  </a:schemeClr>
                </a:solidFill>
              </a:rPr>
              <a:t>Imerzní olej</a:t>
            </a:r>
            <a:endParaRPr lang="cs-CZ" sz="3600" b="1" dirty="0">
              <a:solidFill>
                <a:schemeClr val="tx2">
                  <a:lumMod val="75000"/>
                </a:schemeClr>
              </a:solidFill>
            </a:endParaRPr>
          </a:p>
        </p:txBody>
      </p:sp>
      <p:grpSp>
        <p:nvGrpSpPr>
          <p:cNvPr id="5" name="Skupina 4"/>
          <p:cNvGrpSpPr/>
          <p:nvPr/>
        </p:nvGrpSpPr>
        <p:grpSpPr>
          <a:xfrm>
            <a:off x="2051720" y="964129"/>
            <a:ext cx="4680520" cy="5633223"/>
            <a:chOff x="2051720" y="964129"/>
            <a:chExt cx="4680520" cy="5633223"/>
          </a:xfrm>
        </p:grpSpPr>
        <p:grpSp>
          <p:nvGrpSpPr>
            <p:cNvPr id="3" name="Skupina 2"/>
            <p:cNvGrpSpPr/>
            <p:nvPr/>
          </p:nvGrpSpPr>
          <p:grpSpPr>
            <a:xfrm>
              <a:off x="2051720" y="964129"/>
              <a:ext cx="4607718" cy="5633223"/>
              <a:chOff x="2268538" y="892121"/>
              <a:chExt cx="4607718" cy="5633223"/>
            </a:xfrm>
          </p:grpSpPr>
          <p:pic>
            <p:nvPicPr>
              <p:cNvPr id="12294" name="Picture 6" descr="immer4"/>
              <p:cNvPicPr>
                <a:picLocks noChangeAspect="1" noChangeArrowheads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254" t="5342" r="7324" b="6132"/>
              <a:stretch/>
            </p:blipFill>
            <p:spPr bwMode="auto">
              <a:xfrm>
                <a:off x="2268538" y="1096805"/>
                <a:ext cx="4607718" cy="54285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916" name="Picture 10" descr="immer4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254" t="5342" r="7324" b="50082"/>
              <a:stretch>
                <a:fillRect/>
              </a:stretch>
            </p:blipFill>
            <p:spPr bwMode="auto">
              <a:xfrm>
                <a:off x="2268538" y="892121"/>
                <a:ext cx="4607718" cy="27305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4" name="Obdélník 3"/>
            <p:cNvSpPr/>
            <p:nvPr/>
          </p:nvSpPr>
          <p:spPr>
            <a:xfrm>
              <a:off x="2123728" y="3573016"/>
              <a:ext cx="4608512" cy="3600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395536" y="935112"/>
            <a:ext cx="8507413" cy="170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B8FF95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fontAlgn="base">
              <a:spcBef>
                <a:spcPts val="600"/>
              </a:spcBef>
              <a:spcAft>
                <a:spcPct val="0"/>
              </a:spcAft>
              <a:buClr>
                <a:schemeClr val="tx2"/>
              </a:buClr>
              <a:buSzPct val="73000"/>
              <a:buFont typeface="Wingdings 2" pitchFamily="18" charset="2"/>
              <a:buChar char="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0700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F9B639"/>
              </a:buClr>
              <a:buSzPct val="80000"/>
              <a:buFont typeface="Wingdings 2" pitchFamily="18" charset="2"/>
              <a:buChar char=""/>
              <a:defRPr sz="2300" kern="1200">
                <a:solidFill>
                  <a:srgbClr val="6C6C6C"/>
                </a:solidFill>
                <a:latin typeface="+mn-lt"/>
                <a:ea typeface="+mn-ea"/>
                <a:cs typeface="+mn-cs"/>
              </a:defRPr>
            </a:lvl2pPr>
            <a:lvl3pPr marL="758825" indent="-228600" algn="l" rtl="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60000"/>
              <a:buFont typeface="Wingdings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4888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9B639"/>
              </a:buClr>
              <a:buSzPct val="80000"/>
              <a:buFont typeface="Wingdings 2" pitchFamily="18" charset="2"/>
              <a:buChar char=""/>
              <a:defRPr sz="2000" kern="1200">
                <a:solidFill>
                  <a:srgbClr val="6C6C6C"/>
                </a:solidFill>
                <a:latin typeface="+mn-lt"/>
                <a:ea typeface="+mn-ea"/>
                <a:cs typeface="+mn-cs"/>
              </a:defRPr>
            </a:lvl4pPr>
            <a:lvl5pPr marL="1279525" indent="-228600" algn="l" rtl="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72184" indent="-182880" algn="l" rtl="0" eaLnBrk="1" latinLnBrk="0" hangingPunct="1">
              <a:spcBef>
                <a:spcPts val="400"/>
              </a:spcBef>
              <a:buClr>
                <a:schemeClr val="accent4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6733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80000"/>
              <a:buFont typeface="Wingdings 2"/>
              <a:buChar char="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47088" indent="-182880" algn="l" rtl="0" eaLnBrk="1" latinLnBrk="0" hangingPunct="1">
              <a:spcBef>
                <a:spcPts val="300"/>
              </a:spcBef>
              <a:buClr>
                <a:schemeClr val="accent4"/>
              </a:buClr>
              <a:buSzPct val="100000"/>
              <a:buChar char="•"/>
              <a:defRPr kumimoji="0" sz="1600" kern="1200" baseline="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57400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Wingdings"/>
              <a:buChar char="§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>
              <a:spcBef>
                <a:spcPts val="0"/>
              </a:spcBef>
              <a:spcAft>
                <a:spcPts val="1200"/>
              </a:spcAft>
              <a:buFontTx/>
              <a:buNone/>
            </a:pPr>
            <a:r>
              <a:rPr lang="cs-CZ" altLang="cs-CZ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Celkové zvětšení mikroskopu </a:t>
            </a:r>
            <a:r>
              <a:rPr lang="cs-CZ" altLang="cs-CZ" sz="2200" b="1" dirty="0" smtClean="0">
                <a:solidFill>
                  <a:srgbClr val="B13F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(M)</a:t>
            </a:r>
            <a:r>
              <a:rPr lang="cs-CZ" altLang="cs-CZ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cs-CZ" altLang="cs-CZ" sz="22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spcAft>
                <a:spcPts val="1200"/>
              </a:spcAft>
              <a:buFontTx/>
              <a:buNone/>
            </a:pPr>
            <a:r>
              <a:rPr lang="cs-CZ" altLang="cs-CZ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  <a:r>
              <a:rPr lang="cs-CZ" altLang="cs-CZ" b="1" dirty="0" smtClean="0">
                <a:solidFill>
                  <a:srgbClr val="B13F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 = </a:t>
            </a:r>
            <a:r>
              <a:rPr lang="cs-CZ" altLang="cs-CZ" b="1" dirty="0" err="1" smtClean="0">
                <a:solidFill>
                  <a:srgbClr val="B13F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cs-CZ" altLang="cs-CZ" b="1" baseline="-30000" dirty="0" err="1" smtClean="0">
                <a:solidFill>
                  <a:srgbClr val="B13F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obj</a:t>
            </a:r>
            <a:r>
              <a:rPr lang="cs-CZ" altLang="cs-CZ" b="1" baseline="-30000" dirty="0" smtClean="0">
                <a:solidFill>
                  <a:srgbClr val="B13F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cs-CZ" altLang="cs-CZ" b="1" dirty="0" smtClean="0">
                <a:solidFill>
                  <a:srgbClr val="B13F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.  M</a:t>
            </a:r>
            <a:r>
              <a:rPr lang="cs-CZ" altLang="cs-CZ" b="1" baseline="-30000" dirty="0" smtClean="0">
                <a:solidFill>
                  <a:srgbClr val="B13F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ok</a:t>
            </a:r>
            <a:r>
              <a:rPr lang="cs-CZ" altLang="cs-CZ" b="1" dirty="0" smtClean="0">
                <a:solidFill>
                  <a:srgbClr val="B13F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.  </a:t>
            </a:r>
            <a:r>
              <a:rPr lang="cs-CZ" altLang="cs-CZ" b="1" dirty="0" err="1" smtClean="0">
                <a:solidFill>
                  <a:srgbClr val="B13F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cs-CZ" altLang="cs-CZ" b="1" baseline="-30000" dirty="0" err="1" smtClean="0">
                <a:solidFill>
                  <a:srgbClr val="B13F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cs-CZ" altLang="cs-CZ" b="1" baseline="-30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</a:t>
            </a:r>
          </a:p>
          <a:p>
            <a:pPr>
              <a:buFontTx/>
              <a:buNone/>
            </a:pPr>
            <a:r>
              <a:rPr lang="cs-CZ" altLang="cs-CZ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cs-CZ" altLang="cs-CZ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cs-CZ" altLang="cs-CZ" sz="1800" b="1" baseline="-30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cs-CZ" altLang="cs-CZ" sz="1800" b="1" baseline="-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altLang="cs-CZ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cs-CZ" altLang="cs-CZ" sz="1800" b="1" baseline="-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altLang="cs-CZ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zvětšovací faktor tubusu (u školního mikroskopu = 1)</a:t>
            </a:r>
            <a:endParaRPr lang="cs-CZ" altLang="cs-CZ" sz="1800" b="1" baseline="-30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None/>
            </a:pPr>
            <a:endParaRPr lang="cs-CZ" altLang="cs-CZ" sz="2400" b="1" baseline="-300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None/>
            </a:pPr>
            <a:endParaRPr lang="cs-CZ" altLang="cs-CZ" sz="2400" b="1" baseline="-300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None/>
            </a:pPr>
            <a:endParaRPr lang="cs-CZ" altLang="cs-CZ" sz="2400" b="1" baseline="-300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None/>
            </a:pPr>
            <a:endParaRPr lang="cs-CZ" altLang="cs-CZ" sz="2400" b="1" baseline="-300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None/>
            </a:pPr>
            <a:endParaRPr lang="cs-CZ" altLang="cs-CZ" sz="2400" b="1" baseline="-300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None/>
            </a:pPr>
            <a:endParaRPr lang="cs-CZ" altLang="cs-CZ" sz="2400" b="1" baseline="-300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None/>
            </a:pPr>
            <a:endParaRPr lang="cs-CZ" altLang="cs-CZ" sz="2400" b="1" baseline="-300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None/>
            </a:pPr>
            <a:endParaRPr lang="cs-CZ" altLang="cs-CZ" sz="2400" b="1" baseline="-300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None/>
            </a:pPr>
            <a:endParaRPr lang="cs-CZ" altLang="cs-CZ" sz="2400" b="1" baseline="-300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395536" y="2700203"/>
            <a:ext cx="7715200" cy="4401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8FF95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rgbClr val="FFFF00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rgbClr val="FFFF00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rgbClr val="FFFF00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rgbClr val="FFFF00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rgbClr val="FFFF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FFF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FFF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FFF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FFF00"/>
                </a:solidFill>
                <a:latin typeface="Times New Roman" pitchFamily="18" charset="0"/>
              </a:defRPr>
            </a:lvl9pPr>
          </a:lstStyle>
          <a:p>
            <a:pPr eaLnBrk="1" hangingPunct="1">
              <a:lnSpc>
                <a:spcPts val="3200"/>
              </a:lnSpc>
              <a:spcAft>
                <a:spcPts val="1200"/>
              </a:spcAft>
              <a:defRPr/>
            </a:pPr>
            <a:r>
              <a:rPr lang="cs-CZ" sz="2200" b="1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Užitečné zvětšení mikroskopu </a:t>
            </a:r>
            <a:r>
              <a:rPr lang="cs-CZ" sz="2200" b="1" dirty="0" smtClean="0">
                <a:solidFill>
                  <a:srgbClr val="B13F9A"/>
                </a:solidFill>
                <a:cs typeface="Times New Roman" panose="02020603050405020304" pitchFamily="18" charset="0"/>
              </a:rPr>
              <a:t>(Z)</a:t>
            </a:r>
            <a:r>
              <a:rPr lang="cs-CZ" sz="2200" b="1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:</a:t>
            </a:r>
          </a:p>
          <a:p>
            <a:pPr eaLnBrk="1" hangingPunct="1">
              <a:lnSpc>
                <a:spcPts val="3200"/>
              </a:lnSpc>
              <a:spcAft>
                <a:spcPts val="1800"/>
              </a:spcAft>
              <a:defRPr/>
            </a:pPr>
            <a:r>
              <a:rPr lang="cs-CZ" sz="2200" b="1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U každého objektivu můžeme stupňovat zvětšení mikroskopu použitím silných okulárů jen po určitou mez. Toto užitečné zvětšení souvisí s rozlišovací schopností lidského oka (tj. d = 0,15 mm) a odvozuje se od hodnoty numerické apertury objektivu.</a:t>
            </a:r>
          </a:p>
          <a:p>
            <a:pPr eaLnBrk="1" hangingPunct="1">
              <a:lnSpc>
                <a:spcPts val="3200"/>
              </a:lnSpc>
              <a:spcAft>
                <a:spcPts val="1800"/>
              </a:spcAft>
              <a:defRPr/>
            </a:pPr>
            <a:r>
              <a:rPr lang="cs-CZ" sz="2200" b="1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Pro užitečné zvětšení mikroskopu platí:   	</a:t>
            </a:r>
          </a:p>
          <a:p>
            <a:pPr eaLnBrk="1" hangingPunct="1">
              <a:lnSpc>
                <a:spcPts val="3200"/>
              </a:lnSpc>
              <a:defRPr/>
            </a:pPr>
            <a:r>
              <a:rPr lang="cs-CZ" sz="2200" b="1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	           </a:t>
            </a:r>
            <a:r>
              <a:rPr lang="cs-CZ" sz="2600" b="1" dirty="0" smtClean="0">
                <a:solidFill>
                  <a:srgbClr val="B13F9A"/>
                </a:solidFill>
                <a:cs typeface="Times New Roman" panose="02020603050405020304" pitchFamily="18" charset="0"/>
              </a:rPr>
              <a:t>Z = 500 . NA   až   1000 . NA </a:t>
            </a:r>
          </a:p>
          <a:p>
            <a:pPr eaLnBrk="1" hangingPunct="1">
              <a:lnSpc>
                <a:spcPts val="3200"/>
              </a:lnSpc>
              <a:defRPr/>
            </a:pPr>
            <a:endParaRPr lang="cs-CZ" sz="2200" b="1" dirty="0" smtClean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2107138" y="46365"/>
            <a:ext cx="434413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cs-CZ" sz="3600" b="1" dirty="0" smtClean="0">
                <a:solidFill>
                  <a:schemeClr val="tx2">
                    <a:lumMod val="75000"/>
                  </a:schemeClr>
                </a:solidFill>
              </a:rPr>
              <a:t>Zvětšení mikroskopu</a:t>
            </a:r>
            <a:endParaRPr lang="cs-CZ" sz="36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ohatý">
  <a:themeElements>
    <a:clrScheme name="Bohatý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Bohatý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ohatý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Bohatý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3328</TotalTime>
  <Words>555</Words>
  <Application>Microsoft Office PowerPoint</Application>
  <PresentationFormat>Předvádění na obrazovce (4:3)</PresentationFormat>
  <Paragraphs>181</Paragraphs>
  <Slides>22</Slides>
  <Notes>5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22</vt:i4>
      </vt:variant>
    </vt:vector>
  </HeadingPairs>
  <TitlesOfParts>
    <vt:vector size="23" baseType="lpstr">
      <vt:lpstr>Bohatý</vt:lpstr>
      <vt:lpstr>Světelná mikroskopie 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>PřF UP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Světelná a elektronová mikroskopie</dc:title>
  <dc:creator>Pavla Válová</dc:creator>
  <cp:lastModifiedBy>RNDr. Peter Illés, Ph.D.</cp:lastModifiedBy>
  <cp:revision>225</cp:revision>
  <cp:lastPrinted>2011-10-04T17:08:56Z</cp:lastPrinted>
  <dcterms:created xsi:type="dcterms:W3CDTF">2004-01-07T14:37:17Z</dcterms:created>
  <dcterms:modified xsi:type="dcterms:W3CDTF">2020-09-30T06:33:52Z</dcterms:modified>
</cp:coreProperties>
</file>