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57" r:id="rId6"/>
    <p:sldId id="258" r:id="rId7"/>
    <p:sldId id="333" r:id="rId8"/>
    <p:sldId id="334" r:id="rId9"/>
    <p:sldId id="335" r:id="rId10"/>
    <p:sldId id="337" r:id="rId11"/>
    <p:sldId id="338" r:id="rId12"/>
    <p:sldId id="341" r:id="rId13"/>
    <p:sldId id="339" r:id="rId14"/>
    <p:sldId id="340" r:id="rId15"/>
    <p:sldId id="259" r:id="rId16"/>
    <p:sldId id="260" r:id="rId17"/>
    <p:sldId id="262" r:id="rId18"/>
    <p:sldId id="327" r:id="rId19"/>
    <p:sldId id="328" r:id="rId20"/>
    <p:sldId id="263" r:id="rId21"/>
    <p:sldId id="273" r:id="rId22"/>
    <p:sldId id="274" r:id="rId23"/>
    <p:sldId id="275" r:id="rId24"/>
    <p:sldId id="276" r:id="rId25"/>
    <p:sldId id="277" r:id="rId26"/>
    <p:sldId id="283" r:id="rId27"/>
    <p:sldId id="280" r:id="rId28"/>
    <p:sldId id="298" r:id="rId29"/>
    <p:sldId id="300" r:id="rId30"/>
    <p:sldId id="288" r:id="rId31"/>
    <p:sldId id="302" r:id="rId32"/>
    <p:sldId id="306" r:id="rId33"/>
    <p:sldId id="310" r:id="rId34"/>
    <p:sldId id="329" r:id="rId35"/>
    <p:sldId id="342" r:id="rId36"/>
    <p:sldId id="330" r:id="rId37"/>
    <p:sldId id="331" r:id="rId38"/>
    <p:sldId id="332" r:id="rId39"/>
    <p:sldId id="264" r:id="rId40"/>
    <p:sldId id="271" r:id="rId41"/>
    <p:sldId id="299" r:id="rId42"/>
    <p:sldId id="270" r:id="rId43"/>
    <p:sldId id="316" r:id="rId44"/>
    <p:sldId id="319" r:id="rId45"/>
    <p:sldId id="320" r:id="rId46"/>
    <p:sldId id="323" r:id="rId47"/>
    <p:sldId id="324" r:id="rId48"/>
    <p:sldId id="325" r:id="rId49"/>
    <p:sldId id="326" r:id="rId50"/>
    <p:sldId id="295" r:id="rId51"/>
    <p:sldId id="294" r:id="rId52"/>
    <p:sldId id="292" r:id="rId53"/>
    <p:sldId id="291" r:id="rId54"/>
    <p:sldId id="297"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884" autoAdjust="0"/>
  </p:normalViewPr>
  <p:slideViewPr>
    <p:cSldViewPr snapToGrid="0">
      <p:cViewPr varScale="1">
        <p:scale>
          <a:sx n="85" d="100"/>
          <a:sy n="85" d="100"/>
        </p:scale>
        <p:origin x="12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C001-C1BC-4A2D-A07F-3C0928B91121}" type="datetimeFigureOut">
              <a:rPr lang="cs-CZ" smtClean="0"/>
              <a:t>24.10.2022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ECF6E-675D-4483-9968-B420B0194ED0}" type="slidenum">
              <a:rPr lang="cs-CZ" smtClean="0"/>
              <a:t>‹#›</a:t>
            </a:fld>
            <a:endParaRPr lang="cs-CZ"/>
          </a:p>
        </p:txBody>
      </p:sp>
    </p:spTree>
    <p:extLst>
      <p:ext uri="{BB962C8B-B14F-4D97-AF65-F5344CB8AC3E}">
        <p14:creationId xmlns:p14="http://schemas.microsoft.com/office/powerpoint/2010/main" val="253356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ciencedirect.com/science/article/pii/S0960982214002693?via%3Dihub#bib13"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sciencedirect.com/science/article/pii/S0960982214002693?via%3Dihub#app2" TargetMode="External"/><Relationship Id="rId5" Type="http://schemas.openxmlformats.org/officeDocument/2006/relationships/hyperlink" Target="https://www.sciencedirect.com/topics/agricultural-and-biological-sciences/aristotelia-chilensis" TargetMode="External"/><Relationship Id="rId4" Type="http://schemas.openxmlformats.org/officeDocument/2006/relationships/hyperlink" Target="https://www.sciencedirect.com/topics/agricultural-and-biological-sciences/eucryphi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s.wikipedia.org/wiki/Oko"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s.wikipedia.org/wiki/Zem%C4%9B" TargetMode="External"/><Relationship Id="rId4" Type="http://schemas.openxmlformats.org/officeDocument/2006/relationships/hyperlink" Target="https://cs.wikipedia.org/wiki/Evoluc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ews.itmo.ru/en/news/1209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topics/chemistry/gibberelli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ciencedirect.com/topics/biochemistry-genetics-and-molecular-biology/represso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1</a:t>
            </a:fld>
            <a:endParaRPr lang="cs-CZ"/>
          </a:p>
        </p:txBody>
      </p:sp>
    </p:spTree>
    <p:extLst>
      <p:ext uri="{BB962C8B-B14F-4D97-AF65-F5344CB8AC3E}">
        <p14:creationId xmlns:p14="http://schemas.microsoft.com/office/powerpoint/2010/main" val="3014231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7270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840FF5C-71A2-4CA9-AA4A-7D1BF7F6FD30}" type="slidenum">
              <a:rPr lang="cs-CZ" altLang="cs-CZ" sz="1200" b="0" smtClean="0">
                <a:solidFill>
                  <a:srgbClr val="990000"/>
                </a:solidFill>
                <a:latin typeface="Allegro BT" pitchFamily="82" charset="0"/>
              </a:rPr>
              <a:pPr/>
              <a:t>18</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327425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7270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840FF5C-71A2-4CA9-AA4A-7D1BF7F6FD30}" type="slidenum">
              <a:rPr lang="cs-CZ" altLang="cs-CZ" sz="1200" b="0" smtClean="0">
                <a:solidFill>
                  <a:srgbClr val="990000"/>
                </a:solidFill>
                <a:latin typeface="Allegro BT" pitchFamily="82" charset="0"/>
              </a:rPr>
              <a:pPr/>
              <a:t>19</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178625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a:ln/>
        </p:spPr>
      </p:sp>
      <p:sp>
        <p:nvSpPr>
          <p:cNvPr id="37891"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37892"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E229CD57-041B-4ADE-B1AB-8DEE4939DAE9}" type="slidenum">
              <a:rPr lang="cs-CZ" altLang="cs-CZ" sz="1200" b="0">
                <a:solidFill>
                  <a:srgbClr val="990000"/>
                </a:solidFill>
                <a:latin typeface="Allegro BT" pitchFamily="82" charset="0"/>
              </a:rPr>
              <a:pPr/>
              <a:t>20</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126308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a:ln/>
        </p:spPr>
      </p:sp>
      <p:sp>
        <p:nvSpPr>
          <p:cNvPr id="3891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cs typeface="Lucida Sans Unicode" panose="020B0602030504020204" pitchFamily="34" charset="0"/>
              </a:rPr>
              <a:t>Pokud „světla“ více než rostlina dokáže využít ve fotosyntéze = problém – (foto)oxidativní poškození</a:t>
            </a: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a:p>
            <a:pPr defTabSz="457200">
              <a:spcBef>
                <a:spcPts val="45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cs typeface="Lucida Sans Unicode" panose="020B0602030504020204" pitchFamily="34" charset="0"/>
              </a:rPr>
              <a:t>Nastává při vysoké ozářenosti (práh „pohyblivý“).</a:t>
            </a:r>
          </a:p>
          <a:p>
            <a:pPr defTabSz="457200">
              <a:spcBef>
                <a:spcPts val="45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p:txBody>
      </p:sp>
      <p:sp>
        <p:nvSpPr>
          <p:cNvPr id="3891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D2FFC278-D9D4-4334-8627-A75E2FA6F998}" type="slidenum">
              <a:rPr lang="cs-CZ" altLang="cs-CZ" sz="1200" b="0">
                <a:solidFill>
                  <a:srgbClr val="990000"/>
                </a:solidFill>
                <a:latin typeface="Allegro BT" pitchFamily="82" charset="0"/>
              </a:rPr>
              <a:pPr/>
              <a:t>21</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161910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a:ln/>
        </p:spPr>
      </p:sp>
      <p:sp>
        <p:nvSpPr>
          <p:cNvPr id="39939"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cs typeface="Lucida Sans Unicode" panose="020B0602030504020204" pitchFamily="34" charset="0"/>
              </a:rPr>
              <a:t>Pokud „světla“ více než rostlina dokáže využít ve fotosyntéze = problém – (foto)oxidativní poškození</a:t>
            </a: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a:p>
            <a:pPr defTabSz="457200">
              <a:spcBef>
                <a:spcPts val="45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cs typeface="Lucida Sans Unicode" panose="020B0602030504020204" pitchFamily="34" charset="0"/>
              </a:rPr>
              <a:t>Může nastat ale i při „běžné“ ozářenosti, pokus působí nějaký stresový faktor (faktory) – např. extrémní teploty, sucho, nedostatek živin</a:t>
            </a:r>
          </a:p>
          <a:p>
            <a:pPr defTabSz="457200">
              <a:spcBef>
                <a:spcPts val="45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a:p>
            <a:pPr defTabSz="457200">
              <a:spcBef>
                <a:spcPts val="45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cs typeface="Lucida Sans Unicode" panose="020B0602030504020204" pitchFamily="34" charset="0"/>
              </a:rPr>
              <a:t>Zvlášť citlivé k vysokým ozářenostem jsou mladá (tzv. juvenilní) a stárnoucí (senescentní) pletiva – nemají ještě (už) plně funkční fotosyntetický aparát, tudíž utilizace energie je méně efektivní</a:t>
            </a: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cs typeface="Lucida Sans Unicode" panose="020B0602030504020204" pitchFamily="34" charset="0"/>
            </a:endParaRPr>
          </a:p>
          <a:p>
            <a:pPr defTabSz="45720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cs-CZ" smtClean="0">
              <a:cs typeface="Lucida Sans Unicode" panose="020B0602030504020204" pitchFamily="34" charset="0"/>
            </a:endParaRPr>
          </a:p>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p>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smtClean="0"/>
          </a:p>
        </p:txBody>
      </p:sp>
      <p:sp>
        <p:nvSpPr>
          <p:cNvPr id="39940"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AD8D595A-C98E-466A-9C62-66F042C4C69B}" type="slidenum">
              <a:rPr lang="cs-CZ" altLang="cs-CZ" sz="1200" b="0">
                <a:solidFill>
                  <a:srgbClr val="990000"/>
                </a:solidFill>
                <a:latin typeface="Allegro BT" pitchFamily="82" charset="0"/>
              </a:rPr>
              <a:pPr/>
              <a:t>22</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81858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Mladé a stárnoucí listy – velký obsah ochranných pigmentů</a:t>
            </a:r>
          </a:p>
          <a:p>
            <a:r>
              <a:rPr lang="cs-CZ" altLang="cs-CZ" dirty="0" smtClean="0"/>
              <a:t>Senescence – řízený rozklad chlorofylů – nebezpečný zejména volný chlorofyl</a:t>
            </a:r>
          </a:p>
        </p:txBody>
      </p:sp>
      <p:sp>
        <p:nvSpPr>
          <p:cNvPr id="4096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2FC9EC06-C498-4771-B27B-4A44B5ECD0F7}" type="slidenum">
              <a:rPr lang="cs-CZ" altLang="cs-CZ" sz="1200" b="0">
                <a:solidFill>
                  <a:srgbClr val="990000"/>
                </a:solidFill>
                <a:latin typeface="Allegro BT" pitchFamily="82" charset="0"/>
              </a:rPr>
              <a:pPr/>
              <a:t>23</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268431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24</a:t>
            </a:fld>
            <a:endParaRPr lang="cs-CZ"/>
          </a:p>
        </p:txBody>
      </p:sp>
    </p:spTree>
    <p:extLst>
      <p:ext uri="{BB962C8B-B14F-4D97-AF65-F5344CB8AC3E}">
        <p14:creationId xmlns:p14="http://schemas.microsoft.com/office/powerpoint/2010/main" val="538837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buNone/>
            </a:pPr>
            <a:r>
              <a:rPr lang="cs-CZ" altLang="cs-CZ" sz="1200" kern="1200" dirty="0" err="1" smtClean="0">
                <a:solidFill>
                  <a:schemeClr val="tx1"/>
                </a:solidFill>
                <a:latin typeface="+mn-lt"/>
                <a:ea typeface="DejaVu Sans"/>
                <a:cs typeface="DejaVu Sans"/>
              </a:rPr>
              <a:t>Galvao</a:t>
            </a:r>
            <a:r>
              <a:rPr lang="cs-CZ" altLang="cs-CZ" sz="1200" kern="1200" dirty="0" smtClean="0">
                <a:solidFill>
                  <a:schemeClr val="tx1"/>
                </a:solidFill>
                <a:latin typeface="+mn-lt"/>
                <a:ea typeface="DejaVu Sans"/>
                <a:cs typeface="DejaVu Sans"/>
              </a:rPr>
              <a:t> and </a:t>
            </a:r>
            <a:r>
              <a:rPr lang="cs-CZ" altLang="cs-CZ" sz="1200" kern="1200" dirty="0" err="1" smtClean="0">
                <a:solidFill>
                  <a:schemeClr val="tx1"/>
                </a:solidFill>
                <a:latin typeface="+mn-lt"/>
                <a:ea typeface="DejaVu Sans"/>
                <a:cs typeface="DejaVu Sans"/>
              </a:rPr>
              <a:t>Fankhauser</a:t>
            </a:r>
            <a:r>
              <a:rPr lang="cs-CZ" altLang="cs-CZ" sz="1200" kern="1200" dirty="0" smtClean="0">
                <a:solidFill>
                  <a:schemeClr val="tx1"/>
                </a:solidFill>
                <a:latin typeface="+mn-lt"/>
                <a:ea typeface="DejaVu Sans"/>
                <a:cs typeface="DejaVu Sans"/>
              </a:rPr>
              <a:t> 2015, </a:t>
            </a:r>
            <a:r>
              <a:rPr lang="cs-CZ" altLang="cs-CZ" sz="1200" kern="1200" dirty="0" err="1" smtClean="0">
                <a:solidFill>
                  <a:schemeClr val="tx1"/>
                </a:solidFill>
                <a:latin typeface="+mn-lt"/>
                <a:ea typeface="DejaVu Sans"/>
                <a:cs typeface="DejaVu Sans"/>
              </a:rPr>
              <a:t>Current</a:t>
            </a:r>
            <a:r>
              <a:rPr lang="cs-CZ" altLang="cs-CZ" sz="1200" kern="1200" dirty="0" smtClean="0">
                <a:solidFill>
                  <a:schemeClr val="tx1"/>
                </a:solidFill>
                <a:latin typeface="+mn-lt"/>
                <a:ea typeface="DejaVu Sans"/>
                <a:cs typeface="DejaVu Sans"/>
              </a:rPr>
              <a:t> </a:t>
            </a:r>
            <a:r>
              <a:rPr lang="cs-CZ" altLang="cs-CZ" sz="1200" kern="1200" dirty="0" err="1" smtClean="0">
                <a:solidFill>
                  <a:schemeClr val="tx1"/>
                </a:solidFill>
                <a:latin typeface="+mn-lt"/>
                <a:ea typeface="DejaVu Sans"/>
                <a:cs typeface="DejaVu Sans"/>
              </a:rPr>
              <a:t>Opinion</a:t>
            </a:r>
            <a:r>
              <a:rPr lang="cs-CZ" altLang="cs-CZ" sz="1200" kern="1200" dirty="0" smtClean="0">
                <a:solidFill>
                  <a:schemeClr val="tx1"/>
                </a:solidFill>
                <a:latin typeface="+mn-lt"/>
                <a:ea typeface="DejaVu Sans"/>
                <a:cs typeface="DejaVu Sans"/>
              </a:rPr>
              <a:t> in Plant Biology: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Photoreceptors regulate plants development and adaptation to the light environment. (a) Adaptive responses include phototropism and shade avoidance that maximize access to unfiltered sunlight in light-limiting conditions and the biosynthesis of </a:t>
            </a:r>
            <a:r>
              <a:rPr lang="en-US" sz="1200" b="0" i="0" u="none" strike="noStrike" kern="1200" baseline="0" dirty="0" err="1" smtClean="0">
                <a:solidFill>
                  <a:schemeClr val="tx1"/>
                </a:solidFill>
                <a:latin typeface="+mn-lt"/>
                <a:ea typeface="+mn-ea"/>
                <a:cs typeface="+mn-cs"/>
              </a:rPr>
              <a:t>photoprotective</a:t>
            </a:r>
            <a:r>
              <a:rPr lang="en-US" sz="1200" b="0" i="0" u="none" strike="noStrike" kern="1200" baseline="0" dirty="0" smtClean="0">
                <a:solidFill>
                  <a:schemeClr val="tx1"/>
                </a:solidFill>
                <a:latin typeface="+mn-lt"/>
                <a:ea typeface="+mn-ea"/>
                <a:cs typeface="+mn-cs"/>
              </a:rPr>
              <a:t> pigments in response to UV-B irradiation. (b) Developmental transitions throughout the life cycle of plants are regulated by </a:t>
            </a:r>
            <a:r>
              <a:rPr lang="en-US" sz="1200" b="0" i="0" u="none" strike="noStrike" kern="1200" baseline="0" dirty="0" err="1" smtClean="0">
                <a:solidFill>
                  <a:schemeClr val="tx1"/>
                </a:solidFill>
                <a:latin typeface="+mn-lt"/>
                <a:ea typeface="+mn-ea"/>
                <a:cs typeface="+mn-cs"/>
              </a:rPr>
              <a:t>photosensory</a:t>
            </a:r>
            <a:r>
              <a:rPr lang="en-US" sz="1200" b="0" i="0" u="none" strike="noStrike" kern="1200" baseline="0" dirty="0" smtClean="0">
                <a:solidFill>
                  <a:schemeClr val="tx1"/>
                </a:solidFill>
                <a:latin typeface="+mn-lt"/>
                <a:ea typeface="+mn-ea"/>
                <a:cs typeface="+mn-cs"/>
              </a:rPr>
              <a:t> receptors. These include: germination, de-etiolation, floral transition, and senescence. (c) At the cellular level photoreceptors regulate the position of chloroplasts to maximize light capture in low light (small arrows) and minimize </a:t>
            </a:r>
            <a:r>
              <a:rPr lang="en-US" sz="1200" b="0" i="0" u="none" strike="noStrike" kern="1200" baseline="0" dirty="0" err="1" smtClean="0">
                <a:solidFill>
                  <a:schemeClr val="tx1"/>
                </a:solidFill>
                <a:latin typeface="+mn-lt"/>
                <a:ea typeface="+mn-ea"/>
                <a:cs typeface="+mn-cs"/>
              </a:rPr>
              <a:t>photodamage</a:t>
            </a:r>
            <a:r>
              <a:rPr lang="en-US" sz="1200" b="0" i="0" u="none" strike="noStrike" kern="1200" baseline="0" dirty="0" smtClean="0">
                <a:solidFill>
                  <a:schemeClr val="tx1"/>
                </a:solidFill>
                <a:latin typeface="+mn-lt"/>
                <a:ea typeface="+mn-ea"/>
                <a:cs typeface="+mn-cs"/>
              </a:rPr>
              <a:t> in high light (big arrows). They also control the development and opening of stomata, which represents a key regulatory mechanism controlling gas exchange (CO2 uptake for photosynthesis, transpiration). </a:t>
            </a:r>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alt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t>Úzká modrá šipka – fytochrom A – absorpce v mnohem širší oblasti spektra (spíše nespecifická reakce při přesunu etiolované rostliny na světlo)</a:t>
            </a:r>
          </a:p>
          <a:p>
            <a:endParaRPr lang="cs-CZ" altLang="cs-CZ" dirty="0" smtClean="0"/>
          </a:p>
        </p:txBody>
      </p:sp>
      <p:sp>
        <p:nvSpPr>
          <p:cNvPr id="12800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702030302020204" pitchFamily="66" charset="0"/>
              </a:defRPr>
            </a:lvl1pPr>
            <a:lvl2pPr marL="741363" indent="-284163">
              <a:defRPr sz="2400" b="1">
                <a:solidFill>
                  <a:schemeClr val="tx1"/>
                </a:solidFill>
                <a:latin typeface="Comic Sans MS" panose="030F0702030302020204" pitchFamily="66" charset="0"/>
              </a:defRPr>
            </a:lvl2pPr>
            <a:lvl3pPr marL="1141413" indent="-227013">
              <a:defRPr sz="2400" b="1">
                <a:solidFill>
                  <a:schemeClr val="tx1"/>
                </a:solidFill>
                <a:latin typeface="Comic Sans MS" panose="030F0702030302020204" pitchFamily="66" charset="0"/>
              </a:defRPr>
            </a:lvl3pPr>
            <a:lvl4pPr marL="1598613" indent="-227013">
              <a:defRPr sz="2400" b="1">
                <a:solidFill>
                  <a:schemeClr val="tx1"/>
                </a:solidFill>
                <a:latin typeface="Comic Sans MS" panose="030F0702030302020204" pitchFamily="66" charset="0"/>
              </a:defRPr>
            </a:lvl4pPr>
            <a:lvl5pPr marL="2055813" indent="-227013">
              <a:defRPr sz="2400" b="1">
                <a:solidFill>
                  <a:schemeClr val="tx1"/>
                </a:solidFill>
                <a:latin typeface="Comic Sans MS" panose="030F0702030302020204" pitchFamily="66" charset="0"/>
              </a:defRPr>
            </a:lvl5pPr>
            <a:lvl6pPr marL="2513013" indent="-227013" eaLnBrk="0" fontAlgn="base" hangingPunct="0">
              <a:spcBef>
                <a:spcPct val="0"/>
              </a:spcBef>
              <a:spcAft>
                <a:spcPct val="0"/>
              </a:spcAft>
              <a:defRPr sz="2400" b="1">
                <a:solidFill>
                  <a:schemeClr val="tx1"/>
                </a:solidFill>
                <a:latin typeface="Comic Sans MS" panose="030F0702030302020204" pitchFamily="66" charset="0"/>
              </a:defRPr>
            </a:lvl6pPr>
            <a:lvl7pPr marL="2970213" indent="-227013" eaLnBrk="0" fontAlgn="base" hangingPunct="0">
              <a:spcBef>
                <a:spcPct val="0"/>
              </a:spcBef>
              <a:spcAft>
                <a:spcPct val="0"/>
              </a:spcAft>
              <a:defRPr sz="2400" b="1">
                <a:solidFill>
                  <a:schemeClr val="tx1"/>
                </a:solidFill>
                <a:latin typeface="Comic Sans MS" panose="030F0702030302020204" pitchFamily="66" charset="0"/>
              </a:defRPr>
            </a:lvl7pPr>
            <a:lvl8pPr marL="3427413" indent="-227013" eaLnBrk="0" fontAlgn="base" hangingPunct="0">
              <a:spcBef>
                <a:spcPct val="0"/>
              </a:spcBef>
              <a:spcAft>
                <a:spcPct val="0"/>
              </a:spcAft>
              <a:defRPr sz="2400" b="1">
                <a:solidFill>
                  <a:schemeClr val="tx1"/>
                </a:solidFill>
                <a:latin typeface="Comic Sans MS" panose="030F0702030302020204" pitchFamily="66" charset="0"/>
              </a:defRPr>
            </a:lvl8pPr>
            <a:lvl9pPr marL="3884613" indent="-227013" eaLnBrk="0" fontAlgn="base" hangingPunct="0">
              <a:spcBef>
                <a:spcPct val="0"/>
              </a:spcBef>
              <a:spcAft>
                <a:spcPct val="0"/>
              </a:spcAft>
              <a:defRPr sz="2400" b="1">
                <a:solidFill>
                  <a:schemeClr val="tx1"/>
                </a:solidFill>
                <a:latin typeface="Comic Sans MS" panose="030F0702030302020204" pitchFamily="66" charset="0"/>
              </a:defRPr>
            </a:lvl9pPr>
          </a:lstStyle>
          <a:p>
            <a:fld id="{330EBABA-EDEB-41BD-84D3-FD64814B9BED}" type="slidenum">
              <a:rPr lang="cs-CZ" altLang="cs-CZ" sz="1200" b="0">
                <a:latin typeface="Times New Roman" panose="02020603050405020304" pitchFamily="18" charset="0"/>
              </a:rPr>
              <a:pPr/>
              <a:t>25</a:t>
            </a:fld>
            <a:endParaRPr lang="cs-CZ" altLang="cs-CZ" sz="1200" b="0">
              <a:latin typeface="Times New Roman" panose="02020603050405020304" pitchFamily="18" charset="0"/>
            </a:endParaRPr>
          </a:p>
        </p:txBody>
      </p:sp>
    </p:spTree>
    <p:extLst>
      <p:ext uri="{BB962C8B-B14F-4D97-AF65-F5344CB8AC3E}">
        <p14:creationId xmlns:p14="http://schemas.microsoft.com/office/powerpoint/2010/main" val="50386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C06AC2EA-EB6A-4CED-80D5-1F1A93BCFA15}" type="slidenum">
              <a:rPr lang="cs-CZ" altLang="cs-CZ" sz="1200" b="0">
                <a:latin typeface="Times New Roman" panose="02020603050405020304" pitchFamily="18" charset="0"/>
              </a:rPr>
              <a:pPr/>
              <a:t>26</a:t>
            </a:fld>
            <a:endParaRPr lang="cs-CZ" altLang="cs-CZ" sz="1200" b="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xfrm>
            <a:off x="90488" y="744538"/>
            <a:ext cx="6616700" cy="3722687"/>
          </a:xfrm>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sz="1200" b="0" i="0" u="none" strike="noStrike" kern="1200" baseline="0" dirty="0" err="1" smtClean="0">
                <a:solidFill>
                  <a:schemeClr val="tx1"/>
                </a:solidFill>
                <a:latin typeface="+mn-lt"/>
                <a:ea typeface="+mn-ea"/>
                <a:cs typeface="+mn-cs"/>
              </a:rPr>
              <a:t>Light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absorption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spectrum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chromophore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structure</a:t>
            </a:r>
            <a:r>
              <a:rPr lang="cs-CZ" sz="1200" b="0" i="0" u="none" strike="noStrike" kern="1200" baseline="0" dirty="0" smtClean="0">
                <a:solidFill>
                  <a:schemeClr val="tx1"/>
                </a:solidFill>
                <a:latin typeface="+mn-lt"/>
                <a:ea typeface="+mn-ea"/>
                <a:cs typeface="+mn-cs"/>
              </a:rPr>
              <a:t> and </a:t>
            </a:r>
            <a:r>
              <a:rPr lang="cs-CZ" sz="1200" b="0" i="0" u="none" strike="noStrike" kern="1200" baseline="0" dirty="0" err="1" smtClean="0">
                <a:solidFill>
                  <a:schemeClr val="tx1"/>
                </a:solidFill>
                <a:latin typeface="+mn-lt"/>
                <a:ea typeface="+mn-ea"/>
                <a:cs typeface="+mn-cs"/>
              </a:rPr>
              <a:t>domain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organization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of</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plants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photoreceptors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Phytochromes</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cryptochromes</a:t>
            </a:r>
            <a:r>
              <a:rPr lang="cs-CZ" sz="1200" b="0" i="0" u="none" strike="noStrike" kern="1200" baseline="0" dirty="0" smtClean="0">
                <a:solidFill>
                  <a:schemeClr val="tx1"/>
                </a:solidFill>
                <a:latin typeface="+mn-lt"/>
                <a:ea typeface="+mn-ea"/>
                <a:cs typeface="+mn-cs"/>
              </a:rPr>
              <a:t> (b), LOV </a:t>
            </a:r>
            <a:r>
              <a:rPr lang="cs-CZ" sz="1200" b="0" i="0" u="none" strike="noStrike" kern="1200" baseline="0" dirty="0" err="1" smtClean="0">
                <a:solidFill>
                  <a:schemeClr val="tx1"/>
                </a:solidFill>
                <a:latin typeface="+mn-lt"/>
                <a:ea typeface="+mn-ea"/>
                <a:cs typeface="+mn-cs"/>
              </a:rPr>
              <a:t>proteins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phototropins</a:t>
            </a:r>
            <a:r>
              <a:rPr lang="cs-CZ" sz="1200" b="0" i="0" u="none" strike="noStrike" kern="1200" baseline="0" dirty="0" smtClean="0">
                <a:solidFill>
                  <a:schemeClr val="tx1"/>
                </a:solidFill>
                <a:latin typeface="+mn-lt"/>
                <a:ea typeface="+mn-ea"/>
                <a:cs typeface="+mn-cs"/>
              </a:rPr>
              <a:t> and </a:t>
            </a:r>
            <a:r>
              <a:rPr lang="cs-CZ" sz="1200" b="0" i="0" u="none" strike="noStrike" kern="1200" baseline="0" dirty="0" err="1" smtClean="0">
                <a:solidFill>
                  <a:schemeClr val="tx1"/>
                </a:solidFill>
                <a:latin typeface="+mn-lt"/>
                <a:ea typeface="+mn-ea"/>
                <a:cs typeface="+mn-cs"/>
              </a:rPr>
              <a:t>ZTLs</a:t>
            </a:r>
            <a:r>
              <a:rPr lang="cs-CZ" sz="1200" b="0" i="0" u="none" strike="noStrike" kern="1200" baseline="0" dirty="0" smtClean="0">
                <a:solidFill>
                  <a:schemeClr val="tx1"/>
                </a:solidFill>
                <a:latin typeface="+mn-lt"/>
                <a:ea typeface="+mn-ea"/>
                <a:cs typeface="+mn-cs"/>
              </a:rPr>
              <a:t> (c) and UVR8 (d).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acronyms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for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several</a:t>
            </a:r>
            <a:r>
              <a:rPr lang="cs-CZ" sz="1200" b="0" i="0" u="none" strike="noStrike" kern="1200" baseline="0" dirty="0" smtClean="0">
                <a:solidFill>
                  <a:schemeClr val="tx1"/>
                </a:solidFill>
                <a:latin typeface="+mn-lt"/>
                <a:ea typeface="+mn-ea"/>
                <a:cs typeface="+mn-cs"/>
              </a:rPr>
              <a:t> protein </a:t>
            </a:r>
            <a:r>
              <a:rPr lang="cs-CZ" sz="1200" b="0" i="0" u="none" strike="noStrike" kern="1200" baseline="0" dirty="0" err="1" smtClean="0">
                <a:solidFill>
                  <a:schemeClr val="tx1"/>
                </a:solidFill>
                <a:latin typeface="+mn-lt"/>
                <a:ea typeface="+mn-ea"/>
                <a:cs typeface="+mn-cs"/>
              </a:rPr>
              <a:t>domains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defined</a:t>
            </a:r>
            <a:r>
              <a:rPr lang="cs-CZ" sz="1200" b="0" i="0" u="none" strike="noStrike" kern="1200" baseline="0" dirty="0" smtClean="0">
                <a:solidFill>
                  <a:schemeClr val="tx1"/>
                </a:solidFill>
                <a:latin typeface="+mn-lt"/>
                <a:ea typeface="+mn-ea"/>
                <a:cs typeface="+mn-cs"/>
              </a:rPr>
              <a:t> in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main</a:t>
            </a:r>
            <a:r>
              <a:rPr lang="cs-CZ" sz="1200" b="0" i="0" u="none" strike="noStrike" kern="1200" baseline="0" dirty="0" smtClean="0">
                <a:solidFill>
                  <a:schemeClr val="tx1"/>
                </a:solidFill>
                <a:latin typeface="+mn-lt"/>
                <a:ea typeface="+mn-ea"/>
                <a:cs typeface="+mn-cs"/>
              </a:rPr>
              <a:t> text,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remaining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ones</a:t>
            </a:r>
            <a:r>
              <a:rPr lang="cs-CZ" sz="1200" b="0" i="0" u="none" strike="noStrike" kern="1200" baseline="0" dirty="0" smtClean="0">
                <a:solidFill>
                  <a:schemeClr val="tx1"/>
                </a:solidFill>
                <a:latin typeface="+mn-lt"/>
                <a:ea typeface="+mn-ea"/>
                <a:cs typeface="+mn-cs"/>
              </a:rPr>
              <a:t> are: HKRD, histidine </a:t>
            </a:r>
            <a:r>
              <a:rPr lang="cs-CZ" sz="1200" b="0" i="0" u="none" strike="noStrike" kern="1200" baseline="0" dirty="0" err="1" smtClean="0">
                <a:solidFill>
                  <a:schemeClr val="tx1"/>
                </a:solidFill>
                <a:latin typeface="+mn-lt"/>
                <a:ea typeface="+mn-ea"/>
                <a:cs typeface="+mn-cs"/>
              </a:rPr>
              <a:t>kinase-related</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domain</a:t>
            </a:r>
            <a:r>
              <a:rPr lang="cs-CZ" sz="1200" b="0" i="0" u="none" strike="noStrike" kern="1200" baseline="0" dirty="0" smtClean="0">
                <a:solidFill>
                  <a:schemeClr val="tx1"/>
                </a:solidFill>
                <a:latin typeface="+mn-lt"/>
                <a:ea typeface="+mn-ea"/>
                <a:cs typeface="+mn-cs"/>
              </a:rPr>
              <a:t>; PAS, Per-Arndt-Sim </a:t>
            </a:r>
            <a:r>
              <a:rPr lang="cs-CZ" sz="1200" b="0" i="0" u="none" strike="noStrike" kern="1200" baseline="0" dirty="0" err="1" smtClean="0">
                <a:solidFill>
                  <a:schemeClr val="tx1"/>
                </a:solidFill>
                <a:latin typeface="+mn-lt"/>
                <a:ea typeface="+mn-ea"/>
                <a:cs typeface="+mn-cs"/>
              </a:rPr>
              <a:t>domain</a:t>
            </a:r>
            <a:r>
              <a:rPr lang="cs-CZ" sz="1200" b="0" i="0" u="none" strike="noStrike" kern="1200" baseline="0" dirty="0" smtClean="0">
                <a:solidFill>
                  <a:schemeClr val="tx1"/>
                </a:solidFill>
                <a:latin typeface="+mn-lt"/>
                <a:ea typeface="+mn-ea"/>
                <a:cs typeface="+mn-cs"/>
              </a:rPr>
              <a:t>; GAF, </a:t>
            </a:r>
            <a:r>
              <a:rPr lang="cs-CZ" sz="1200" b="0" i="0" u="none" strike="noStrike" kern="1200" baseline="0" dirty="0" err="1" smtClean="0">
                <a:solidFill>
                  <a:schemeClr val="tx1"/>
                </a:solidFill>
                <a:latin typeface="+mn-lt"/>
                <a:ea typeface="+mn-ea"/>
                <a:cs typeface="+mn-cs"/>
              </a:rPr>
              <a:t>cGMP</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phosphodiesterase</a:t>
            </a:r>
            <a:r>
              <a:rPr lang="cs-CZ" sz="1200" b="0" i="0" u="none" strike="noStrike" kern="1200" baseline="0" dirty="0" smtClean="0">
                <a:solidFill>
                  <a:schemeClr val="tx1"/>
                </a:solidFill>
                <a:latin typeface="+mn-lt"/>
                <a:ea typeface="+mn-ea"/>
                <a:cs typeface="+mn-cs"/>
              </a:rPr>
              <a:t>/</a:t>
            </a:r>
            <a:r>
              <a:rPr lang="cs-CZ" sz="1200" b="0" i="0" u="none" strike="noStrike" kern="1200" baseline="0" dirty="0" err="1" smtClean="0">
                <a:solidFill>
                  <a:schemeClr val="tx1"/>
                </a:solidFill>
                <a:latin typeface="+mn-lt"/>
                <a:ea typeface="+mn-ea"/>
                <a:cs typeface="+mn-cs"/>
              </a:rPr>
              <a:t>adenyl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cyclase</a:t>
            </a:r>
            <a:r>
              <a:rPr lang="cs-CZ" sz="1200" b="0" i="0" u="none" strike="noStrike" kern="1200" baseline="0" dirty="0" smtClean="0">
                <a:solidFill>
                  <a:schemeClr val="tx1"/>
                </a:solidFill>
                <a:latin typeface="+mn-lt"/>
                <a:ea typeface="+mn-ea"/>
                <a:cs typeface="+mn-cs"/>
              </a:rPr>
              <a:t>/Fh1A </a:t>
            </a:r>
            <a:r>
              <a:rPr lang="cs-CZ" sz="1200" b="0" i="0" u="none" strike="noStrike" kern="1200" baseline="0" dirty="0" err="1" smtClean="0">
                <a:solidFill>
                  <a:schemeClr val="tx1"/>
                </a:solidFill>
                <a:latin typeface="+mn-lt"/>
                <a:ea typeface="+mn-ea"/>
                <a:cs typeface="+mn-cs"/>
              </a:rPr>
              <a:t>domain</a:t>
            </a:r>
            <a:r>
              <a:rPr lang="cs-CZ" sz="1200" b="0" i="0" u="none" strike="noStrike" kern="1200" baseline="0" dirty="0" smtClean="0">
                <a:solidFill>
                  <a:schemeClr val="tx1"/>
                </a:solidFill>
                <a:latin typeface="+mn-lt"/>
                <a:ea typeface="+mn-ea"/>
                <a:cs typeface="+mn-cs"/>
              </a:rPr>
              <a:t>; F, F-box </a:t>
            </a:r>
            <a:r>
              <a:rPr lang="cs-CZ" sz="1200" b="0" i="0" u="none" strike="noStrike" kern="1200" baseline="0" dirty="0" err="1" smtClean="0">
                <a:solidFill>
                  <a:schemeClr val="tx1"/>
                </a:solidFill>
                <a:latin typeface="+mn-lt"/>
                <a:ea typeface="+mn-ea"/>
                <a:cs typeface="+mn-cs"/>
              </a:rPr>
              <a:t>domain</a:t>
            </a:r>
            <a:r>
              <a:rPr lang="cs-CZ" sz="1200" b="0" i="0" u="none" strike="noStrike" kern="1200" baseline="0" dirty="0" smtClean="0">
                <a:solidFill>
                  <a:schemeClr val="tx1"/>
                </a:solidFill>
                <a:latin typeface="+mn-lt"/>
                <a:ea typeface="+mn-ea"/>
                <a:cs typeface="+mn-cs"/>
              </a:rPr>
              <a:t>; b-</a:t>
            </a:r>
            <a:r>
              <a:rPr lang="cs-CZ" sz="1200" b="0" i="0" u="none" strike="noStrike" kern="1200" baseline="0" dirty="0" err="1" smtClean="0">
                <a:solidFill>
                  <a:schemeClr val="tx1"/>
                </a:solidFill>
                <a:latin typeface="+mn-lt"/>
                <a:ea typeface="+mn-ea"/>
                <a:cs typeface="+mn-cs"/>
              </a:rPr>
              <a:t>propeller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domains</a:t>
            </a:r>
            <a:r>
              <a:rPr lang="cs-CZ" sz="1200" b="0" i="0" u="none" strike="noStrike" kern="1200" baseline="0" dirty="0" smtClean="0">
                <a:solidFill>
                  <a:schemeClr val="tx1"/>
                </a:solidFill>
                <a:latin typeface="+mn-lt"/>
                <a:ea typeface="+mn-ea"/>
                <a:cs typeface="+mn-cs"/>
              </a:rPr>
              <a:t> (B1–B7). </a:t>
            </a:r>
            <a:endParaRPr lang="en-GB" altLang="cs-CZ" dirty="0" smtClean="0"/>
          </a:p>
        </p:txBody>
      </p:sp>
    </p:spTree>
    <p:extLst>
      <p:ext uri="{BB962C8B-B14F-4D97-AF65-F5344CB8AC3E}">
        <p14:creationId xmlns:p14="http://schemas.microsoft.com/office/powerpoint/2010/main" val="130372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Na rozdíl od fotosyntézy </a:t>
            </a:r>
            <a:r>
              <a:rPr lang="cs-CZ" altLang="cs-CZ" dirty="0" err="1" smtClean="0"/>
              <a:t>fotomorfogenetické</a:t>
            </a:r>
            <a:r>
              <a:rPr lang="cs-CZ" altLang="cs-CZ" dirty="0" smtClean="0"/>
              <a:t> reakce neslouží k ukládání absorbované energie do </a:t>
            </a:r>
            <a:r>
              <a:rPr lang="cs-CZ" altLang="cs-CZ" dirty="0" err="1" smtClean="0"/>
              <a:t>makroenergetických</a:t>
            </a:r>
            <a:r>
              <a:rPr lang="cs-CZ" altLang="cs-CZ" dirty="0" smtClean="0"/>
              <a:t> chemických vazeb a ani neslouží k tvorbě primárních metabolitů – tj. neslouží jako zdroj energie pro nárůst biomasy rostlin. Energie, která je potřebná pro tyto reakce rostlin, je získávána z fotosyntézy a vývoj funkčního fotosyntetického aparátu je zase velmi komplexní </a:t>
            </a:r>
            <a:r>
              <a:rPr lang="cs-CZ" altLang="cs-CZ" dirty="0" err="1" smtClean="0"/>
              <a:t>fotomorfogenetický</a:t>
            </a:r>
            <a:r>
              <a:rPr lang="cs-CZ" altLang="cs-CZ" dirty="0" smtClean="0"/>
              <a:t> proces. Vztah </a:t>
            </a:r>
            <a:r>
              <a:rPr lang="cs-CZ" altLang="cs-CZ" dirty="0" err="1" smtClean="0"/>
              <a:t>fotomorfogenetických</a:t>
            </a:r>
            <a:r>
              <a:rPr lang="cs-CZ" altLang="cs-CZ" dirty="0" smtClean="0"/>
              <a:t> a fotosyntetických procesů je tedy velmi těsný. </a:t>
            </a:r>
          </a:p>
          <a:p>
            <a:r>
              <a:rPr lang="cs-CZ" altLang="cs-CZ" dirty="0" smtClean="0"/>
              <a:t>Fotoreceptory: ve srovnání s receptory FAR je jich velmi málo (téměř se nepodílejí na zbarvení rostlinných orgánů)</a:t>
            </a:r>
          </a:p>
        </p:txBody>
      </p:sp>
      <p:sp>
        <p:nvSpPr>
          <p:cNvPr id="12902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702030302020204" pitchFamily="66" charset="0"/>
              </a:defRPr>
            </a:lvl1pPr>
            <a:lvl2pPr marL="741363" indent="-284163">
              <a:defRPr sz="2400" b="1">
                <a:solidFill>
                  <a:schemeClr val="tx1"/>
                </a:solidFill>
                <a:latin typeface="Comic Sans MS" panose="030F0702030302020204" pitchFamily="66" charset="0"/>
              </a:defRPr>
            </a:lvl2pPr>
            <a:lvl3pPr marL="1141413" indent="-227013">
              <a:defRPr sz="2400" b="1">
                <a:solidFill>
                  <a:schemeClr val="tx1"/>
                </a:solidFill>
                <a:latin typeface="Comic Sans MS" panose="030F0702030302020204" pitchFamily="66" charset="0"/>
              </a:defRPr>
            </a:lvl3pPr>
            <a:lvl4pPr marL="1598613" indent="-227013">
              <a:defRPr sz="2400" b="1">
                <a:solidFill>
                  <a:schemeClr val="tx1"/>
                </a:solidFill>
                <a:latin typeface="Comic Sans MS" panose="030F0702030302020204" pitchFamily="66" charset="0"/>
              </a:defRPr>
            </a:lvl4pPr>
            <a:lvl5pPr marL="2055813" indent="-227013">
              <a:defRPr sz="2400" b="1">
                <a:solidFill>
                  <a:schemeClr val="tx1"/>
                </a:solidFill>
                <a:latin typeface="Comic Sans MS" panose="030F0702030302020204" pitchFamily="66" charset="0"/>
              </a:defRPr>
            </a:lvl5pPr>
            <a:lvl6pPr marL="2513013" indent="-227013" eaLnBrk="0" fontAlgn="base" hangingPunct="0">
              <a:spcBef>
                <a:spcPct val="0"/>
              </a:spcBef>
              <a:spcAft>
                <a:spcPct val="0"/>
              </a:spcAft>
              <a:defRPr sz="2400" b="1">
                <a:solidFill>
                  <a:schemeClr val="tx1"/>
                </a:solidFill>
                <a:latin typeface="Comic Sans MS" panose="030F0702030302020204" pitchFamily="66" charset="0"/>
              </a:defRPr>
            </a:lvl6pPr>
            <a:lvl7pPr marL="2970213" indent="-227013" eaLnBrk="0" fontAlgn="base" hangingPunct="0">
              <a:spcBef>
                <a:spcPct val="0"/>
              </a:spcBef>
              <a:spcAft>
                <a:spcPct val="0"/>
              </a:spcAft>
              <a:defRPr sz="2400" b="1">
                <a:solidFill>
                  <a:schemeClr val="tx1"/>
                </a:solidFill>
                <a:latin typeface="Comic Sans MS" panose="030F0702030302020204" pitchFamily="66" charset="0"/>
              </a:defRPr>
            </a:lvl7pPr>
            <a:lvl8pPr marL="3427413" indent="-227013" eaLnBrk="0" fontAlgn="base" hangingPunct="0">
              <a:spcBef>
                <a:spcPct val="0"/>
              </a:spcBef>
              <a:spcAft>
                <a:spcPct val="0"/>
              </a:spcAft>
              <a:defRPr sz="2400" b="1">
                <a:solidFill>
                  <a:schemeClr val="tx1"/>
                </a:solidFill>
                <a:latin typeface="Comic Sans MS" panose="030F0702030302020204" pitchFamily="66" charset="0"/>
              </a:defRPr>
            </a:lvl8pPr>
            <a:lvl9pPr marL="3884613" indent="-227013" eaLnBrk="0" fontAlgn="base" hangingPunct="0">
              <a:spcBef>
                <a:spcPct val="0"/>
              </a:spcBef>
              <a:spcAft>
                <a:spcPct val="0"/>
              </a:spcAft>
              <a:defRPr sz="2400" b="1">
                <a:solidFill>
                  <a:schemeClr val="tx1"/>
                </a:solidFill>
                <a:latin typeface="Comic Sans MS" panose="030F0702030302020204" pitchFamily="66" charset="0"/>
              </a:defRPr>
            </a:lvl9pPr>
          </a:lstStyle>
          <a:p>
            <a:fld id="{58E96044-06B0-4C9C-A0FB-7D0F8348CB5C}" type="slidenum">
              <a:rPr lang="cs-CZ" altLang="cs-CZ" sz="1200" b="0">
                <a:latin typeface="Times New Roman" panose="02020603050405020304" pitchFamily="18" charset="0"/>
              </a:rPr>
              <a:pPr/>
              <a:t>27</a:t>
            </a:fld>
            <a:endParaRPr lang="cs-CZ" altLang="cs-CZ" sz="1200" b="0">
              <a:latin typeface="Times New Roman" panose="02020603050405020304" pitchFamily="18" charset="0"/>
            </a:endParaRPr>
          </a:p>
        </p:txBody>
      </p:sp>
    </p:spTree>
    <p:extLst>
      <p:ext uri="{BB962C8B-B14F-4D97-AF65-F5344CB8AC3E}">
        <p14:creationId xmlns:p14="http://schemas.microsoft.com/office/powerpoint/2010/main" val="101928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2</a:t>
            </a:fld>
            <a:endParaRPr lang="cs-CZ"/>
          </a:p>
        </p:txBody>
      </p:sp>
    </p:spTree>
    <p:extLst>
      <p:ext uri="{BB962C8B-B14F-4D97-AF65-F5344CB8AC3E}">
        <p14:creationId xmlns:p14="http://schemas.microsoft.com/office/powerpoint/2010/main" val="1454487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900" b="1" dirty="0" smtClean="0"/>
              <a:t>Vlevo</a:t>
            </a:r>
            <a:r>
              <a:rPr lang="cs-CZ" sz="900" dirty="0" smtClean="0"/>
              <a:t>: </a:t>
            </a:r>
            <a:r>
              <a:rPr lang="en-US" sz="900" dirty="0" smtClean="0"/>
              <a:t>Photoreceptor-Induced </a:t>
            </a:r>
            <a:r>
              <a:rPr lang="en-US" sz="900" dirty="0" err="1" smtClean="0"/>
              <a:t>Photoprotective</a:t>
            </a:r>
            <a:r>
              <a:rPr lang="en-US" sz="900" dirty="0" smtClean="0"/>
              <a:t> Mechanisms in Plants.</a:t>
            </a:r>
            <a:endParaRPr lang="cs-CZ" sz="900" dirty="0" smtClean="0"/>
          </a:p>
          <a:p>
            <a:r>
              <a:rPr lang="en-US" sz="900" dirty="0" smtClean="0"/>
              <a:t>Hazardous effects of sunlight [DNA and photosystem II (PSII) damage, and production of reactive oxygen </a:t>
            </a:r>
            <a:r>
              <a:rPr lang="en-US" sz="900" dirty="0" err="1" smtClean="0"/>
              <a:t>species</a:t>
            </a:r>
            <a:r>
              <a:rPr lang="en-US" sz="900" dirty="0" smtClean="0"/>
              <a:t> (ROS)] are counteracted by the combined action of photoreceptor-mediated </a:t>
            </a:r>
            <a:r>
              <a:rPr lang="en-US" sz="900" dirty="0" err="1" smtClean="0"/>
              <a:t>photoprotection</a:t>
            </a:r>
            <a:r>
              <a:rPr lang="en-US" sz="900" dirty="0" smtClean="0"/>
              <a:t> [UV-B-absorbing compounds and antioxidant production, chloroplast avoidance, non-photochemical quenching (NPQ)] and repair mechanism (photolyases and PSII repair) activation. Photoreceptor signaling pathways display specific or redundant functions in the induction of </a:t>
            </a:r>
            <a:r>
              <a:rPr lang="en-US" sz="900" dirty="0" err="1" smtClean="0"/>
              <a:t>photoprotective</a:t>
            </a:r>
            <a:r>
              <a:rPr lang="en-US" sz="900" dirty="0" smtClean="0"/>
              <a:t> processes (colored ovals indicate which class of photoreceptor induces which process: purple for UVR8, dark blue for </a:t>
            </a:r>
            <a:r>
              <a:rPr lang="en-US" sz="900" dirty="0" err="1" smtClean="0"/>
              <a:t>phototropins</a:t>
            </a:r>
            <a:r>
              <a:rPr lang="en-US" sz="900" dirty="0" smtClean="0"/>
              <a:t>, light blue for </a:t>
            </a:r>
            <a:r>
              <a:rPr lang="en-US" sz="900" dirty="0" err="1" smtClean="0"/>
              <a:t>cryptochromes</a:t>
            </a:r>
            <a:r>
              <a:rPr lang="en-US" sz="900" dirty="0" smtClean="0"/>
              <a:t>, and red for </a:t>
            </a:r>
            <a:r>
              <a:rPr lang="en-US" sz="900" dirty="0" err="1" smtClean="0"/>
              <a:t>phytochromes</a:t>
            </a:r>
            <a:r>
              <a:rPr lang="en-US" sz="900" dirty="0" smtClean="0"/>
              <a:t>). NPQ proteins were recently shown to be induced upon </a:t>
            </a:r>
            <a:r>
              <a:rPr lang="en-US" sz="900" dirty="0" err="1" smtClean="0"/>
              <a:t>phototropin</a:t>
            </a:r>
            <a:r>
              <a:rPr lang="en-US" sz="900" dirty="0" smtClean="0"/>
              <a:t> and UVR8 activation in the green alga </a:t>
            </a:r>
            <a:r>
              <a:rPr lang="cs-CZ" sz="900" dirty="0" smtClean="0"/>
              <a:t>C</a:t>
            </a:r>
            <a:r>
              <a:rPr lang="en-US" sz="900" dirty="0" err="1" smtClean="0"/>
              <a:t>hlamydomonas</a:t>
            </a:r>
            <a:r>
              <a:rPr lang="en-US" sz="900" dirty="0" smtClean="0"/>
              <a:t>. Whether higher-plant photoreceptor signaling leads to increased NPQ has not yet been reported.</a:t>
            </a:r>
            <a:endParaRPr lang="cs-CZ" sz="900" dirty="0" smtClean="0"/>
          </a:p>
          <a:p>
            <a:r>
              <a:rPr lang="cs-CZ" altLang="cs-CZ" sz="900" b="1" dirty="0" smtClean="0"/>
              <a:t>Vpravo</a:t>
            </a:r>
            <a:r>
              <a:rPr lang="cs-CZ" altLang="cs-CZ" sz="900" dirty="0" smtClean="0"/>
              <a:t>: Mechanismy snižující negativní vliv nadměrné ozářenosti – zabránění vstupu a/nebo „zhášení“ excitací a/nebo eliminace důsledků</a:t>
            </a:r>
          </a:p>
          <a:p>
            <a:r>
              <a:rPr lang="en-US" altLang="cs-CZ" sz="900" dirty="0" smtClean="0"/>
              <a:t>Optical screening is an integral part of a system of </a:t>
            </a:r>
            <a:r>
              <a:rPr lang="en-US" altLang="cs-CZ" sz="900" dirty="0" err="1" smtClean="0"/>
              <a:t>photoprotective</a:t>
            </a:r>
            <a:r>
              <a:rPr lang="en-US" altLang="cs-CZ" sz="900" dirty="0" smtClean="0"/>
              <a:t> mechanisms in plants. Under unfavorable environmental conditions, and in situations when the regulation of photosynthesis is impaired, high fluxes of solar radiation induce direct or indirect ROS-mediated damages to plants. Certain mechanisms are responsible for a decrease in ROS levels in the cell and cope with the consequences of </a:t>
            </a:r>
            <a:r>
              <a:rPr lang="en-US" altLang="cs-CZ" sz="900" dirty="0" err="1" smtClean="0"/>
              <a:t>photodamage</a:t>
            </a:r>
            <a:r>
              <a:rPr lang="en-US" altLang="cs-CZ" sz="900" dirty="0" smtClean="0"/>
              <a:t>. The screening pigments attenuate the incident radiation, thereby removing, to a considerable extent, the cause of </a:t>
            </a:r>
            <a:r>
              <a:rPr lang="en-US" altLang="cs-CZ" sz="900" dirty="0" err="1" smtClean="0"/>
              <a:t>photodamage</a:t>
            </a:r>
            <a:r>
              <a:rPr lang="en-US" altLang="cs-CZ" sz="900" dirty="0" smtClean="0"/>
              <a:t> (harmful UV and excessively absorbed visible quanta). [Reproduced from </a:t>
            </a:r>
            <a:r>
              <a:rPr lang="en-US" altLang="cs-CZ" sz="900" dirty="0" err="1" smtClean="0"/>
              <a:t>Solovchenko</a:t>
            </a:r>
            <a:r>
              <a:rPr lang="en-US" altLang="cs-CZ" sz="900" dirty="0" smtClean="0"/>
              <a:t> and </a:t>
            </a:r>
            <a:r>
              <a:rPr lang="en-US" altLang="cs-CZ" sz="900" dirty="0" err="1" smtClean="0"/>
              <a:t>Merzlyak</a:t>
            </a:r>
            <a:r>
              <a:rPr lang="en-US" altLang="cs-CZ" sz="900" dirty="0" smtClean="0"/>
              <a:t>, 2008. With kind permission from Springer </a:t>
            </a:r>
            <a:r>
              <a:rPr lang="en-US" altLang="cs-CZ" sz="900" dirty="0" err="1" smtClean="0"/>
              <a:t>Science+Business</a:t>
            </a:r>
            <a:r>
              <a:rPr lang="en-US" altLang="cs-CZ" sz="900" dirty="0" smtClean="0"/>
              <a:t> Media.] </a:t>
            </a:r>
            <a:br>
              <a:rPr lang="en-US" altLang="cs-CZ" sz="900" dirty="0" smtClean="0"/>
            </a:br>
            <a:endParaRPr lang="cs-CZ" altLang="cs-CZ" sz="900" b="1" dirty="0" smtClean="0"/>
          </a:p>
          <a:p>
            <a:endParaRPr lang="cs-CZ" sz="900"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28</a:t>
            </a:fld>
            <a:endParaRPr lang="cs-CZ"/>
          </a:p>
        </p:txBody>
      </p:sp>
    </p:spTree>
    <p:extLst>
      <p:ext uri="{BB962C8B-B14F-4D97-AF65-F5344CB8AC3E}">
        <p14:creationId xmlns:p14="http://schemas.microsoft.com/office/powerpoint/2010/main" val="262480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29</a:t>
            </a:fld>
            <a:endParaRPr lang="cs-CZ"/>
          </a:p>
        </p:txBody>
      </p:sp>
    </p:spTree>
    <p:extLst>
      <p:ext uri="{BB962C8B-B14F-4D97-AF65-F5344CB8AC3E}">
        <p14:creationId xmlns:p14="http://schemas.microsoft.com/office/powerpoint/2010/main" val="370176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p:cNvSpPr>
            <a:spLocks noGrp="1" noRot="1" noChangeAspect="1" noTextEdit="1"/>
          </p:cNvSpPr>
          <p:nvPr>
            <p:ph type="sldImg"/>
          </p:nvPr>
        </p:nvSpPr>
        <p:spPr>
          <a:ln/>
        </p:spPr>
      </p:sp>
      <p:sp>
        <p:nvSpPr>
          <p:cNvPr id="1105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z="1100" smtClean="0"/>
          </a:p>
        </p:txBody>
      </p:sp>
      <p:sp>
        <p:nvSpPr>
          <p:cNvPr id="1105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702030302020204" pitchFamily="66" charset="0"/>
              </a:defRPr>
            </a:lvl1pPr>
            <a:lvl2pPr marL="741363" indent="-284163">
              <a:defRPr sz="2400" b="1">
                <a:solidFill>
                  <a:schemeClr val="tx1"/>
                </a:solidFill>
                <a:latin typeface="Comic Sans MS" panose="030F0702030302020204" pitchFamily="66" charset="0"/>
              </a:defRPr>
            </a:lvl2pPr>
            <a:lvl3pPr marL="1141413" indent="-227013">
              <a:defRPr sz="2400" b="1">
                <a:solidFill>
                  <a:schemeClr val="tx1"/>
                </a:solidFill>
                <a:latin typeface="Comic Sans MS" panose="030F0702030302020204" pitchFamily="66" charset="0"/>
              </a:defRPr>
            </a:lvl3pPr>
            <a:lvl4pPr marL="1598613" indent="-227013">
              <a:defRPr sz="2400" b="1">
                <a:solidFill>
                  <a:schemeClr val="tx1"/>
                </a:solidFill>
                <a:latin typeface="Comic Sans MS" panose="030F0702030302020204" pitchFamily="66" charset="0"/>
              </a:defRPr>
            </a:lvl4pPr>
            <a:lvl5pPr marL="2055813" indent="-227013">
              <a:defRPr sz="2400" b="1">
                <a:solidFill>
                  <a:schemeClr val="tx1"/>
                </a:solidFill>
                <a:latin typeface="Comic Sans MS" panose="030F0702030302020204" pitchFamily="66" charset="0"/>
              </a:defRPr>
            </a:lvl5pPr>
            <a:lvl6pPr marL="2513013" indent="-227013" eaLnBrk="0" fontAlgn="base" hangingPunct="0">
              <a:spcBef>
                <a:spcPct val="0"/>
              </a:spcBef>
              <a:spcAft>
                <a:spcPct val="0"/>
              </a:spcAft>
              <a:defRPr sz="2400" b="1">
                <a:solidFill>
                  <a:schemeClr val="tx1"/>
                </a:solidFill>
                <a:latin typeface="Comic Sans MS" panose="030F0702030302020204" pitchFamily="66" charset="0"/>
              </a:defRPr>
            </a:lvl6pPr>
            <a:lvl7pPr marL="2970213" indent="-227013" eaLnBrk="0" fontAlgn="base" hangingPunct="0">
              <a:spcBef>
                <a:spcPct val="0"/>
              </a:spcBef>
              <a:spcAft>
                <a:spcPct val="0"/>
              </a:spcAft>
              <a:defRPr sz="2400" b="1">
                <a:solidFill>
                  <a:schemeClr val="tx1"/>
                </a:solidFill>
                <a:latin typeface="Comic Sans MS" panose="030F0702030302020204" pitchFamily="66" charset="0"/>
              </a:defRPr>
            </a:lvl7pPr>
            <a:lvl8pPr marL="3427413" indent="-227013" eaLnBrk="0" fontAlgn="base" hangingPunct="0">
              <a:spcBef>
                <a:spcPct val="0"/>
              </a:spcBef>
              <a:spcAft>
                <a:spcPct val="0"/>
              </a:spcAft>
              <a:defRPr sz="2400" b="1">
                <a:solidFill>
                  <a:schemeClr val="tx1"/>
                </a:solidFill>
                <a:latin typeface="Comic Sans MS" panose="030F0702030302020204" pitchFamily="66" charset="0"/>
              </a:defRPr>
            </a:lvl8pPr>
            <a:lvl9pPr marL="3884613" indent="-227013" eaLnBrk="0" fontAlgn="base" hangingPunct="0">
              <a:spcBef>
                <a:spcPct val="0"/>
              </a:spcBef>
              <a:spcAft>
                <a:spcPct val="0"/>
              </a:spcAft>
              <a:defRPr sz="2400" b="1">
                <a:solidFill>
                  <a:schemeClr val="tx1"/>
                </a:solidFill>
                <a:latin typeface="Comic Sans MS" panose="030F0702030302020204" pitchFamily="66" charset="0"/>
              </a:defRPr>
            </a:lvl9pPr>
          </a:lstStyle>
          <a:p>
            <a:fld id="{F3A92030-FB68-4D83-BC38-192E0C0EB988}" type="slidenum">
              <a:rPr lang="cs-CZ" altLang="cs-CZ" sz="1200" b="0">
                <a:latin typeface="Times New Roman" panose="02020603050405020304" pitchFamily="18" charset="0"/>
              </a:rPr>
              <a:pPr/>
              <a:t>30</a:t>
            </a:fld>
            <a:endParaRPr lang="cs-CZ" altLang="cs-CZ" sz="1200" b="0">
              <a:latin typeface="Times New Roman" panose="02020603050405020304" pitchFamily="18" charset="0"/>
            </a:endParaRPr>
          </a:p>
        </p:txBody>
      </p:sp>
    </p:spTree>
    <p:extLst>
      <p:ext uri="{BB962C8B-B14F-4D97-AF65-F5344CB8AC3E}">
        <p14:creationId xmlns:p14="http://schemas.microsoft.com/office/powerpoint/2010/main" val="1962734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b="1" dirty="0" smtClean="0"/>
          </a:p>
        </p:txBody>
      </p:sp>
      <p:sp>
        <p:nvSpPr>
          <p:cNvPr id="4198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527C9BA6-7042-4BE0-94CF-BCFA4836C317}" type="slidenum">
              <a:rPr lang="cs-CZ" altLang="cs-CZ" sz="1200" b="0">
                <a:solidFill>
                  <a:srgbClr val="990000"/>
                </a:solidFill>
                <a:latin typeface="Allegro BT" pitchFamily="82" charset="0"/>
              </a:rPr>
              <a:pPr/>
              <a:t>31</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2090160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b="1" i="0" u="none" strike="noStrike" kern="1200" baseline="0" dirty="0" smtClean="0">
                <a:solidFill>
                  <a:schemeClr val="tx1"/>
                </a:solidFill>
                <a:latin typeface="+mn-lt"/>
                <a:ea typeface="+mn-ea"/>
                <a:cs typeface="+mn-cs"/>
              </a:rPr>
              <a:t>General </a:t>
            </a:r>
            <a:r>
              <a:rPr lang="en-US" sz="1000" b="1" i="0" u="none" strike="noStrike" kern="1200" baseline="0" dirty="0" err="1" smtClean="0">
                <a:solidFill>
                  <a:schemeClr val="tx1"/>
                </a:solidFill>
                <a:latin typeface="+mn-lt"/>
                <a:ea typeface="+mn-ea"/>
                <a:cs typeface="+mn-cs"/>
              </a:rPr>
              <a:t>optogenetic</a:t>
            </a:r>
            <a:r>
              <a:rPr lang="en-US" sz="1000" b="1" i="0" u="none" strike="noStrike" kern="1200" baseline="0" dirty="0" smtClean="0">
                <a:solidFill>
                  <a:schemeClr val="tx1"/>
                </a:solidFill>
                <a:latin typeface="+mn-lt"/>
                <a:ea typeface="+mn-ea"/>
                <a:cs typeface="+mn-cs"/>
              </a:rPr>
              <a:t> approaches.</a:t>
            </a:r>
            <a:endParaRPr lang="cs-CZ" sz="1000" b="1"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smtClean="0">
                <a:solidFill>
                  <a:schemeClr val="tx1"/>
                </a:solidFill>
                <a:latin typeface="+mn-lt"/>
                <a:ea typeface="+mn-ea"/>
                <a:cs typeface="+mn-cs"/>
              </a:rPr>
              <a:t>Light-sensitive proteins can be used to induce the </a:t>
            </a:r>
            <a:r>
              <a:rPr lang="en-US" sz="1000" b="0" i="0" u="none" strike="noStrike" kern="1200" baseline="0" dirty="0" err="1" smtClean="0">
                <a:solidFill>
                  <a:schemeClr val="tx1"/>
                </a:solidFill>
                <a:latin typeface="+mn-lt"/>
                <a:ea typeface="+mn-ea"/>
                <a:cs typeface="+mn-cs"/>
              </a:rPr>
              <a:t>dimerisation</a:t>
            </a:r>
            <a:r>
              <a:rPr lang="en-US" sz="1000" b="0" i="0" u="none" strike="noStrike" kern="1200" baseline="0" dirty="0" smtClean="0">
                <a:solidFill>
                  <a:schemeClr val="tx1"/>
                </a:solidFill>
                <a:latin typeface="+mn-lt"/>
                <a:ea typeface="+mn-ea"/>
                <a:cs typeface="+mn-cs"/>
              </a:rPr>
              <a:t> or </a:t>
            </a:r>
            <a:r>
              <a:rPr lang="en-US" sz="1000" b="0" i="0" u="none" strike="noStrike" kern="1200" baseline="0" dirty="0" err="1" smtClean="0">
                <a:solidFill>
                  <a:schemeClr val="tx1"/>
                </a:solidFill>
                <a:latin typeface="+mn-lt"/>
                <a:ea typeface="+mn-ea"/>
                <a:cs typeface="+mn-cs"/>
              </a:rPr>
              <a:t>oligomerisation</a:t>
            </a:r>
            <a:r>
              <a:rPr lang="en-US" sz="1000" b="0" i="0" u="none" strike="noStrike" kern="1200" baseline="0" dirty="0" smtClean="0">
                <a:solidFill>
                  <a:schemeClr val="tx1"/>
                </a:solidFill>
                <a:latin typeface="+mn-lt"/>
                <a:ea typeface="+mn-ea"/>
                <a:cs typeface="+mn-cs"/>
              </a:rPr>
              <a:t> of different proteins of interest</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(POI). POI A is fused to a light sensitive </a:t>
            </a:r>
            <a:r>
              <a:rPr lang="en-US" sz="1000" b="0" i="0" u="none" strike="noStrike" kern="1200" baseline="0" dirty="0" err="1" smtClean="0">
                <a:solidFill>
                  <a:schemeClr val="tx1"/>
                </a:solidFill>
                <a:latin typeface="+mn-lt"/>
                <a:ea typeface="+mn-ea"/>
                <a:cs typeface="+mn-cs"/>
              </a:rPr>
              <a:t>dimerisation</a:t>
            </a:r>
            <a:r>
              <a:rPr lang="en-US" sz="1000" b="0" i="0" u="none" strike="noStrike" kern="1200" baseline="0" dirty="0" smtClean="0">
                <a:solidFill>
                  <a:schemeClr val="tx1"/>
                </a:solidFill>
                <a:latin typeface="+mn-lt"/>
                <a:ea typeface="+mn-ea"/>
                <a:cs typeface="+mn-cs"/>
              </a:rPr>
              <a:t> protein A (DP A), while POI B is fused to </a:t>
            </a:r>
            <a:r>
              <a:rPr lang="en-US" sz="1000" b="0" i="0" u="none" strike="noStrike" kern="1200" baseline="0" dirty="0" err="1" smtClean="0">
                <a:solidFill>
                  <a:schemeClr val="tx1"/>
                </a:solidFill>
                <a:latin typeface="+mn-lt"/>
                <a:ea typeface="+mn-ea"/>
                <a:cs typeface="+mn-cs"/>
              </a:rPr>
              <a:t>dimerisation</a:t>
            </a:r>
            <a:r>
              <a:rPr lang="en-US" sz="1000" b="0" i="0" u="none" strike="noStrike" kern="1200" baseline="0" dirty="0" smtClean="0">
                <a:solidFill>
                  <a:schemeClr val="tx1"/>
                </a:solidFill>
                <a:latin typeface="+mn-lt"/>
                <a:ea typeface="+mn-ea"/>
                <a:cs typeface="+mn-cs"/>
              </a:rPr>
              <a:t> protein B (DP B). A multitude of proteins are</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known as </a:t>
            </a:r>
            <a:r>
              <a:rPr lang="en-US" sz="1000" b="0" i="0" u="none" strike="noStrike" kern="1200" baseline="0" dirty="0" err="1" smtClean="0">
                <a:solidFill>
                  <a:schemeClr val="tx1"/>
                </a:solidFill>
                <a:latin typeface="+mn-lt"/>
                <a:ea typeface="+mn-ea"/>
                <a:cs typeface="+mn-cs"/>
              </a:rPr>
              <a:t>dimerisation</a:t>
            </a:r>
            <a:r>
              <a:rPr lang="en-US" sz="1000" b="0" i="0" u="none" strike="noStrike" kern="1200" baseline="0" dirty="0" smtClean="0">
                <a:solidFill>
                  <a:schemeClr val="tx1"/>
                </a:solidFill>
                <a:latin typeface="+mn-lt"/>
                <a:ea typeface="+mn-ea"/>
                <a:cs typeface="+mn-cs"/>
              </a:rPr>
              <a:t> partners, which all have specific wavelength sensitivities for their activation and inactivation (rainbow arrow).</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err="1" smtClean="0">
                <a:solidFill>
                  <a:schemeClr val="tx1"/>
                </a:solidFill>
                <a:latin typeface="+mn-lt"/>
                <a:ea typeface="+mn-ea"/>
                <a:cs typeface="+mn-cs"/>
              </a:rPr>
              <a:t>Optogenetic</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induction of gene expression using the intrinsic heat-shock response of plants. A gene of interest (GOI) is fused to the promoter fragment of a HEATSHOCK</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PROTEIN and its expression can be specifically induced by an infrared laser (~950 nm or ~ 1480 nm, red arrow).</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smtClean="0">
                <a:solidFill>
                  <a:schemeClr val="tx1"/>
                </a:solidFill>
                <a:latin typeface="+mn-lt"/>
                <a:ea typeface="+mn-ea"/>
                <a:cs typeface="+mn-cs"/>
              </a:rPr>
              <a:t>Inducible gene expression</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using a synthetic transcription factor module. Light-sensitive </a:t>
            </a:r>
            <a:r>
              <a:rPr lang="en-US" sz="1000" b="0" i="0" u="none" strike="noStrike" kern="1200" baseline="0" dirty="0" err="1" smtClean="0">
                <a:solidFill>
                  <a:schemeClr val="tx1"/>
                </a:solidFill>
                <a:latin typeface="+mn-lt"/>
                <a:ea typeface="+mn-ea"/>
                <a:cs typeface="+mn-cs"/>
              </a:rPr>
              <a:t>dimerising</a:t>
            </a:r>
            <a:r>
              <a:rPr lang="en-US" sz="1000" b="0" i="0" u="none" strike="noStrike" kern="1200" baseline="0" dirty="0" smtClean="0">
                <a:solidFill>
                  <a:schemeClr val="tx1"/>
                </a:solidFill>
                <a:latin typeface="+mn-lt"/>
                <a:ea typeface="+mn-ea"/>
                <a:cs typeface="+mn-cs"/>
              </a:rPr>
              <a:t> proteins, as shown in (a) can be fused to DNA-binding domains and </a:t>
            </a:r>
            <a:r>
              <a:rPr lang="en-US" sz="1000" b="0" i="0" u="none" strike="noStrike" kern="1200" baseline="0" dirty="0" err="1" smtClean="0">
                <a:solidFill>
                  <a:schemeClr val="tx1"/>
                </a:solidFill>
                <a:latin typeface="+mn-lt"/>
                <a:ea typeface="+mn-ea"/>
                <a:cs typeface="+mn-cs"/>
              </a:rPr>
              <a:t>regulátory</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elements (activating or repressing). After stimulation with the appropriate wavelength DPA and DP B </a:t>
            </a:r>
            <a:r>
              <a:rPr lang="en-US" sz="1000" b="0" i="0" u="none" strike="noStrike" kern="1200" baseline="0" dirty="0" err="1" smtClean="0">
                <a:solidFill>
                  <a:schemeClr val="tx1"/>
                </a:solidFill>
                <a:latin typeface="+mn-lt"/>
                <a:ea typeface="+mn-ea"/>
                <a:cs typeface="+mn-cs"/>
              </a:rPr>
              <a:t>dimerise</a:t>
            </a:r>
            <a:r>
              <a:rPr lang="en-US" sz="1000" b="0" i="0" u="none" strike="noStrike" kern="1200" baseline="0" dirty="0" smtClean="0">
                <a:solidFill>
                  <a:schemeClr val="tx1"/>
                </a:solidFill>
                <a:latin typeface="+mn-lt"/>
                <a:ea typeface="+mn-ea"/>
                <a:cs typeface="+mn-cs"/>
              </a:rPr>
              <a:t> and the regulatory domain is recruited to a</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synthetic promoter element (PE).</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err="1" smtClean="0">
                <a:solidFill>
                  <a:schemeClr val="tx1"/>
                </a:solidFill>
                <a:latin typeface="+mn-lt"/>
                <a:ea typeface="+mn-ea"/>
                <a:cs typeface="+mn-cs"/>
              </a:rPr>
              <a:t>Optogenetic</a:t>
            </a:r>
            <a:r>
              <a:rPr lang="en-US" sz="1000" b="0" i="0" u="none" strike="noStrike" kern="1200" baseline="0" dirty="0" smtClean="0">
                <a:solidFill>
                  <a:schemeClr val="tx1"/>
                </a:solidFill>
                <a:latin typeface="+mn-lt"/>
                <a:ea typeface="+mn-ea"/>
                <a:cs typeface="+mn-cs"/>
              </a:rPr>
              <a:t> regulation of ion fluxes across membranes. Different light sensitive channels, with different ion</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specificities, are mostly sensitive to blue or green light (see also Table 1). Light stimulation can increase or decrease conductivity of the channel and by</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this regulate or uncouple the abundance of specific ions or the overall membrane potential.</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smtClean="0">
                <a:solidFill>
                  <a:schemeClr val="tx1"/>
                </a:solidFill>
                <a:latin typeface="+mn-lt"/>
                <a:ea typeface="+mn-ea"/>
                <a:cs typeface="+mn-cs"/>
              </a:rPr>
              <a:t>Light sensitive regulation of protein activity, </a:t>
            </a:r>
            <a:r>
              <a:rPr lang="en-US" sz="1000" b="0" i="0" u="none" strike="noStrike" kern="1200" baseline="0" dirty="0" err="1" smtClean="0">
                <a:solidFill>
                  <a:schemeClr val="tx1"/>
                </a:solidFill>
                <a:latin typeface="+mn-lt"/>
                <a:ea typeface="+mn-ea"/>
                <a:cs typeface="+mn-cs"/>
              </a:rPr>
              <a:t>localisation</a:t>
            </a:r>
            <a:r>
              <a:rPr lang="en-US" sz="1000" b="0" i="0" u="none" strike="noStrike" kern="1200" baseline="0" dirty="0" smtClean="0">
                <a:solidFill>
                  <a:schemeClr val="tx1"/>
                </a:solidFill>
                <a:latin typeface="+mn-lt"/>
                <a:ea typeface="+mn-ea"/>
                <a:cs typeface="+mn-cs"/>
              </a:rPr>
              <a:t>, or</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stability by steric hindrance. LOV domains and adjacent Ja helices undergo a conformational change when stimulated with blue light (blue arrow, 450 nm).</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This can be used to interfere with the intrinsic activity of a POI, by masking its active region, or changing the </a:t>
            </a:r>
            <a:r>
              <a:rPr lang="en-US" sz="1000" b="0" i="0" u="none" strike="noStrike" kern="1200" baseline="0" dirty="0" err="1" smtClean="0">
                <a:solidFill>
                  <a:schemeClr val="tx1"/>
                </a:solidFill>
                <a:latin typeface="+mn-lt"/>
                <a:ea typeface="+mn-ea"/>
                <a:cs typeface="+mn-cs"/>
              </a:rPr>
              <a:t>localisation</a:t>
            </a:r>
            <a:r>
              <a:rPr lang="en-US" sz="1000" b="0" i="0" u="none" strike="noStrike" kern="1200" baseline="0" dirty="0" smtClean="0">
                <a:solidFill>
                  <a:schemeClr val="tx1"/>
                </a:solidFill>
                <a:latin typeface="+mn-lt"/>
                <a:ea typeface="+mn-ea"/>
                <a:cs typeface="+mn-cs"/>
              </a:rPr>
              <a:t> or stability of the POI by releasing</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a </a:t>
            </a:r>
            <a:r>
              <a:rPr lang="en-US" sz="1000" b="0" i="0" u="none" strike="noStrike" kern="1200" baseline="0" dirty="0" err="1" smtClean="0">
                <a:solidFill>
                  <a:schemeClr val="tx1"/>
                </a:solidFill>
                <a:latin typeface="+mn-lt"/>
                <a:ea typeface="+mn-ea"/>
                <a:cs typeface="+mn-cs"/>
              </a:rPr>
              <a:t>localisation</a:t>
            </a:r>
            <a:r>
              <a:rPr lang="en-US" sz="1000" b="0" i="0" u="none" strike="noStrike" kern="1200" baseline="0" dirty="0" smtClean="0">
                <a:solidFill>
                  <a:schemeClr val="tx1"/>
                </a:solidFill>
                <a:latin typeface="+mn-lt"/>
                <a:ea typeface="+mn-ea"/>
                <a:cs typeface="+mn-cs"/>
              </a:rPr>
              <a:t> or </a:t>
            </a:r>
            <a:r>
              <a:rPr lang="en-US" sz="1000" b="0" i="0" u="none" strike="noStrike" kern="1200" baseline="0" dirty="0" err="1" smtClean="0">
                <a:solidFill>
                  <a:schemeClr val="tx1"/>
                </a:solidFill>
                <a:latin typeface="+mn-lt"/>
                <a:ea typeface="+mn-ea"/>
                <a:cs typeface="+mn-cs"/>
              </a:rPr>
              <a:t>degron</a:t>
            </a:r>
            <a:r>
              <a:rPr lang="en-US" sz="1000" b="0" i="0" u="none" strike="noStrike" kern="1200" baseline="0" dirty="0" smtClean="0">
                <a:solidFill>
                  <a:schemeClr val="tx1"/>
                </a:solidFill>
                <a:latin typeface="+mn-lt"/>
                <a:ea typeface="+mn-ea"/>
                <a:cs typeface="+mn-cs"/>
              </a:rPr>
              <a:t> element, respectively.</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en-US" sz="1000" b="0" i="0" u="none" strike="noStrike" kern="1200" baseline="0" dirty="0" err="1" smtClean="0">
                <a:solidFill>
                  <a:schemeClr val="tx1"/>
                </a:solidFill>
                <a:latin typeface="+mn-lt"/>
                <a:ea typeface="+mn-ea"/>
                <a:cs typeface="+mn-cs"/>
              </a:rPr>
              <a:t>Optogenetic</a:t>
            </a:r>
            <a:r>
              <a:rPr lang="en-US" sz="1000" b="0" i="0" u="none" strike="noStrike" kern="1200" baseline="0" dirty="0" smtClean="0">
                <a:solidFill>
                  <a:schemeClr val="tx1"/>
                </a:solidFill>
                <a:latin typeface="+mn-lt"/>
                <a:ea typeface="+mn-ea"/>
                <a:cs typeface="+mn-cs"/>
              </a:rPr>
              <a:t> protein inactivation. Specific fluorescent proteins (FP), like </a:t>
            </a:r>
            <a:r>
              <a:rPr lang="en-US" sz="1000" b="0" i="0" u="none" strike="noStrike" kern="1200" baseline="0" dirty="0" err="1" smtClean="0">
                <a:solidFill>
                  <a:schemeClr val="tx1"/>
                </a:solidFill>
                <a:latin typeface="+mn-lt"/>
                <a:ea typeface="+mn-ea"/>
                <a:cs typeface="+mn-cs"/>
              </a:rPr>
              <a:t>miniSOG</a:t>
            </a:r>
            <a:r>
              <a:rPr lang="en-US" sz="1000" b="0" i="0" u="none" strike="noStrike" kern="1200" baseline="0" dirty="0" smtClean="0">
                <a:solidFill>
                  <a:schemeClr val="tx1"/>
                </a:solidFill>
                <a:latin typeface="+mn-lt"/>
                <a:ea typeface="+mn-ea"/>
                <a:cs typeface="+mn-cs"/>
              </a:rPr>
              <a:t> (blue arrow, 450 nm) or</a:t>
            </a:r>
            <a:r>
              <a:rPr lang="cs-CZ" sz="1000" b="0" i="0" u="none" strike="noStrike" kern="1200" baseline="0" dirty="0" smtClean="0">
                <a:solidFill>
                  <a:schemeClr val="tx1"/>
                </a:solidFill>
                <a:latin typeface="+mn-lt"/>
                <a:ea typeface="+mn-ea"/>
                <a:cs typeface="+mn-cs"/>
              </a:rPr>
              <a:t> </a:t>
            </a:r>
            <a:r>
              <a:rPr lang="en-US" sz="1000" b="0" i="0" u="none" strike="noStrike" kern="1200" baseline="0" dirty="0" err="1" smtClean="0">
                <a:solidFill>
                  <a:schemeClr val="tx1"/>
                </a:solidFill>
                <a:latin typeface="+mn-lt"/>
                <a:ea typeface="+mn-ea"/>
                <a:cs typeface="+mn-cs"/>
              </a:rPr>
              <a:t>KillerRed</a:t>
            </a:r>
            <a:r>
              <a:rPr lang="en-US" sz="1000" b="0" i="0" u="none" strike="noStrike" kern="1200" baseline="0" dirty="0" smtClean="0">
                <a:solidFill>
                  <a:schemeClr val="tx1"/>
                </a:solidFill>
                <a:latin typeface="+mn-lt"/>
                <a:ea typeface="+mn-ea"/>
                <a:cs typeface="+mn-cs"/>
              </a:rPr>
              <a:t> (green arrow, 580 nm), produce reactive oxygen species (ROS) after stimulation with light. This leads to the destruction of proximal or directly</a:t>
            </a:r>
            <a:r>
              <a:rPr lang="cs-CZ" sz="1000" b="0" i="0" u="none" strike="noStrike" kern="1200" baseline="0" dirty="0" smtClean="0">
                <a:solidFill>
                  <a:schemeClr val="tx1"/>
                </a:solidFill>
                <a:latin typeface="+mn-lt"/>
                <a:ea typeface="+mn-ea"/>
                <a:cs typeface="+mn-cs"/>
              </a:rPr>
              <a:t> </a:t>
            </a:r>
            <a:r>
              <a:rPr lang="cs-CZ" sz="1000" b="0" i="0" u="none" strike="noStrike" kern="1200" baseline="0" dirty="0" err="1" smtClean="0">
                <a:solidFill>
                  <a:schemeClr val="tx1"/>
                </a:solidFill>
                <a:latin typeface="+mn-lt"/>
                <a:ea typeface="+mn-ea"/>
                <a:cs typeface="+mn-cs"/>
              </a:rPr>
              <a:t>fused</a:t>
            </a:r>
            <a:r>
              <a:rPr lang="cs-CZ" sz="1000" b="0" i="0" u="none" strike="noStrike" kern="1200" baseline="0" dirty="0" smtClean="0">
                <a:solidFill>
                  <a:schemeClr val="tx1"/>
                </a:solidFill>
                <a:latin typeface="+mn-lt"/>
                <a:ea typeface="+mn-ea"/>
                <a:cs typeface="+mn-cs"/>
              </a:rPr>
              <a:t> </a:t>
            </a:r>
            <a:r>
              <a:rPr lang="cs-CZ" sz="1000" b="0" i="0" u="none" strike="noStrike" kern="1200" baseline="0" dirty="0" err="1" smtClean="0">
                <a:solidFill>
                  <a:schemeClr val="tx1"/>
                </a:solidFill>
                <a:latin typeface="+mn-lt"/>
                <a:ea typeface="+mn-ea"/>
                <a:cs typeface="+mn-cs"/>
              </a:rPr>
              <a:t>proteins</a:t>
            </a:r>
            <a:r>
              <a:rPr lang="cs-CZ" sz="1000" b="0" i="0" u="none" strike="noStrike" kern="1200" baseline="0" dirty="0" smtClean="0">
                <a:solidFill>
                  <a:schemeClr val="tx1"/>
                </a:solidFill>
                <a:latin typeface="+mn-lt"/>
                <a:ea typeface="+mn-ea"/>
                <a:cs typeface="+mn-cs"/>
              </a:rPr>
              <a:t> by </a:t>
            </a:r>
            <a:r>
              <a:rPr lang="cs-CZ" sz="1000" b="0" i="0" u="none" strike="noStrike" kern="1200" baseline="0" dirty="0" err="1" smtClean="0">
                <a:solidFill>
                  <a:schemeClr val="tx1"/>
                </a:solidFill>
                <a:latin typeface="+mn-lt"/>
                <a:ea typeface="+mn-ea"/>
                <a:cs typeface="+mn-cs"/>
              </a:rPr>
              <a:t>oxidation</a:t>
            </a:r>
            <a:r>
              <a:rPr lang="cs-CZ" sz="1000" b="0" i="0" u="none" strike="noStrike" kern="1200" baseline="0" dirty="0" smtClean="0">
                <a:solidFill>
                  <a:schemeClr val="tx1"/>
                </a:solidFill>
                <a:latin typeface="+mn-lt"/>
                <a:ea typeface="+mn-ea"/>
                <a:cs typeface="+mn-cs"/>
              </a:rPr>
              <a:t>.</a:t>
            </a:r>
            <a:endParaRPr lang="cs-CZ" altLang="cs-CZ" sz="1000" b="1" dirty="0" smtClean="0"/>
          </a:p>
        </p:txBody>
      </p:sp>
      <p:sp>
        <p:nvSpPr>
          <p:cNvPr id="4198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527C9BA6-7042-4BE0-94CF-BCFA4836C317}" type="slidenum">
              <a:rPr lang="cs-CZ" altLang="cs-CZ" sz="1200" b="0">
                <a:solidFill>
                  <a:srgbClr val="990000"/>
                </a:solidFill>
                <a:latin typeface="Allegro BT" pitchFamily="82" charset="0"/>
              </a:rPr>
              <a:pPr/>
              <a:t>32</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1696606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sz="1000" kern="1200" dirty="0" err="1" smtClean="0">
                <a:solidFill>
                  <a:schemeClr val="tx1"/>
                </a:solidFill>
                <a:latin typeface="+mn-lt"/>
                <a:ea typeface="DejaVu Sans"/>
                <a:cs typeface="DejaVu Sans"/>
              </a:rPr>
              <a:t>Christie</a:t>
            </a:r>
            <a:r>
              <a:rPr lang="cs-CZ" altLang="cs-CZ" sz="1000" kern="1200" dirty="0" smtClean="0">
                <a:solidFill>
                  <a:schemeClr val="tx1"/>
                </a:solidFill>
                <a:latin typeface="+mn-lt"/>
                <a:ea typeface="DejaVu Sans"/>
                <a:cs typeface="DejaVu Sans"/>
              </a:rPr>
              <a:t> and </a:t>
            </a:r>
            <a:r>
              <a:rPr lang="cs-CZ" altLang="cs-CZ" sz="1000" kern="1200" dirty="0" err="1" smtClean="0">
                <a:solidFill>
                  <a:schemeClr val="tx1"/>
                </a:solidFill>
                <a:latin typeface="+mn-lt"/>
                <a:ea typeface="DejaVu Sans"/>
                <a:cs typeface="DejaVu Sans"/>
              </a:rPr>
              <a:t>Zurbriggen</a:t>
            </a:r>
            <a:r>
              <a:rPr lang="cs-CZ" altLang="cs-CZ" sz="1000" kern="1200" dirty="0" smtClean="0">
                <a:solidFill>
                  <a:schemeClr val="tx1"/>
                </a:solidFill>
                <a:latin typeface="+mn-lt"/>
                <a:ea typeface="DejaVu Sans"/>
                <a:cs typeface="DejaVu Sans"/>
              </a:rPr>
              <a:t> 2020, New </a:t>
            </a:r>
            <a:r>
              <a:rPr lang="cs-CZ" altLang="cs-CZ" sz="1000" kern="1200" dirty="0" err="1" smtClean="0">
                <a:solidFill>
                  <a:schemeClr val="tx1"/>
                </a:solidFill>
                <a:latin typeface="+mn-lt"/>
                <a:ea typeface="DejaVu Sans"/>
                <a:cs typeface="DejaVu Sans"/>
              </a:rPr>
              <a:t>Phytologist</a:t>
            </a:r>
            <a:r>
              <a:rPr lang="cs-CZ" altLang="cs-CZ" sz="1000" kern="1200" dirty="0" smtClean="0">
                <a:solidFill>
                  <a:schemeClr val="tx1"/>
                </a:solidFill>
                <a:latin typeface="+mn-lt"/>
                <a:ea typeface="DejaVu Sans"/>
                <a:cs typeface="DejaVu Sans"/>
              </a:rPr>
              <a:t>:</a:t>
            </a:r>
          </a:p>
          <a:p>
            <a:r>
              <a:rPr lang="cs-CZ" sz="1000" b="0" i="0" u="none" strike="noStrike" kern="1200" baseline="0" dirty="0" err="1" smtClean="0">
                <a:solidFill>
                  <a:schemeClr val="tx1"/>
                </a:solidFill>
                <a:latin typeface="+mn-lt"/>
                <a:ea typeface="+mn-ea"/>
                <a:cs typeface="+mn-cs"/>
              </a:rPr>
              <a:t>Optogenetic</a:t>
            </a:r>
            <a:r>
              <a:rPr lang="cs-CZ" sz="1000" b="0" i="0" u="none" strike="noStrike" kern="1200" baseline="0" dirty="0" smtClean="0">
                <a:solidFill>
                  <a:schemeClr val="tx1"/>
                </a:solidFill>
                <a:latin typeface="+mn-lt"/>
                <a:ea typeface="+mn-ea"/>
                <a:cs typeface="+mn-cs"/>
              </a:rPr>
              <a:t> </a:t>
            </a:r>
            <a:r>
              <a:rPr lang="cs-CZ" sz="1000" b="0" i="0" u="none" strike="noStrike" kern="1200" baseline="0" dirty="0" err="1" smtClean="0">
                <a:solidFill>
                  <a:schemeClr val="tx1"/>
                </a:solidFill>
                <a:latin typeface="+mn-lt"/>
                <a:ea typeface="+mn-ea"/>
                <a:cs typeface="+mn-cs"/>
              </a:rPr>
              <a:t>tool</a:t>
            </a:r>
            <a:r>
              <a:rPr lang="cs-CZ" sz="1000" b="0" i="0" u="none" strike="noStrike" kern="1200" baseline="0" dirty="0" smtClean="0">
                <a:solidFill>
                  <a:schemeClr val="tx1"/>
                </a:solidFill>
                <a:latin typeface="+mn-lt"/>
                <a:ea typeface="+mn-ea"/>
                <a:cs typeface="+mn-cs"/>
              </a:rPr>
              <a:t> </a:t>
            </a:r>
            <a:r>
              <a:rPr lang="cs-CZ" sz="1000" b="0" i="0" u="none" strike="noStrike" kern="1200" baseline="0" dirty="0" err="1" smtClean="0">
                <a:solidFill>
                  <a:schemeClr val="tx1"/>
                </a:solidFill>
                <a:latin typeface="+mn-lt"/>
                <a:ea typeface="+mn-ea"/>
                <a:cs typeface="+mn-cs"/>
              </a:rPr>
              <a:t>examples</a:t>
            </a:r>
            <a:r>
              <a:rPr lang="cs-CZ" sz="1000" b="0" i="0" u="none" strike="noStrike" kern="1200" baseline="0" dirty="0" smtClean="0">
                <a:solidFill>
                  <a:schemeClr val="tx1"/>
                </a:solidFill>
                <a:latin typeface="+mn-lt"/>
                <a:ea typeface="+mn-ea"/>
                <a:cs typeface="+mn-cs"/>
              </a:rPr>
              <a:t> </a:t>
            </a:r>
            <a:r>
              <a:rPr lang="cs-CZ" sz="1000" b="0" i="0" u="none" strike="noStrike" kern="1200" baseline="0" dirty="0" err="1" smtClean="0">
                <a:solidFill>
                  <a:schemeClr val="tx1"/>
                </a:solidFill>
                <a:latin typeface="+mn-lt"/>
                <a:ea typeface="+mn-ea"/>
                <a:cs typeface="+mn-cs"/>
              </a:rPr>
              <a:t>derived</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from plant photoreceptors that are widely</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used in microbial and mammalian cells. Their</a:t>
            </a:r>
            <a:r>
              <a:rPr lang="cs-CZ" sz="1000" b="0" i="0" u="none" strike="noStrike" kern="1200" baseline="0" dirty="0" smtClean="0">
                <a:solidFill>
                  <a:schemeClr val="tx1"/>
                </a:solidFill>
                <a:latin typeface="+mn-lt"/>
                <a:ea typeface="+mn-ea"/>
                <a:cs typeface="+mn-cs"/>
              </a:rPr>
              <a:t> </a:t>
            </a:r>
            <a:r>
              <a:rPr lang="en-US" sz="1000" b="0" i="0" u="none" strike="noStrike" kern="1200" baseline="0" dirty="0" smtClean="0">
                <a:solidFill>
                  <a:schemeClr val="tx1"/>
                </a:solidFill>
                <a:latin typeface="+mn-lt"/>
                <a:ea typeface="+mn-ea"/>
                <a:cs typeface="+mn-cs"/>
              </a:rPr>
              <a:t>mode of action in controlling a protein of</a:t>
            </a:r>
          </a:p>
          <a:p>
            <a:r>
              <a:rPr lang="en-US" sz="1000" b="0" i="0" u="none" strike="noStrike" kern="1200" baseline="0" dirty="0" smtClean="0">
                <a:solidFill>
                  <a:schemeClr val="tx1"/>
                </a:solidFill>
                <a:latin typeface="+mn-lt"/>
                <a:ea typeface="+mn-ea"/>
                <a:cs typeface="+mn-cs"/>
              </a:rPr>
              <a:t>interest (POI) is illustrated.</a:t>
            </a:r>
            <a:endParaRPr lang="cs-CZ" sz="1000" b="0" i="0" u="none" strike="noStrike" kern="1200" baseline="0" dirty="0" smtClean="0">
              <a:solidFill>
                <a:schemeClr val="tx1"/>
              </a:solidFill>
              <a:latin typeface="+mn-lt"/>
              <a:ea typeface="+mn-ea"/>
              <a:cs typeface="+mn-cs"/>
            </a:endParaRPr>
          </a:p>
          <a:p>
            <a:pPr marL="228600" indent="-228600">
              <a:buAutoNum type="alphaLcParenBoth"/>
            </a:pPr>
            <a:r>
              <a:rPr lang="cs-CZ" sz="1000" b="0" i="0" u="none" strike="noStrike" kern="1200" baseline="0" dirty="0" err="1" smtClean="0">
                <a:solidFill>
                  <a:schemeClr val="tx1"/>
                </a:solidFill>
                <a:latin typeface="+mn-lt"/>
                <a:ea typeface="+mn-ea"/>
                <a:cs typeface="+mn-cs"/>
              </a:rPr>
              <a:t>Photoswitchable</a:t>
            </a:r>
            <a:r>
              <a:rPr lang="cs-CZ" sz="1000" b="0" i="0" u="none" strike="noStrike" kern="1200" baseline="0" dirty="0" smtClean="0">
                <a:solidFill>
                  <a:schemeClr val="tx1"/>
                </a:solidFill>
                <a:latin typeface="+mn-lt"/>
                <a:ea typeface="+mn-ea"/>
                <a:cs typeface="+mn-cs"/>
              </a:rPr>
              <a:t> PHYB/PIF </a:t>
            </a:r>
            <a:r>
              <a:rPr lang="cs-CZ" sz="1000" b="0" i="0" u="none" strike="noStrike" kern="1200" baseline="0" dirty="0" err="1" smtClean="0">
                <a:solidFill>
                  <a:schemeClr val="tx1"/>
                </a:solidFill>
                <a:latin typeface="+mn-lt"/>
                <a:ea typeface="+mn-ea"/>
                <a:cs typeface="+mn-cs"/>
              </a:rPr>
              <a:t>heterodimerization</a:t>
            </a:r>
            <a:r>
              <a:rPr lang="cs-CZ" sz="1000" b="0" i="0" u="none" strike="noStrike" kern="1200" baseline="0" dirty="0" smtClean="0">
                <a:solidFill>
                  <a:schemeClr val="tx1"/>
                </a:solidFill>
                <a:latin typeface="+mn-lt"/>
                <a:ea typeface="+mn-ea"/>
                <a:cs typeface="+mn-cs"/>
              </a:rPr>
              <a:t>. </a:t>
            </a:r>
          </a:p>
          <a:p>
            <a:pPr marL="228600" indent="-228600">
              <a:buAutoNum type="alphaLcParenBoth"/>
            </a:pPr>
            <a:r>
              <a:rPr lang="cs-CZ" sz="1000" b="0" i="0" u="none" strike="noStrike" kern="1200" baseline="0" dirty="0" err="1" smtClean="0">
                <a:solidFill>
                  <a:schemeClr val="tx1"/>
                </a:solidFill>
                <a:latin typeface="+mn-lt"/>
                <a:ea typeface="+mn-ea"/>
                <a:cs typeface="+mn-cs"/>
              </a:rPr>
              <a:t>Photoreversible</a:t>
            </a:r>
            <a:r>
              <a:rPr lang="cs-CZ" sz="1000" b="0" i="0" u="none" strike="noStrike" kern="1200" baseline="0" dirty="0" smtClean="0">
                <a:solidFill>
                  <a:schemeClr val="tx1"/>
                </a:solidFill>
                <a:latin typeface="+mn-lt"/>
                <a:ea typeface="+mn-ea"/>
                <a:cs typeface="+mn-cs"/>
              </a:rPr>
              <a:t> CRY2/CIB </a:t>
            </a:r>
            <a:r>
              <a:rPr lang="cs-CZ" sz="1000" b="0" i="0" u="none" strike="noStrike" kern="1200" baseline="0" dirty="0" err="1" smtClean="0">
                <a:solidFill>
                  <a:schemeClr val="tx1"/>
                </a:solidFill>
                <a:latin typeface="+mn-lt"/>
                <a:ea typeface="+mn-ea"/>
                <a:cs typeface="+mn-cs"/>
              </a:rPr>
              <a:t>heterodimerization</a:t>
            </a:r>
            <a:r>
              <a:rPr lang="cs-CZ" sz="1000" b="0" i="0" u="none" strike="noStrike" kern="1200" baseline="0" dirty="0" smtClean="0">
                <a:solidFill>
                  <a:schemeClr val="tx1"/>
                </a:solidFill>
                <a:latin typeface="+mn-lt"/>
                <a:ea typeface="+mn-ea"/>
                <a:cs typeface="+mn-cs"/>
              </a:rPr>
              <a:t>.</a:t>
            </a:r>
          </a:p>
          <a:p>
            <a:pPr marL="228600" indent="-228600">
              <a:buAutoNum type="alphaLcParenBoth"/>
            </a:pPr>
            <a:r>
              <a:rPr lang="cs-CZ" sz="1000" b="0" i="0" u="none" strike="noStrike" kern="1200" baseline="0" dirty="0" err="1" smtClean="0">
                <a:solidFill>
                  <a:schemeClr val="tx1"/>
                </a:solidFill>
                <a:latin typeface="+mn-lt"/>
                <a:ea typeface="+mn-ea"/>
                <a:cs typeface="+mn-cs"/>
              </a:rPr>
              <a:t>Photoreversible</a:t>
            </a:r>
            <a:r>
              <a:rPr lang="cs-CZ" sz="1000" b="0" i="0" u="none" strike="noStrike" kern="1200" baseline="0" dirty="0" smtClean="0">
                <a:solidFill>
                  <a:schemeClr val="tx1"/>
                </a:solidFill>
                <a:latin typeface="+mn-lt"/>
                <a:ea typeface="+mn-ea"/>
                <a:cs typeface="+mn-cs"/>
              </a:rPr>
              <a:t> CRY2 </a:t>
            </a:r>
            <a:r>
              <a:rPr lang="cs-CZ" sz="1000" b="0" i="0" u="none" strike="noStrike" kern="1200" baseline="0" dirty="0" err="1" smtClean="0">
                <a:solidFill>
                  <a:schemeClr val="tx1"/>
                </a:solidFill>
                <a:latin typeface="+mn-lt"/>
                <a:ea typeface="+mn-ea"/>
                <a:cs typeface="+mn-cs"/>
              </a:rPr>
              <a:t>dimerization</a:t>
            </a:r>
            <a:r>
              <a:rPr lang="cs-CZ" sz="1000" b="0" i="0" u="none" strike="noStrike" kern="1200" baseline="0" dirty="0" smtClean="0">
                <a:solidFill>
                  <a:schemeClr val="tx1"/>
                </a:solidFill>
                <a:latin typeface="+mn-lt"/>
                <a:ea typeface="+mn-ea"/>
                <a:cs typeface="+mn-cs"/>
              </a:rPr>
              <a:t>/</a:t>
            </a:r>
            <a:r>
              <a:rPr lang="cs-CZ" sz="1000" b="0" i="0" u="none" strike="noStrike" kern="1200" baseline="0" dirty="0" err="1" smtClean="0">
                <a:solidFill>
                  <a:schemeClr val="tx1"/>
                </a:solidFill>
                <a:latin typeface="+mn-lt"/>
                <a:ea typeface="+mn-ea"/>
                <a:cs typeface="+mn-cs"/>
              </a:rPr>
              <a:t>oligomerization</a:t>
            </a:r>
            <a:r>
              <a:rPr lang="cs-CZ" sz="1000" b="0" i="0" u="none" strike="noStrike" kern="1200" baseline="0" dirty="0" smtClean="0">
                <a:solidFill>
                  <a:schemeClr val="tx1"/>
                </a:solidFill>
                <a:latin typeface="+mn-lt"/>
                <a:ea typeface="+mn-ea"/>
                <a:cs typeface="+mn-cs"/>
              </a:rPr>
              <a:t>.</a:t>
            </a:r>
          </a:p>
          <a:p>
            <a:pPr marL="228600" indent="-228600">
              <a:buAutoNum type="alphaLcParenBoth"/>
            </a:pPr>
            <a:r>
              <a:rPr lang="cs-CZ" sz="1000" b="0" i="0" u="none" strike="noStrike" kern="1200" baseline="0" dirty="0" err="1" smtClean="0">
                <a:solidFill>
                  <a:schemeClr val="tx1"/>
                </a:solidFill>
                <a:latin typeface="+mn-lt"/>
                <a:ea typeface="+mn-ea"/>
                <a:cs typeface="+mn-cs"/>
              </a:rPr>
              <a:t>Photoreversible</a:t>
            </a:r>
            <a:r>
              <a:rPr lang="cs-CZ" sz="1000" b="0" i="0" u="none" strike="noStrike" kern="1200" baseline="0" dirty="0" smtClean="0">
                <a:solidFill>
                  <a:schemeClr val="tx1"/>
                </a:solidFill>
                <a:latin typeface="+mn-lt"/>
                <a:ea typeface="+mn-ea"/>
                <a:cs typeface="+mn-cs"/>
              </a:rPr>
              <a:t> LOV </a:t>
            </a:r>
            <a:r>
              <a:rPr lang="cs-CZ" sz="1000" b="0" i="0" u="none" strike="noStrike" kern="1200" baseline="0" dirty="0" err="1" smtClean="0">
                <a:solidFill>
                  <a:schemeClr val="tx1"/>
                </a:solidFill>
                <a:latin typeface="+mn-lt"/>
                <a:ea typeface="+mn-ea"/>
                <a:cs typeface="+mn-cs"/>
              </a:rPr>
              <a:t>caging</a:t>
            </a:r>
            <a:r>
              <a:rPr lang="cs-CZ" sz="1000" b="0" i="0" u="none" strike="noStrike" kern="1200" baseline="0" dirty="0" smtClean="0">
                <a:solidFill>
                  <a:schemeClr val="tx1"/>
                </a:solidFill>
                <a:latin typeface="+mn-lt"/>
                <a:ea typeface="+mn-ea"/>
                <a:cs typeface="+mn-cs"/>
              </a:rPr>
              <a:t>/</a:t>
            </a:r>
            <a:r>
              <a:rPr lang="cs-CZ" sz="1000" b="0" i="0" u="none" strike="noStrike" kern="1200" baseline="0" dirty="0" err="1" smtClean="0">
                <a:solidFill>
                  <a:schemeClr val="tx1"/>
                </a:solidFill>
                <a:latin typeface="+mn-lt"/>
                <a:ea typeface="+mn-ea"/>
                <a:cs typeface="+mn-cs"/>
              </a:rPr>
              <a:t>uncaging</a:t>
            </a:r>
            <a:r>
              <a:rPr lang="cs-CZ" sz="1000" b="0" i="0" u="none" strike="noStrike" kern="1200" baseline="0" dirty="0" smtClean="0">
                <a:solidFill>
                  <a:schemeClr val="tx1"/>
                </a:solidFill>
                <a:latin typeface="+mn-lt"/>
                <a:ea typeface="+mn-ea"/>
                <a:cs typeface="+mn-cs"/>
              </a:rPr>
              <a:t>. </a:t>
            </a:r>
          </a:p>
          <a:p>
            <a:pPr marL="228600" indent="-228600">
              <a:buAutoNum type="alphaLcParenBoth"/>
            </a:pPr>
            <a:r>
              <a:rPr lang="cs-CZ" sz="1000" b="0" i="0" u="none" strike="noStrike" kern="1200" baseline="0" dirty="0" err="1" smtClean="0">
                <a:solidFill>
                  <a:schemeClr val="tx1"/>
                </a:solidFill>
                <a:latin typeface="+mn-lt"/>
                <a:ea typeface="+mn-ea"/>
                <a:cs typeface="+mn-cs"/>
              </a:rPr>
              <a:t>Photoreversible</a:t>
            </a:r>
            <a:r>
              <a:rPr lang="cs-CZ" sz="1000" b="0" i="0" u="none" strike="noStrike" kern="1200" baseline="0" dirty="0" smtClean="0">
                <a:solidFill>
                  <a:schemeClr val="tx1"/>
                </a:solidFill>
                <a:latin typeface="+mn-lt"/>
                <a:ea typeface="+mn-ea"/>
                <a:cs typeface="+mn-cs"/>
              </a:rPr>
              <a:t> UVR8/COP1 </a:t>
            </a:r>
            <a:r>
              <a:rPr lang="cs-CZ" sz="1000" b="0" i="0" u="none" strike="noStrike" kern="1200" baseline="0" dirty="0" err="1" smtClean="0">
                <a:solidFill>
                  <a:schemeClr val="tx1"/>
                </a:solidFill>
                <a:latin typeface="+mn-lt"/>
                <a:ea typeface="+mn-ea"/>
                <a:cs typeface="+mn-cs"/>
              </a:rPr>
              <a:t>heterodimerization</a:t>
            </a:r>
            <a:r>
              <a:rPr lang="cs-CZ" sz="1000" b="0" i="0" u="none" strike="noStrike" kern="1200" baseline="0" dirty="0" smtClean="0">
                <a:solidFill>
                  <a:schemeClr val="tx1"/>
                </a:solidFill>
                <a:latin typeface="+mn-lt"/>
                <a:ea typeface="+mn-ea"/>
                <a:cs typeface="+mn-cs"/>
              </a:rPr>
              <a:t>.</a:t>
            </a:r>
          </a:p>
          <a:p>
            <a:pPr marL="228600" indent="-228600">
              <a:buAutoNum type="alphaLcParenBoth"/>
            </a:pPr>
            <a:r>
              <a:rPr lang="cs-CZ" sz="1000" b="0" i="0" u="none" strike="noStrike" kern="1200" baseline="0" dirty="0" err="1" smtClean="0">
                <a:solidFill>
                  <a:schemeClr val="tx1"/>
                </a:solidFill>
                <a:latin typeface="+mn-lt"/>
                <a:ea typeface="+mn-ea"/>
                <a:cs typeface="+mn-cs"/>
              </a:rPr>
              <a:t>Photoreversible</a:t>
            </a:r>
            <a:r>
              <a:rPr lang="cs-CZ" sz="1000" b="0" i="0" u="none" strike="noStrike" kern="1200" baseline="0" dirty="0" smtClean="0">
                <a:solidFill>
                  <a:schemeClr val="tx1"/>
                </a:solidFill>
                <a:latin typeface="+mn-lt"/>
                <a:ea typeface="+mn-ea"/>
                <a:cs typeface="+mn-cs"/>
              </a:rPr>
              <a:t> UVR8 </a:t>
            </a:r>
            <a:r>
              <a:rPr lang="cs-CZ" sz="1000" b="0" i="0" u="none" strike="noStrike" kern="1200" baseline="0" dirty="0" err="1" smtClean="0">
                <a:solidFill>
                  <a:schemeClr val="tx1"/>
                </a:solidFill>
                <a:latin typeface="+mn-lt"/>
                <a:ea typeface="+mn-ea"/>
                <a:cs typeface="+mn-cs"/>
              </a:rPr>
              <a:t>monomerization</a:t>
            </a:r>
            <a:r>
              <a:rPr lang="cs-CZ" sz="1000" b="0" i="0" u="none" strike="noStrike" kern="1200" baseline="0" dirty="0" smtClean="0">
                <a:solidFill>
                  <a:schemeClr val="tx1"/>
                </a:solidFill>
                <a:latin typeface="+mn-lt"/>
                <a:ea typeface="+mn-ea"/>
                <a:cs typeface="+mn-cs"/>
              </a:rPr>
              <a:t>/</a:t>
            </a:r>
            <a:r>
              <a:rPr lang="cs-CZ" sz="1000" b="0" i="0" u="none" strike="noStrike" kern="1200" baseline="0" dirty="0" err="1" smtClean="0">
                <a:solidFill>
                  <a:schemeClr val="tx1"/>
                </a:solidFill>
                <a:latin typeface="+mn-lt"/>
                <a:ea typeface="+mn-ea"/>
                <a:cs typeface="+mn-cs"/>
              </a:rPr>
              <a:t>dimerization</a:t>
            </a:r>
            <a:r>
              <a:rPr lang="cs-CZ" sz="1000" b="0" i="0" u="none" strike="noStrike" kern="1200" baseline="0" dirty="0" smtClean="0">
                <a:solidFill>
                  <a:schemeClr val="tx1"/>
                </a:solidFill>
                <a:latin typeface="+mn-lt"/>
                <a:ea typeface="+mn-ea"/>
                <a:cs typeface="+mn-cs"/>
              </a:rPr>
              <a:t>.</a:t>
            </a:r>
            <a:endParaRPr lang="cs-CZ" altLang="cs-CZ" sz="1000" b="1" dirty="0" smtClean="0"/>
          </a:p>
        </p:txBody>
      </p:sp>
      <p:sp>
        <p:nvSpPr>
          <p:cNvPr id="4198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527C9BA6-7042-4BE0-94CF-BCFA4836C317}" type="slidenum">
              <a:rPr lang="cs-CZ" altLang="cs-CZ" sz="1200" b="0">
                <a:solidFill>
                  <a:srgbClr val="990000"/>
                </a:solidFill>
                <a:latin typeface="Allegro BT" pitchFamily="82" charset="0"/>
              </a:rPr>
              <a:pPr/>
              <a:t>33</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4158587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Application of the first </a:t>
            </a:r>
            <a:r>
              <a:rPr lang="en-US" sz="1200" b="0" i="0" u="none" strike="noStrike" kern="1200" baseline="0" dirty="0" err="1" smtClean="0">
                <a:solidFill>
                  <a:schemeClr val="tx1"/>
                </a:solidFill>
                <a:latin typeface="+mn-lt"/>
                <a:ea typeface="+mn-ea"/>
                <a:cs typeface="+mn-cs"/>
              </a:rPr>
              <a:t>optogenetic</a:t>
            </a:r>
            <a:r>
              <a:rPr lang="en-US" sz="1200" b="0" i="0" u="none" strike="noStrike" kern="1200" baseline="0" dirty="0" smtClean="0">
                <a:solidFill>
                  <a:schemeClr val="tx1"/>
                </a:solidFill>
                <a:latin typeface="+mn-lt"/>
                <a:ea typeface="+mn-ea"/>
                <a:cs typeface="+mn-cs"/>
              </a:rPr>
              <a:t> tools in plants.</a:t>
            </a:r>
            <a:endParaRPr lang="cs-CZ" sz="1200" b="0" i="0" u="none" strike="noStrike" kern="1200" baseline="0" dirty="0" smtClean="0">
              <a:solidFill>
                <a:schemeClr val="tx1"/>
              </a:solidFill>
              <a:latin typeface="+mn-lt"/>
              <a:ea typeface="+mn-ea"/>
              <a:cs typeface="+mn-cs"/>
            </a:endParaRPr>
          </a:p>
          <a:p>
            <a:pPr marL="228600" indent="-228600">
              <a:buAutoNum type="alphaLcParenBoth"/>
            </a:pPr>
            <a:r>
              <a:rPr lang="en-US" sz="1200" b="0" i="0" u="none" strike="noStrike" kern="1200" baseline="0" dirty="0" smtClean="0">
                <a:solidFill>
                  <a:schemeClr val="tx1"/>
                </a:solidFill>
                <a:latin typeface="+mn-lt"/>
                <a:ea typeface="+mn-ea"/>
                <a:cs typeface="+mn-cs"/>
              </a:rPr>
              <a:t>A plant’s need of white light for growth poses intrinsic experimental limitations for implementing</a:t>
            </a:r>
            <a:r>
              <a:rPr lang="cs-CZ"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optogenetics</a:t>
            </a:r>
            <a:r>
              <a:rPr lang="en-US" sz="1200" b="0" i="0" u="none" strike="noStrike" kern="1200" baseline="0" dirty="0" smtClean="0">
                <a:solidFill>
                  <a:schemeClr val="tx1"/>
                </a:solidFill>
                <a:latin typeface="+mn-lt"/>
                <a:ea typeface="+mn-ea"/>
                <a:cs typeface="+mn-cs"/>
              </a:rPr>
              <a:t>, as any </a:t>
            </a:r>
            <a:r>
              <a:rPr lang="en-US" sz="1200" b="0" i="0" u="none" strike="noStrike" kern="1200" baseline="0" dirty="0" err="1" smtClean="0">
                <a:solidFill>
                  <a:schemeClr val="tx1"/>
                </a:solidFill>
                <a:latin typeface="+mn-lt"/>
                <a:ea typeface="+mn-ea"/>
                <a:cs typeface="+mn-cs"/>
              </a:rPr>
              <a:t>photoswitch</a:t>
            </a:r>
            <a:r>
              <a:rPr lang="en-US" sz="1200" b="0" i="0" u="none" strike="noStrike" kern="1200" baseline="0" dirty="0" smtClean="0">
                <a:solidFill>
                  <a:schemeClr val="tx1"/>
                </a:solidFill>
                <a:latin typeface="+mn-lt"/>
                <a:ea typeface="+mn-ea"/>
                <a:cs typeface="+mn-cs"/>
              </a:rPr>
              <a:t> introduced will be active under ambient light.</a:t>
            </a:r>
            <a:endParaRPr lang="cs-CZ"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(b, c) Design principle and mode of function of plant usable light-switch</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elements (PULSE), an </a:t>
            </a:r>
            <a:r>
              <a:rPr lang="en-US" sz="1200" b="0" i="0" u="none" strike="noStrike" kern="1200" baseline="0" dirty="0" err="1" smtClean="0">
                <a:solidFill>
                  <a:schemeClr val="tx1"/>
                </a:solidFill>
                <a:latin typeface="+mn-lt"/>
                <a:ea typeface="+mn-ea"/>
                <a:cs typeface="+mn-cs"/>
              </a:rPr>
              <a:t>optogenetic</a:t>
            </a:r>
            <a:r>
              <a:rPr lang="en-US" sz="1200" b="0" i="0" u="none" strike="noStrike" kern="1200" baseline="0" dirty="0" smtClean="0">
                <a:solidFill>
                  <a:schemeClr val="tx1"/>
                </a:solidFill>
                <a:latin typeface="+mn-lt"/>
                <a:ea typeface="+mn-ea"/>
                <a:cs typeface="+mn-cs"/>
              </a:rPr>
              <a:t> tool for the control of gene expression in plants in the presence of ambient light, by combining two </a:t>
            </a:r>
            <a:r>
              <a:rPr lang="en-US" sz="1200" b="0" i="0" u="none" strike="noStrike" kern="1200" baseline="0" dirty="0" err="1" smtClean="0">
                <a:solidFill>
                  <a:schemeClr val="tx1"/>
                </a:solidFill>
                <a:latin typeface="+mn-lt"/>
                <a:ea typeface="+mn-ea"/>
                <a:cs typeface="+mn-cs"/>
              </a:rPr>
              <a:t>photoswitches</a:t>
            </a:r>
            <a:r>
              <a:rPr lang="en-US" sz="1200" b="0" i="0" u="none" strike="noStrike" kern="1200" baseline="0" dirty="0" smtClean="0">
                <a:solidFill>
                  <a:schemeClr val="tx1"/>
                </a:solidFill>
                <a:latin typeface="+mn-lt"/>
                <a:ea typeface="+mn-ea"/>
                <a:cs typeface="+mn-cs"/>
              </a:rPr>
              <a:t>, one based</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on the bacterial blue light-receptor EL222, which turns gene expression off under blue light (</a:t>
            </a:r>
            <a:r>
              <a:rPr lang="en-US" sz="1200" b="0" i="0" u="none" strike="noStrike" kern="1200" baseline="0" dirty="0" err="1" smtClean="0">
                <a:solidFill>
                  <a:schemeClr val="tx1"/>
                </a:solidFill>
                <a:latin typeface="+mn-lt"/>
                <a:ea typeface="+mn-ea"/>
                <a:cs typeface="+mn-cs"/>
              </a:rPr>
              <a:t>Blueoff</a:t>
            </a:r>
            <a:r>
              <a:rPr lang="en-US" sz="1200" b="0" i="0" u="none" strike="noStrike" kern="1200" baseline="0" dirty="0" smtClean="0">
                <a:solidFill>
                  <a:schemeClr val="tx1"/>
                </a:solidFill>
                <a:latin typeface="+mn-lt"/>
                <a:ea typeface="+mn-ea"/>
                <a:cs typeface="+mn-cs"/>
              </a:rPr>
              <a:t>), and a second one activating expression under red light</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RedOn</a:t>
            </a:r>
            <a:r>
              <a:rPr lang="en-US" sz="1200" b="0" i="0" u="none" strike="noStrike" kern="1200" baseline="0" dirty="0" smtClean="0">
                <a:solidFill>
                  <a:schemeClr val="tx1"/>
                </a:solidFill>
                <a:latin typeface="+mn-lt"/>
                <a:ea typeface="+mn-ea"/>
                <a:cs typeface="+mn-cs"/>
              </a:rPr>
              <a:t>) engineered from PHYB. The system is active only in the presence of monochromatic red light, and is off in any other light condition, namely ambient/white light, blue light or in the dark.</a:t>
            </a:r>
            <a:endParaRPr lang="cs-CZ"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(d) </a:t>
            </a:r>
            <a:r>
              <a:rPr lang="en-US" sz="1200" b="0" i="0" u="none" strike="noStrike" kern="1200" baseline="0" dirty="0" err="1" smtClean="0">
                <a:solidFill>
                  <a:schemeClr val="tx1"/>
                </a:solidFill>
                <a:latin typeface="+mn-lt"/>
                <a:ea typeface="+mn-ea"/>
                <a:cs typeface="+mn-cs"/>
              </a:rPr>
              <a:t>Optogenetic</a:t>
            </a:r>
            <a:r>
              <a:rPr lang="en-US" sz="1200" b="0" i="0" u="none" strike="noStrike" kern="1200" baseline="0" dirty="0" smtClean="0">
                <a:solidFill>
                  <a:schemeClr val="tx1"/>
                </a:solidFill>
                <a:latin typeface="+mn-lt"/>
                <a:ea typeface="+mn-ea"/>
                <a:cs typeface="+mn-cs"/>
              </a:rPr>
              <a:t> optimization of plant physiology. Blue light activates BLINK1, leading to an </a:t>
            </a:r>
            <a:r>
              <a:rPr lang="en-US" sz="1200" b="0" i="0" u="none" strike="noStrike" kern="1200" baseline="0" dirty="0" err="1" smtClean="0">
                <a:solidFill>
                  <a:schemeClr val="tx1"/>
                </a:solidFill>
                <a:latin typeface="+mn-lt"/>
                <a:ea typeface="+mn-ea"/>
                <a:cs typeface="+mn-cs"/>
              </a:rPr>
              <a:t>increasedK+influx</a:t>
            </a:r>
            <a:r>
              <a:rPr lang="en-US" sz="1200" b="0" i="0" u="none" strike="noStrike" kern="1200" baseline="0" dirty="0" smtClean="0">
                <a:solidFill>
                  <a:schemeClr val="tx1"/>
                </a:solidFill>
                <a:latin typeface="+mn-lt"/>
                <a:ea typeface="+mn-ea"/>
                <a:cs typeface="+mn-cs"/>
              </a:rPr>
              <a:t> in guard cells.</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This enhances stomatal opening kinetics contributing to improved CO2assimilation while H2O status is preserved, leading to an overall increase in biomass.</a:t>
            </a:r>
            <a:endParaRPr lang="cs-CZ" altLang="cs-CZ" b="1" dirty="0" smtClean="0"/>
          </a:p>
        </p:txBody>
      </p:sp>
      <p:sp>
        <p:nvSpPr>
          <p:cNvPr id="4198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527C9BA6-7042-4BE0-94CF-BCFA4836C317}" type="slidenum">
              <a:rPr lang="cs-CZ" altLang="cs-CZ" sz="1200" b="0">
                <a:solidFill>
                  <a:srgbClr val="990000"/>
                </a:solidFill>
                <a:latin typeface="Allegro BT" pitchFamily="82" charset="0"/>
              </a:rPr>
              <a:pPr/>
              <a:t>34</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3253203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Application of the first </a:t>
            </a:r>
            <a:r>
              <a:rPr lang="en-US" sz="1200" b="0" i="0" u="none" strike="noStrike" kern="1200" baseline="0" dirty="0" err="1" smtClean="0">
                <a:solidFill>
                  <a:schemeClr val="tx1"/>
                </a:solidFill>
                <a:latin typeface="+mn-lt"/>
                <a:ea typeface="+mn-ea"/>
                <a:cs typeface="+mn-cs"/>
              </a:rPr>
              <a:t>optogenetic</a:t>
            </a:r>
            <a:r>
              <a:rPr lang="en-US" sz="1200" b="0" i="0" u="none" strike="noStrike" kern="1200" baseline="0" dirty="0" smtClean="0">
                <a:solidFill>
                  <a:schemeClr val="tx1"/>
                </a:solidFill>
                <a:latin typeface="+mn-lt"/>
                <a:ea typeface="+mn-ea"/>
                <a:cs typeface="+mn-cs"/>
              </a:rPr>
              <a:t> tools in plants.</a:t>
            </a:r>
            <a:endParaRPr lang="cs-CZ"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(d) </a:t>
            </a:r>
            <a:r>
              <a:rPr lang="en-US" sz="1200" b="0" i="0" u="none" strike="noStrike" kern="1200" baseline="0" dirty="0" err="1" smtClean="0">
                <a:solidFill>
                  <a:schemeClr val="tx1"/>
                </a:solidFill>
                <a:latin typeface="+mn-lt"/>
                <a:ea typeface="+mn-ea"/>
                <a:cs typeface="+mn-cs"/>
              </a:rPr>
              <a:t>Optogenetic</a:t>
            </a:r>
            <a:r>
              <a:rPr lang="en-US" sz="1200" b="0" i="0" u="none" strike="noStrike" kern="1200" baseline="0" dirty="0" smtClean="0">
                <a:solidFill>
                  <a:schemeClr val="tx1"/>
                </a:solidFill>
                <a:latin typeface="+mn-lt"/>
                <a:ea typeface="+mn-ea"/>
                <a:cs typeface="+mn-cs"/>
              </a:rPr>
              <a:t> optimization of plant physiology. Blue light activates BLINK1, leading to an </a:t>
            </a:r>
            <a:r>
              <a:rPr lang="en-US" sz="1200" b="0" i="0" u="none" strike="noStrike" kern="1200" baseline="0" dirty="0" err="1" smtClean="0">
                <a:solidFill>
                  <a:schemeClr val="tx1"/>
                </a:solidFill>
                <a:latin typeface="+mn-lt"/>
                <a:ea typeface="+mn-ea"/>
                <a:cs typeface="+mn-cs"/>
              </a:rPr>
              <a:t>increasedK+influx</a:t>
            </a:r>
            <a:r>
              <a:rPr lang="en-US" sz="1200" b="0" i="0" u="none" strike="noStrike" kern="1200" baseline="0" dirty="0" smtClean="0">
                <a:solidFill>
                  <a:schemeClr val="tx1"/>
                </a:solidFill>
                <a:latin typeface="+mn-lt"/>
                <a:ea typeface="+mn-ea"/>
                <a:cs typeface="+mn-cs"/>
              </a:rPr>
              <a:t> in guard cells.</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This enhances </a:t>
            </a:r>
            <a:r>
              <a:rPr lang="en-US" sz="1200" b="0" i="0" u="sng" strike="noStrike" kern="1200" baseline="0" dirty="0" smtClean="0">
                <a:solidFill>
                  <a:schemeClr val="tx1"/>
                </a:solidFill>
                <a:latin typeface="+mn-lt"/>
                <a:ea typeface="+mn-ea"/>
                <a:cs typeface="+mn-cs"/>
              </a:rPr>
              <a:t>stomatal opening kinetics </a:t>
            </a:r>
            <a:r>
              <a:rPr lang="en-US" sz="1200" b="0" i="0" u="none" strike="noStrike" kern="1200" baseline="0" dirty="0" smtClean="0">
                <a:solidFill>
                  <a:schemeClr val="tx1"/>
                </a:solidFill>
                <a:latin typeface="+mn-lt"/>
                <a:ea typeface="+mn-ea"/>
                <a:cs typeface="+mn-cs"/>
              </a:rPr>
              <a:t>contributing to improved CO2assimilation while H2O status is preserved, leading to an overall increase in biomass.</a:t>
            </a:r>
            <a:endParaRPr lang="cs-CZ" altLang="cs-CZ" b="1" dirty="0" smtClean="0"/>
          </a:p>
        </p:txBody>
      </p:sp>
      <p:sp>
        <p:nvSpPr>
          <p:cNvPr id="4198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527C9BA6-7042-4BE0-94CF-BCFA4836C317}" type="slidenum">
              <a:rPr lang="cs-CZ" altLang="cs-CZ" sz="1200" b="0">
                <a:solidFill>
                  <a:srgbClr val="990000"/>
                </a:solidFill>
                <a:latin typeface="Allegro BT" pitchFamily="82" charset="0"/>
              </a:rPr>
              <a:pPr/>
              <a:t>35</a:t>
            </a:fld>
            <a:endParaRPr lang="cs-CZ" altLang="cs-CZ" sz="1200" b="0">
              <a:solidFill>
                <a:srgbClr val="990000"/>
              </a:solidFill>
              <a:latin typeface="Allegro BT" pitchFamily="82" charset="0"/>
            </a:endParaRPr>
          </a:p>
        </p:txBody>
      </p:sp>
    </p:spTree>
    <p:extLst>
      <p:ext uri="{BB962C8B-B14F-4D97-AF65-F5344CB8AC3E}">
        <p14:creationId xmlns:p14="http://schemas.microsoft.com/office/powerpoint/2010/main" val="3116445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1CB57283-9E0D-48C8-B0BA-BB7E710F4EAE}" type="slidenum">
              <a:rPr lang="cs-CZ" altLang="cs-CZ" sz="1200" b="0" smtClean="0">
                <a:latin typeface="Times New Roman" pitchFamily="18" charset="0"/>
              </a:rPr>
              <a:pPr/>
              <a:t>36</a:t>
            </a:fld>
            <a:endParaRPr lang="cs-CZ" altLang="cs-CZ" sz="1200" b="0" smtClean="0">
              <a:latin typeface="Times New Roman" pitchFamily="18" charset="0"/>
            </a:endParaRPr>
          </a:p>
        </p:txBody>
      </p:sp>
      <p:sp>
        <p:nvSpPr>
          <p:cNvPr id="73731" name="Rectangle 2"/>
          <p:cNvSpPr>
            <a:spLocks noGrp="1" noRot="1" noChangeAspect="1" noChangeArrowheads="1" noTextEdit="1"/>
          </p:cNvSpPr>
          <p:nvPr>
            <p:ph type="sldImg"/>
          </p:nvPr>
        </p:nvSpPr>
        <p:spPr>
          <a:xfrm>
            <a:off x="26988" y="744538"/>
            <a:ext cx="6615112" cy="3722687"/>
          </a:xfrm>
          <a:ln/>
        </p:spPr>
      </p:sp>
      <p:sp>
        <p:nvSpPr>
          <p:cNvPr id="73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err="1" smtClean="0"/>
              <a:t>Serbin</a:t>
            </a:r>
            <a:r>
              <a:rPr lang="en-US" sz="1000" dirty="0" smtClean="0"/>
              <a:t> and Townsend</a:t>
            </a:r>
            <a:r>
              <a:rPr lang="cs-CZ" sz="1000" dirty="0" smtClean="0"/>
              <a:t> 2020, In: </a:t>
            </a:r>
            <a:r>
              <a:rPr lang="en-US" sz="1000" dirty="0" smtClean="0"/>
              <a:t>Remote</a:t>
            </a:r>
            <a:r>
              <a:rPr lang="cs-CZ" sz="1000" dirty="0" smtClean="0"/>
              <a:t> </a:t>
            </a:r>
            <a:r>
              <a:rPr lang="en-US" sz="1000" dirty="0" smtClean="0"/>
              <a:t>Sensing of Plant Biodiversity</a:t>
            </a:r>
            <a:r>
              <a:rPr lang="cs-CZ" sz="1000" dirty="0" smtClean="0"/>
              <a:t> (</a:t>
            </a:r>
            <a:r>
              <a:rPr lang="cs-CZ" sz="1000" dirty="0" err="1" smtClean="0"/>
              <a:t>Springer</a:t>
            </a:r>
            <a:r>
              <a:rPr lang="cs-CZ" sz="1000" dirty="0" smtClean="0"/>
              <a:t>)</a:t>
            </a:r>
            <a:r>
              <a:rPr lang="en-US" sz="1000" dirty="0" smtClean="0"/>
              <a:t> </a:t>
            </a:r>
            <a:endParaRPr lang="cs-CZ" sz="1000" dirty="0" smtClean="0"/>
          </a:p>
          <a:p>
            <a:endParaRPr lang="cs-CZ" sz="1000" dirty="0" smtClean="0"/>
          </a:p>
          <a:p>
            <a:r>
              <a:rPr lang="en-US" sz="1000" dirty="0" smtClean="0"/>
              <a:t>Fig. 3.2 The internal structure and biochemistry of leaves within a canopy control the optical signatures observed by remote sensing instrumentation. The amount of incident radiation that is </a:t>
            </a:r>
            <a:r>
              <a:rPr lang="en-US" sz="1000" dirty="0" err="1" smtClean="0"/>
              <a:t>refected</a:t>
            </a:r>
            <a:r>
              <a:rPr lang="en-US" sz="1000" dirty="0" smtClean="0"/>
              <a:t> by, transmitted through, or absorbed by leaves within a canopy is regulated by these structural and biochemical properties of leaves. For example, leaf properties such as a thick cuticle layer, high wax, and/or a large amount of leaf hairs can </a:t>
            </a:r>
            <a:r>
              <a:rPr lang="en-US" sz="1000" dirty="0" err="1" smtClean="0"/>
              <a:t>signifcantly</a:t>
            </a:r>
            <a:r>
              <a:rPr lang="en-US" sz="1000" dirty="0" smtClean="0"/>
              <a:t> </a:t>
            </a:r>
            <a:r>
              <a:rPr lang="en-US" sz="1000" dirty="0" err="1" smtClean="0"/>
              <a:t>infuence</a:t>
            </a:r>
            <a:r>
              <a:rPr lang="en-US" sz="1000" dirty="0" smtClean="0"/>
              <a:t> the amount of </a:t>
            </a:r>
            <a:r>
              <a:rPr lang="en-US" sz="1000" dirty="0" err="1" smtClean="0"/>
              <a:t>frstsurface</a:t>
            </a:r>
            <a:r>
              <a:rPr lang="en-US" sz="1000" dirty="0" smtClean="0"/>
              <a:t> </a:t>
            </a:r>
            <a:r>
              <a:rPr lang="en-US" sz="1000" dirty="0" err="1" smtClean="0"/>
              <a:t>refectance</a:t>
            </a:r>
            <a:r>
              <a:rPr lang="en-US" sz="1000" dirty="0" smtClean="0"/>
              <a:t> (that is the </a:t>
            </a:r>
            <a:r>
              <a:rPr lang="en-US" sz="1000" dirty="0" err="1" smtClean="0"/>
              <a:t>refected</a:t>
            </a:r>
            <a:r>
              <a:rPr lang="en-US" sz="1000" dirty="0" smtClean="0"/>
              <a:t> light directly off the outer leaf layer that does not interact with the leaf interior), causing less solar radiation to penetrate into the leaf. The thickness of the mesophyll layer associated with other properties, such as thicker leaves, can cause higher degree of internal leaf scattering, less transmittance through the leaf, and higher absorption in some </a:t>
            </a:r>
            <a:r>
              <a:rPr lang="en-US" sz="1000" dirty="0" err="1" smtClean="0"/>
              <a:t>wavelengths</a:t>
            </a:r>
            <a:r>
              <a:rPr lang="en-US" sz="1000" dirty="0" smtClean="0"/>
              <a:t>. Importantly, the diffuse </a:t>
            </a:r>
            <a:r>
              <a:rPr lang="en-US" sz="1000" dirty="0" err="1" smtClean="0"/>
              <a:t>refectance</a:t>
            </a:r>
            <a:r>
              <a:rPr lang="en-US" sz="1000" dirty="0" smtClean="0"/>
              <a:t> out of the leaf is that </a:t>
            </a:r>
            <a:r>
              <a:rPr lang="en-US" sz="1000" dirty="0" err="1" smtClean="0"/>
              <a:t>modifed</a:t>
            </a:r>
            <a:r>
              <a:rPr lang="en-US" sz="1000" dirty="0" smtClean="0"/>
              <a:t> by internal leaf </a:t>
            </a:r>
            <a:r>
              <a:rPr lang="en-US" sz="1000" dirty="0" err="1" smtClean="0"/>
              <a:t>properties</a:t>
            </a:r>
            <a:r>
              <a:rPr lang="en-US" sz="1000" dirty="0" smtClean="0"/>
              <a:t> and contains useful for mapping functional trait</a:t>
            </a:r>
            <a:endParaRPr lang="en-GB" altLang="cs-CZ" sz="1000" dirty="0" smtClean="0"/>
          </a:p>
        </p:txBody>
      </p:sp>
    </p:spTree>
    <p:extLst>
      <p:ext uri="{BB962C8B-B14F-4D97-AF65-F5344CB8AC3E}">
        <p14:creationId xmlns:p14="http://schemas.microsoft.com/office/powerpoint/2010/main" val="340601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err="1" smtClean="0"/>
              <a:t>Asner</a:t>
            </a:r>
            <a:r>
              <a:rPr lang="cs-CZ" sz="1000" dirty="0" smtClean="0"/>
              <a:t> 2008, In: </a:t>
            </a:r>
            <a:r>
              <a:rPr lang="en-US" sz="1000" dirty="0" smtClean="0"/>
              <a:t>Hyperspectral Remote Sensing of Tropical and Sub-Tropical Forests</a:t>
            </a:r>
            <a:r>
              <a:rPr lang="cs-CZ" sz="1000" dirty="0" smtClean="0"/>
              <a:t>:</a:t>
            </a:r>
          </a:p>
          <a:p>
            <a:r>
              <a:rPr lang="en-US" sz="1000" dirty="0" smtClean="0"/>
              <a:t>Fig. 12.4 Mean, minimum, and maximum reflectance and transmittance spectra of 150 canopy tree species from the eastern Amazon basin (G. Asner, unpublished data). Inset shows zoom of visible (400–700 nm) portion of the spectrum.</a:t>
            </a:r>
            <a:endParaRPr lang="cs-CZ" altLang="cs-CZ" sz="1000" dirty="0" smtClean="0"/>
          </a:p>
        </p:txBody>
      </p:sp>
      <p:sp>
        <p:nvSpPr>
          <p:cNvPr id="7782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0DB5556-BEE0-4453-AF5F-73838035A616}" type="slidenum">
              <a:rPr lang="cs-CZ" altLang="cs-CZ" sz="1200" b="0" smtClean="0">
                <a:solidFill>
                  <a:srgbClr val="990000"/>
                </a:solidFill>
                <a:latin typeface="Allegro BT" pitchFamily="82" charset="0"/>
              </a:rPr>
              <a:pPr/>
              <a:t>37</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311491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3</a:t>
            </a:fld>
            <a:endParaRPr lang="cs-CZ"/>
          </a:p>
        </p:txBody>
      </p:sp>
    </p:spTree>
    <p:extLst>
      <p:ext uri="{BB962C8B-B14F-4D97-AF65-F5344CB8AC3E}">
        <p14:creationId xmlns:p14="http://schemas.microsoft.com/office/powerpoint/2010/main" val="159093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z="1000" dirty="0" smtClean="0"/>
              <a:t>Vegetace má různou odrazivost v různých intervalech elektromagnetického spektra. Tato odrazivost je různá pro jednotlivé druhy rostlin, ale i pro jednotlivé rostlinné orgány. Spektrální křivku odrazivosti listu je možno v oblasti viditelného a blízkého infračerveného záření dělit do tří částí, které odpovídají hlavním faktorům určujícím velikost spektrální odrazivosti. Záření ve viditelné části spektra (400–700 </a:t>
            </a:r>
            <a:r>
              <a:rPr lang="cs-CZ" altLang="cs-CZ" sz="1000" dirty="0" err="1" smtClean="0"/>
              <a:t>nm</a:t>
            </a:r>
            <a:r>
              <a:rPr lang="cs-CZ" altLang="cs-CZ" sz="1000" dirty="0" smtClean="0"/>
              <a:t>) je výrazně pohlcováno především zeleným fotosyntetickým barvivem – chlorofylem. Protože chlorofyl pohlcuje záření nejvíce v modré a červené části viditelného záření a nejméně v zelené části kolem 550 </a:t>
            </a:r>
            <a:r>
              <a:rPr lang="cs-CZ" altLang="cs-CZ" sz="1000" dirty="0" err="1" smtClean="0"/>
              <a:t>nm</a:t>
            </a:r>
            <a:r>
              <a:rPr lang="cs-CZ" altLang="cs-CZ" sz="1000" dirty="0" smtClean="0"/>
              <a:t>, jeví se nám vegetace jako zelená. V oblasti kolem 700–800 </a:t>
            </a:r>
            <a:r>
              <a:rPr lang="cs-CZ" altLang="cs-CZ" sz="1000" dirty="0" err="1" smtClean="0"/>
              <a:t>nm</a:t>
            </a:r>
            <a:r>
              <a:rPr lang="cs-CZ" altLang="cs-CZ" sz="1000" dirty="0" smtClean="0"/>
              <a:t> odrazivost výrazně narůstá. Tato část spektra bývá označována jako červený okraj v důsledku své polohy za červeným viditelným zářením. Proměny odrazivosti v oblasti červeného okraje ukazují jemné změny ve fyziologickém stavu rostlin, např. v množství chlorofylu, jež signalizují, že je list poškozen, dříve než je poškození viditelné pouhým okem. V blízké infračervené části spektra (700–1000 </a:t>
            </a:r>
            <a:r>
              <a:rPr lang="cs-CZ" altLang="cs-CZ" sz="1000" dirty="0" err="1" smtClean="0"/>
              <a:t>nm</a:t>
            </a:r>
            <a:r>
              <a:rPr lang="cs-CZ" altLang="cs-CZ" sz="1000" dirty="0" smtClean="0"/>
              <a:t>) je odrazivost listu podmíněna především strukturálním uspořádáním buněk listu. V krátkovlnné infračervené oblasti je hlavní faktor podmiňující odrazivost listu obsah vody v listoví (1000–2500 </a:t>
            </a:r>
            <a:r>
              <a:rPr lang="cs-CZ" altLang="cs-CZ" sz="1000" dirty="0" err="1" smtClean="0"/>
              <a:t>nm</a:t>
            </a:r>
            <a:r>
              <a:rPr lang="cs-CZ" altLang="cs-CZ" sz="1000" dirty="0" smtClean="0"/>
              <a:t>). Vyšší obsah vody snižuje odrazivost rostlin.</a:t>
            </a:r>
          </a:p>
          <a:p>
            <a:r>
              <a:rPr lang="cs-CZ" altLang="cs-CZ" sz="1000" dirty="0" smtClean="0"/>
              <a:t>K získání spektra odrazivosti se používají laboratorní či přenosné </a:t>
            </a:r>
            <a:r>
              <a:rPr lang="cs-CZ" altLang="cs-CZ" sz="1000" dirty="0" err="1" smtClean="0"/>
              <a:t>spektroradiometry</a:t>
            </a:r>
            <a:r>
              <a:rPr lang="cs-CZ" altLang="cs-CZ" sz="1000" dirty="0" smtClean="0"/>
              <a:t> s šířkou spektrálních pásem jen 1,5 </a:t>
            </a:r>
            <a:r>
              <a:rPr lang="cs-CZ" altLang="cs-CZ" sz="1000" dirty="0" err="1" smtClean="0"/>
              <a:t>nm</a:t>
            </a:r>
            <a:r>
              <a:rPr lang="cs-CZ" altLang="cs-CZ" sz="1000" dirty="0" smtClean="0"/>
              <a:t>. Z průběhu křivky odrazivosti listu se dá vyčíst mnoho údajů o fyziologickém a zdravotním stavu rostlin. Je to množství chlorofylu i dalších listových barviv, struktura a stav buněk listu, množství biomasy a obsah vody v listoví. Různá lokální maxima odrazivosti nebo absorpční vlastnosti odpovídají obsahu chemických látek v listech. Některé z těchto látek, jako jsou látky fenolické (lignin a taniny), se v rostlinách často hromadí v důsledku působení stresových faktorů. Z křivky odrazivosti můžeme tedy zjistit i stupeň poškození rostlin. V grafu je vidět, že křivka odrazivosti zdravých jehlic má jiný průběh než křivka odrazivosti jehlic poškozených.</a:t>
            </a:r>
          </a:p>
          <a:p>
            <a:endParaRPr lang="cs-CZ" altLang="cs-CZ" sz="1000" dirty="0" smtClean="0"/>
          </a:p>
        </p:txBody>
      </p:sp>
      <p:sp>
        <p:nvSpPr>
          <p:cNvPr id="7782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0DB5556-BEE0-4453-AF5F-73838035A616}" type="slidenum">
              <a:rPr lang="cs-CZ" altLang="cs-CZ" sz="1200" b="0" smtClean="0">
                <a:solidFill>
                  <a:srgbClr val="990000"/>
                </a:solidFill>
                <a:latin typeface="Allegro BT" pitchFamily="82" charset="0"/>
              </a:rPr>
              <a:pPr/>
              <a:t>38</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1732623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C06AC2EA-EB6A-4CED-80D5-1F1A93BCFA15}" type="slidenum">
              <a:rPr lang="cs-CZ" altLang="cs-CZ" sz="1200" b="0">
                <a:latin typeface="Times New Roman" panose="02020603050405020304" pitchFamily="18" charset="0"/>
              </a:rPr>
              <a:pPr/>
              <a:t>39</a:t>
            </a:fld>
            <a:endParaRPr lang="cs-CZ" altLang="cs-CZ" sz="1200" b="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xfrm>
            <a:off x="90488" y="744538"/>
            <a:ext cx="6616700" cy="3722687"/>
          </a:xfrm>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Tree>
    <p:extLst>
      <p:ext uri="{BB962C8B-B14F-4D97-AF65-F5344CB8AC3E}">
        <p14:creationId xmlns:p14="http://schemas.microsoft.com/office/powerpoint/2010/main" val="771592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7270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840FF5C-71A2-4CA9-AA4A-7D1BF7F6FD30}" type="slidenum">
              <a:rPr lang="cs-CZ" altLang="cs-CZ" sz="1200" b="0" smtClean="0">
                <a:solidFill>
                  <a:srgbClr val="990000"/>
                </a:solidFill>
                <a:latin typeface="Allegro BT" pitchFamily="82" charset="0"/>
              </a:rPr>
              <a:pPr/>
              <a:t>40</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3319844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a:ln/>
        </p:spPr>
      </p:sp>
      <p:sp>
        <p:nvSpPr>
          <p:cNvPr id="58371" name="Zástupný symbol pro poznámky 2"/>
          <p:cNvSpPr>
            <a:spLocks noGrp="1"/>
          </p:cNvSpPr>
          <p:nvPr>
            <p:ph type="body" idx="1"/>
          </p:nvPr>
        </p:nvSpPr>
        <p:spPr>
          <a:noFill/>
        </p:spPr>
        <p:txBody>
          <a:bodyPr/>
          <a:lstStyle/>
          <a:p>
            <a:endParaRPr lang="en-GB" altLang="cs-CZ" smtClean="0"/>
          </a:p>
        </p:txBody>
      </p:sp>
      <p:sp>
        <p:nvSpPr>
          <p:cNvPr id="58372" name="Zástupný symbol pro číslo snímku 3"/>
          <p:cNvSpPr>
            <a:spLocks noGrp="1"/>
          </p:cNvSpPr>
          <p:nvPr>
            <p:ph type="sldNum" sz="quarter" idx="5"/>
          </p:nvPr>
        </p:nvSpPr>
        <p:spPr>
          <a:noFill/>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9CCA4CF6-3C5D-42BB-832E-8A1449E53C13}" type="slidenum">
              <a:rPr lang="cs-CZ" altLang="cs-CZ" sz="1200">
                <a:solidFill>
                  <a:schemeClr val="tx1"/>
                </a:solidFill>
                <a:latin typeface="Times New Roman" panose="02020603050405020304" pitchFamily="18" charset="0"/>
              </a:rPr>
              <a:pPr/>
              <a:t>41</a:t>
            </a:fld>
            <a:endParaRPr lang="cs-CZ" altLang="cs-CZ"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4691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obrázek snímku 1"/>
          <p:cNvSpPr>
            <a:spLocks noGrp="1" noRot="1" noChangeAspect="1" noTextEdit="1"/>
          </p:cNvSpPr>
          <p:nvPr>
            <p:ph type="sldImg"/>
          </p:nvPr>
        </p:nvSpPr>
        <p:spPr>
          <a:ln/>
        </p:spPr>
      </p:sp>
      <p:sp>
        <p:nvSpPr>
          <p:cNvPr id="1229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
        <p:nvSpPr>
          <p:cNvPr id="1229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E7288434-45AD-4E5D-A190-B4E1A55900AC}" type="slidenum">
              <a:rPr lang="cs-CZ" altLang="cs-CZ" sz="1200" smtClean="0">
                <a:solidFill>
                  <a:schemeClr val="tx1"/>
                </a:solidFill>
                <a:latin typeface="Times New Roman" panose="02020603050405020304" pitchFamily="18" charset="0"/>
              </a:rPr>
              <a:pPr/>
              <a:t>42</a:t>
            </a:fld>
            <a:endParaRPr lang="cs-CZ" altLang="cs-CZ" sz="12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7036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p:cNvSpPr>
            <a:spLocks noGrp="1" noRot="1" noChangeAspect="1" noTextEdit="1"/>
          </p:cNvSpPr>
          <p:nvPr>
            <p:ph type="sldImg"/>
          </p:nvPr>
        </p:nvSpPr>
        <p:spPr>
          <a:ln/>
        </p:spPr>
      </p:sp>
      <p:sp>
        <p:nvSpPr>
          <p:cNvPr id="61443" name="Zástupný symbol pro poznámky 2"/>
          <p:cNvSpPr>
            <a:spLocks noGrp="1"/>
          </p:cNvSpPr>
          <p:nvPr>
            <p:ph type="body" idx="1"/>
          </p:nvPr>
        </p:nvSpPr>
        <p:spPr>
          <a:noFill/>
        </p:spPr>
        <p:txBody>
          <a:bodyPr/>
          <a:lstStyle/>
          <a:p>
            <a:endParaRPr lang="en-GB" altLang="cs-CZ" smtClean="0"/>
          </a:p>
        </p:txBody>
      </p:sp>
      <p:sp>
        <p:nvSpPr>
          <p:cNvPr id="61444" name="Zástupný symbol pro číslo snímku 3"/>
          <p:cNvSpPr>
            <a:spLocks noGrp="1"/>
          </p:cNvSpPr>
          <p:nvPr>
            <p:ph type="sldNum" sz="quarter" idx="5"/>
          </p:nvPr>
        </p:nvSpPr>
        <p:spPr>
          <a:noFill/>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1A675D85-B8DE-463D-80B4-26F18BB49375}" type="slidenum">
              <a:rPr lang="cs-CZ" altLang="cs-CZ" sz="1200">
                <a:solidFill>
                  <a:schemeClr val="tx1"/>
                </a:solidFill>
                <a:latin typeface="Times New Roman" panose="02020603050405020304" pitchFamily="18" charset="0"/>
              </a:rPr>
              <a:pPr/>
              <a:t>43</a:t>
            </a:fld>
            <a:endParaRPr lang="cs-CZ" altLang="cs-CZ"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61638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6246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622D6ACC-82A7-4400-8A0E-12B0AC619000}" type="slidenum">
              <a:rPr lang="cs-CZ" altLang="cs-CZ" sz="1200">
                <a:solidFill>
                  <a:schemeClr val="tx1"/>
                </a:solidFill>
                <a:latin typeface="Times New Roman" panose="02020603050405020304" pitchFamily="18" charset="0"/>
              </a:rPr>
              <a:pPr/>
              <a:t>44</a:t>
            </a:fld>
            <a:endParaRPr lang="cs-CZ" altLang="cs-CZ"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15652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
        <p:nvSpPr>
          <p:cNvPr id="2458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4F341994-F4AD-4D22-BF48-F8BB11B5B43D}" type="slidenum">
              <a:rPr lang="cs-CZ" altLang="cs-CZ" sz="1200" smtClean="0">
                <a:solidFill>
                  <a:schemeClr val="tx1"/>
                </a:solidFill>
                <a:latin typeface="Times New Roman" panose="02020603050405020304" pitchFamily="18" charset="0"/>
              </a:rPr>
              <a:pPr/>
              <a:t>45</a:t>
            </a:fld>
            <a:endParaRPr lang="cs-CZ" altLang="cs-CZ" sz="120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62522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6246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6246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990000"/>
                </a:solidFill>
                <a:latin typeface="Allegro BT" pitchFamily="82" charset="0"/>
              </a:defRPr>
            </a:lvl1pPr>
            <a:lvl2pPr marL="742950" indent="-285750">
              <a:defRPr sz="2800">
                <a:solidFill>
                  <a:srgbClr val="990000"/>
                </a:solidFill>
                <a:latin typeface="Allegro BT" pitchFamily="82" charset="0"/>
              </a:defRPr>
            </a:lvl2pPr>
            <a:lvl3pPr marL="1143000" indent="-228600">
              <a:defRPr sz="2800">
                <a:solidFill>
                  <a:srgbClr val="990000"/>
                </a:solidFill>
                <a:latin typeface="Allegro BT" pitchFamily="82" charset="0"/>
              </a:defRPr>
            </a:lvl3pPr>
            <a:lvl4pPr marL="1600200" indent="-228600">
              <a:defRPr sz="2800">
                <a:solidFill>
                  <a:srgbClr val="990000"/>
                </a:solidFill>
                <a:latin typeface="Allegro BT" pitchFamily="82" charset="0"/>
              </a:defRPr>
            </a:lvl4pPr>
            <a:lvl5pPr marL="2057400" indent="-228600">
              <a:defRPr sz="2800">
                <a:solidFill>
                  <a:srgbClr val="990000"/>
                </a:solidFill>
                <a:latin typeface="Allegro BT" pitchFamily="82" charset="0"/>
              </a:defRPr>
            </a:lvl5pPr>
            <a:lvl6pPr marL="2514600" indent="-228600" eaLnBrk="0" fontAlgn="base" hangingPunct="0">
              <a:spcBef>
                <a:spcPct val="0"/>
              </a:spcBef>
              <a:spcAft>
                <a:spcPct val="0"/>
              </a:spcAft>
              <a:defRPr sz="2800">
                <a:solidFill>
                  <a:srgbClr val="990000"/>
                </a:solidFill>
                <a:latin typeface="Allegro BT" pitchFamily="82" charset="0"/>
              </a:defRPr>
            </a:lvl6pPr>
            <a:lvl7pPr marL="2971800" indent="-228600" eaLnBrk="0" fontAlgn="base" hangingPunct="0">
              <a:spcBef>
                <a:spcPct val="0"/>
              </a:spcBef>
              <a:spcAft>
                <a:spcPct val="0"/>
              </a:spcAft>
              <a:defRPr sz="2800">
                <a:solidFill>
                  <a:srgbClr val="990000"/>
                </a:solidFill>
                <a:latin typeface="Allegro BT" pitchFamily="82" charset="0"/>
              </a:defRPr>
            </a:lvl7pPr>
            <a:lvl8pPr marL="3429000" indent="-228600" eaLnBrk="0" fontAlgn="base" hangingPunct="0">
              <a:spcBef>
                <a:spcPct val="0"/>
              </a:spcBef>
              <a:spcAft>
                <a:spcPct val="0"/>
              </a:spcAft>
              <a:defRPr sz="2800">
                <a:solidFill>
                  <a:srgbClr val="990000"/>
                </a:solidFill>
                <a:latin typeface="Allegro BT" pitchFamily="82" charset="0"/>
              </a:defRPr>
            </a:lvl8pPr>
            <a:lvl9pPr marL="3886200" indent="-228600" eaLnBrk="0" fontAlgn="base" hangingPunct="0">
              <a:spcBef>
                <a:spcPct val="0"/>
              </a:spcBef>
              <a:spcAft>
                <a:spcPct val="0"/>
              </a:spcAft>
              <a:defRPr sz="2800">
                <a:solidFill>
                  <a:srgbClr val="990000"/>
                </a:solidFill>
                <a:latin typeface="Allegro BT" pitchFamily="82" charset="0"/>
              </a:defRPr>
            </a:lvl9pPr>
          </a:lstStyle>
          <a:p>
            <a:fld id="{622D6ACC-82A7-4400-8A0E-12B0AC619000}" type="slidenum">
              <a:rPr lang="cs-CZ" altLang="cs-CZ" sz="1200">
                <a:solidFill>
                  <a:schemeClr val="tx1"/>
                </a:solidFill>
                <a:latin typeface="Times New Roman" panose="02020603050405020304" pitchFamily="18" charset="0"/>
              </a:rPr>
              <a:pPr/>
              <a:t>46</a:t>
            </a:fld>
            <a:endParaRPr lang="cs-CZ" altLang="cs-CZ"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83079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000" b="0" i="0" kern="1200" dirty="0" smtClean="0">
                <a:solidFill>
                  <a:schemeClr val="tx1"/>
                </a:solidFill>
                <a:effectLst/>
                <a:latin typeface="+mn-lt"/>
                <a:ea typeface="+mn-ea"/>
                <a:cs typeface="+mn-cs"/>
              </a:rPr>
              <a:t>Figure 1. Leaf Mimicry in the Climbing Plant </a:t>
            </a:r>
            <a:r>
              <a:rPr lang="en-US" sz="1000" b="0" i="1" kern="1200" dirty="0" err="1" smtClean="0">
                <a:solidFill>
                  <a:schemeClr val="tx1"/>
                </a:solidFill>
                <a:effectLst/>
                <a:latin typeface="+mn-lt"/>
                <a:ea typeface="+mn-ea"/>
                <a:cs typeface="+mn-cs"/>
              </a:rPr>
              <a:t>Boquila</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trifoliolata</a:t>
            </a:r>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Pictures of the twining vine </a:t>
            </a:r>
            <a:r>
              <a:rPr lang="en-US" sz="1000" b="0" i="1" kern="1200" dirty="0" smtClean="0">
                <a:solidFill>
                  <a:schemeClr val="tx1"/>
                </a:solidFill>
                <a:effectLst/>
                <a:latin typeface="+mn-lt"/>
                <a:ea typeface="+mn-ea"/>
                <a:cs typeface="+mn-cs"/>
              </a:rPr>
              <a:t>B. </a:t>
            </a:r>
            <a:r>
              <a:rPr lang="en-US" sz="1000" b="0" i="1" kern="1200" dirty="0" err="1" smtClean="0">
                <a:solidFill>
                  <a:schemeClr val="tx1"/>
                </a:solidFill>
                <a:effectLst/>
                <a:latin typeface="+mn-lt"/>
                <a:ea typeface="+mn-ea"/>
                <a:cs typeface="+mn-cs"/>
              </a:rPr>
              <a:t>trifoliolata</a:t>
            </a:r>
            <a:r>
              <a:rPr lang="en-US" sz="1000" b="0" i="0" kern="1200" dirty="0" smtClean="0">
                <a:solidFill>
                  <a:schemeClr val="tx1"/>
                </a:solidFill>
                <a:effectLst/>
                <a:latin typeface="+mn-lt"/>
                <a:ea typeface="+mn-ea"/>
                <a:cs typeface="+mn-cs"/>
              </a:rPr>
              <a:t> co-occurring with woody species in the temperate rainforest of southern Chile, where leaf mimicry in terms of size, color, and/or shape is evident. White arrows point to the vine (V) and to the host tree (T). Leaf length of the tree species is shown in parentheses [</a:t>
            </a:r>
            <a:r>
              <a:rPr lang="en-US" sz="1000" b="0" i="0" u="none" strike="noStrike" kern="1200" dirty="0" smtClean="0">
                <a:solidFill>
                  <a:schemeClr val="tx1"/>
                </a:solidFill>
                <a:effectLst/>
                <a:latin typeface="+mn-lt"/>
                <a:ea typeface="+mn-ea"/>
                <a:cs typeface="+mn-cs"/>
                <a:hlinkClick r:id="rId3"/>
              </a:rPr>
              <a:t>13</a:t>
            </a:r>
            <a:r>
              <a:rPr lang="en-US" sz="1000" b="0" i="0" kern="1200" dirty="0" smtClean="0">
                <a:solidFill>
                  <a:schemeClr val="tx1"/>
                </a:solidFill>
                <a:effectLst/>
                <a:latin typeface="+mn-lt"/>
                <a:ea typeface="+mn-ea"/>
                <a:cs typeface="+mn-cs"/>
              </a:rPr>
              <a:t>]; this may help to estimate leaf size variation in the vine.</a:t>
            </a:r>
          </a:p>
          <a:p>
            <a:r>
              <a:rPr lang="en-US" sz="1000" b="0" i="0" kern="1200" dirty="0" smtClean="0">
                <a:solidFill>
                  <a:schemeClr val="tx1"/>
                </a:solidFill>
                <a:effectLst/>
                <a:latin typeface="+mn-lt"/>
                <a:ea typeface="+mn-ea"/>
                <a:cs typeface="+mn-cs"/>
              </a:rPr>
              <a:t>(A) </a:t>
            </a:r>
            <a:r>
              <a:rPr lang="en-US" sz="1000" b="0" i="1" kern="1200" dirty="0" err="1" smtClean="0">
                <a:solidFill>
                  <a:schemeClr val="tx1"/>
                </a:solidFill>
                <a:effectLst/>
                <a:latin typeface="+mn-lt"/>
                <a:ea typeface="+mn-ea"/>
                <a:cs typeface="+mn-cs"/>
              </a:rPr>
              <a:t>Myrceugenia</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planipes</a:t>
            </a:r>
            <a:r>
              <a:rPr lang="en-US" sz="1000" b="0" i="0" kern="1200" dirty="0" smtClean="0">
                <a:solidFill>
                  <a:schemeClr val="tx1"/>
                </a:solidFill>
                <a:effectLst/>
                <a:latin typeface="+mn-lt"/>
                <a:ea typeface="+mn-ea"/>
                <a:cs typeface="+mn-cs"/>
              </a:rPr>
              <a:t> (3.5–8 cm).</a:t>
            </a:r>
          </a:p>
          <a:p>
            <a:r>
              <a:rPr lang="en-US" sz="1000" b="0" i="0" kern="1200" dirty="0" smtClean="0">
                <a:solidFill>
                  <a:schemeClr val="tx1"/>
                </a:solidFill>
                <a:effectLst/>
                <a:latin typeface="+mn-lt"/>
                <a:ea typeface="+mn-ea"/>
                <a:cs typeface="+mn-cs"/>
              </a:rPr>
              <a:t>(B) </a:t>
            </a:r>
            <a:r>
              <a:rPr lang="en-US" sz="1000" b="0" i="1" kern="1200" dirty="0" err="1" smtClean="0">
                <a:solidFill>
                  <a:schemeClr val="tx1"/>
                </a:solidFill>
                <a:effectLst/>
                <a:latin typeface="+mn-lt"/>
                <a:ea typeface="+mn-ea"/>
                <a:cs typeface="+mn-cs"/>
              </a:rPr>
              <a:t>Rhaphithamnus</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spinosus</a:t>
            </a:r>
            <a:r>
              <a:rPr lang="en-US" sz="1000" b="0" i="0" kern="1200" dirty="0" smtClean="0">
                <a:solidFill>
                  <a:schemeClr val="tx1"/>
                </a:solidFill>
                <a:effectLst/>
                <a:latin typeface="+mn-lt"/>
                <a:ea typeface="+mn-ea"/>
                <a:cs typeface="+mn-cs"/>
              </a:rPr>
              <a:t> (1–2 cm).</a:t>
            </a:r>
          </a:p>
          <a:p>
            <a:r>
              <a:rPr lang="en-US" sz="1000" b="0" i="0" kern="1200" dirty="0" smtClean="0">
                <a:solidFill>
                  <a:schemeClr val="tx1"/>
                </a:solidFill>
                <a:effectLst/>
                <a:latin typeface="+mn-lt"/>
                <a:ea typeface="+mn-ea"/>
                <a:cs typeface="+mn-cs"/>
              </a:rPr>
              <a:t>(C) </a:t>
            </a:r>
            <a:r>
              <a:rPr lang="en-US" sz="1000" b="0" i="1" kern="1200" dirty="0" err="1" smtClean="0">
                <a:solidFill>
                  <a:schemeClr val="tx1"/>
                </a:solidFill>
                <a:effectLst/>
                <a:latin typeface="+mn-lt"/>
                <a:ea typeface="+mn-ea"/>
                <a:cs typeface="+mn-cs"/>
                <a:hlinkClick r:id="rId4" tooltip="Learn more about Eucryphia from ScienceDirect's AI-generated Topic Pages"/>
              </a:rPr>
              <a:t>Eucryphia</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cordifolia</a:t>
            </a:r>
            <a:r>
              <a:rPr lang="en-US" sz="1000" b="0" i="0" kern="1200" dirty="0" smtClean="0">
                <a:solidFill>
                  <a:schemeClr val="tx1"/>
                </a:solidFill>
                <a:effectLst/>
                <a:latin typeface="+mn-lt"/>
                <a:ea typeface="+mn-ea"/>
                <a:cs typeface="+mn-cs"/>
              </a:rPr>
              <a:t> (5–7 cm). Notably smaller leaves of </a:t>
            </a:r>
            <a:r>
              <a:rPr lang="en-US" sz="1000" b="0" i="1" kern="1200" dirty="0" smtClean="0">
                <a:solidFill>
                  <a:schemeClr val="tx1"/>
                </a:solidFill>
                <a:effectLst/>
                <a:latin typeface="+mn-lt"/>
                <a:ea typeface="+mn-ea"/>
                <a:cs typeface="+mn-cs"/>
              </a:rPr>
              <a:t>B. </a:t>
            </a:r>
            <a:r>
              <a:rPr lang="en-US" sz="1000" b="0" i="1" kern="1200" dirty="0" err="1" smtClean="0">
                <a:solidFill>
                  <a:schemeClr val="tx1"/>
                </a:solidFill>
                <a:effectLst/>
                <a:latin typeface="+mn-lt"/>
                <a:ea typeface="+mn-ea"/>
                <a:cs typeface="+mn-cs"/>
              </a:rPr>
              <a:t>trifoliolata</a:t>
            </a:r>
            <a:r>
              <a:rPr lang="en-US" sz="1000" b="0" i="0" kern="1200" dirty="0" smtClean="0">
                <a:solidFill>
                  <a:schemeClr val="tx1"/>
                </a:solidFill>
                <a:effectLst/>
                <a:latin typeface="+mn-lt"/>
                <a:ea typeface="+mn-ea"/>
                <a:cs typeface="+mn-cs"/>
              </a:rPr>
              <a:t> appear to the left of the focus leaf.</a:t>
            </a:r>
          </a:p>
          <a:p>
            <a:r>
              <a:rPr lang="en-US" sz="1000" b="0" i="0" kern="1200" dirty="0" smtClean="0">
                <a:solidFill>
                  <a:schemeClr val="tx1"/>
                </a:solidFill>
                <a:effectLst/>
                <a:latin typeface="+mn-lt"/>
                <a:ea typeface="+mn-ea"/>
                <a:cs typeface="+mn-cs"/>
              </a:rPr>
              <a:t>(D) </a:t>
            </a:r>
            <a:r>
              <a:rPr lang="en-US" sz="1000" b="0" i="1" kern="1200" dirty="0" err="1" smtClean="0">
                <a:solidFill>
                  <a:schemeClr val="tx1"/>
                </a:solidFill>
                <a:effectLst/>
                <a:latin typeface="+mn-lt"/>
                <a:ea typeface="+mn-ea"/>
                <a:cs typeface="+mn-cs"/>
              </a:rPr>
              <a:t>Mitraria</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coccinea</a:t>
            </a:r>
            <a:r>
              <a:rPr lang="en-US" sz="1000" b="0" i="0" kern="1200" dirty="0" smtClean="0">
                <a:solidFill>
                  <a:schemeClr val="tx1"/>
                </a:solidFill>
                <a:effectLst/>
                <a:latin typeface="+mn-lt"/>
                <a:ea typeface="+mn-ea"/>
                <a:cs typeface="+mn-cs"/>
              </a:rPr>
              <a:t> (a woody vine; 1.5–3.5 cm). Both here and in (F), the serrated leaf margin of the model cannot be mimicked, but the vine shows one or two indents.</a:t>
            </a:r>
          </a:p>
          <a:p>
            <a:r>
              <a:rPr lang="en-US" sz="1000" b="0" i="0" kern="1200" dirty="0" smtClean="0">
                <a:solidFill>
                  <a:schemeClr val="tx1"/>
                </a:solidFill>
                <a:effectLst/>
                <a:latin typeface="+mn-lt"/>
                <a:ea typeface="+mn-ea"/>
                <a:cs typeface="+mn-cs"/>
              </a:rPr>
              <a:t>(E) </a:t>
            </a:r>
            <a:r>
              <a:rPr lang="en-US" sz="1000" b="0" i="1" kern="1200" dirty="0" err="1" smtClean="0">
                <a:solidFill>
                  <a:schemeClr val="tx1"/>
                </a:solidFill>
                <a:effectLst/>
                <a:latin typeface="+mn-lt"/>
                <a:ea typeface="+mn-ea"/>
                <a:cs typeface="+mn-cs"/>
              </a:rPr>
              <a:t>Aextoxicon</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punctatum</a:t>
            </a:r>
            <a:r>
              <a:rPr lang="en-US" sz="1000" b="0" i="0" kern="1200" dirty="0" smtClean="0">
                <a:solidFill>
                  <a:schemeClr val="tx1"/>
                </a:solidFill>
                <a:effectLst/>
                <a:latin typeface="+mn-lt"/>
                <a:ea typeface="+mn-ea"/>
                <a:cs typeface="+mn-cs"/>
              </a:rPr>
              <a:t> (5–9 cm).</a:t>
            </a:r>
          </a:p>
          <a:p>
            <a:r>
              <a:rPr lang="en-US" sz="1000" b="0" i="0" kern="1200" dirty="0" smtClean="0">
                <a:solidFill>
                  <a:schemeClr val="tx1"/>
                </a:solidFill>
                <a:effectLst/>
                <a:latin typeface="+mn-lt"/>
                <a:ea typeface="+mn-ea"/>
                <a:cs typeface="+mn-cs"/>
              </a:rPr>
              <a:t>(F) </a:t>
            </a:r>
            <a:r>
              <a:rPr lang="en-US" sz="1000" b="0" i="1" kern="1200" dirty="0" err="1" smtClean="0">
                <a:solidFill>
                  <a:schemeClr val="tx1"/>
                </a:solidFill>
                <a:effectLst/>
                <a:latin typeface="+mn-lt"/>
                <a:ea typeface="+mn-ea"/>
                <a:cs typeface="+mn-cs"/>
                <a:hlinkClick r:id="rId5" tooltip="Learn more about Aristotelia chilensis from ScienceDirect's AI-generated Topic Pages"/>
              </a:rPr>
              <a:t>Aristotelia</a:t>
            </a:r>
            <a:r>
              <a:rPr lang="en-US" sz="1000" b="0" i="1" kern="1200" dirty="0" smtClean="0">
                <a:solidFill>
                  <a:schemeClr val="tx1"/>
                </a:solidFill>
                <a:effectLst/>
                <a:latin typeface="+mn-lt"/>
                <a:ea typeface="+mn-ea"/>
                <a:cs typeface="+mn-cs"/>
                <a:hlinkClick r:id="rId5" tooltip="Learn more about Aristotelia chilensis from ScienceDirect's AI-generated Topic Pages"/>
              </a:rPr>
              <a:t> </a:t>
            </a:r>
            <a:r>
              <a:rPr lang="en-US" sz="1000" b="0" i="1" kern="1200" dirty="0" err="1" smtClean="0">
                <a:solidFill>
                  <a:schemeClr val="tx1"/>
                </a:solidFill>
                <a:effectLst/>
                <a:latin typeface="+mn-lt"/>
                <a:ea typeface="+mn-ea"/>
                <a:cs typeface="+mn-cs"/>
                <a:hlinkClick r:id="rId5" tooltip="Learn more about Aristotelia chilensis from ScienceDirect's AI-generated Topic Pages"/>
              </a:rPr>
              <a:t>chilensis</a:t>
            </a:r>
            <a:r>
              <a:rPr lang="en-US" sz="1000" b="0" i="0" kern="1200" dirty="0" smtClean="0">
                <a:solidFill>
                  <a:schemeClr val="tx1"/>
                </a:solidFill>
                <a:effectLst/>
                <a:latin typeface="+mn-lt"/>
                <a:ea typeface="+mn-ea"/>
                <a:cs typeface="+mn-cs"/>
              </a:rPr>
              <a:t> (3–8 cm).</a:t>
            </a:r>
          </a:p>
          <a:p>
            <a:r>
              <a:rPr lang="en-US" sz="1000" b="0" i="0" kern="1200" dirty="0" smtClean="0">
                <a:solidFill>
                  <a:schemeClr val="tx1"/>
                </a:solidFill>
                <a:effectLst/>
                <a:latin typeface="+mn-lt"/>
                <a:ea typeface="+mn-ea"/>
                <a:cs typeface="+mn-cs"/>
              </a:rPr>
              <a:t>(G) </a:t>
            </a:r>
            <a:r>
              <a:rPr lang="en-US" sz="1000" b="0" i="1" kern="1200" dirty="0" err="1" smtClean="0">
                <a:solidFill>
                  <a:schemeClr val="tx1"/>
                </a:solidFill>
                <a:effectLst/>
                <a:latin typeface="+mn-lt"/>
                <a:ea typeface="+mn-ea"/>
                <a:cs typeface="+mn-cs"/>
              </a:rPr>
              <a:t>Rhaphithamnus</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spinosus</a:t>
            </a:r>
            <a:r>
              <a:rPr lang="en-US" sz="1000" b="0" i="0" kern="1200" dirty="0" smtClean="0">
                <a:solidFill>
                  <a:schemeClr val="tx1"/>
                </a:solidFill>
                <a:effectLst/>
                <a:latin typeface="+mn-lt"/>
                <a:ea typeface="+mn-ea"/>
                <a:cs typeface="+mn-cs"/>
              </a:rPr>
              <a:t> (1–2 cm).</a:t>
            </a:r>
          </a:p>
          <a:p>
            <a:r>
              <a:rPr lang="en-US" sz="1000" b="0" i="0" kern="1200" dirty="0" smtClean="0">
                <a:solidFill>
                  <a:schemeClr val="tx1"/>
                </a:solidFill>
                <a:effectLst/>
                <a:latin typeface="+mn-lt"/>
                <a:ea typeface="+mn-ea"/>
                <a:cs typeface="+mn-cs"/>
              </a:rPr>
              <a:t>(H) </a:t>
            </a:r>
            <a:r>
              <a:rPr lang="en-US" sz="1000" b="0" i="1" kern="1200" dirty="0" err="1" smtClean="0">
                <a:solidFill>
                  <a:schemeClr val="tx1"/>
                </a:solidFill>
                <a:effectLst/>
                <a:latin typeface="+mn-lt"/>
                <a:ea typeface="+mn-ea"/>
                <a:cs typeface="+mn-cs"/>
              </a:rPr>
              <a:t>Luma</a:t>
            </a:r>
            <a:r>
              <a:rPr lang="en-US" sz="1000" b="0" i="1" kern="1200" dirty="0" smtClean="0">
                <a:solidFill>
                  <a:schemeClr val="tx1"/>
                </a:solidFill>
                <a:effectLst/>
                <a:latin typeface="+mn-lt"/>
                <a:ea typeface="+mn-ea"/>
                <a:cs typeface="+mn-cs"/>
              </a:rPr>
              <a:t> </a:t>
            </a:r>
            <a:r>
              <a:rPr lang="en-US" sz="1000" b="0" i="1" kern="1200" dirty="0" err="1" smtClean="0">
                <a:solidFill>
                  <a:schemeClr val="tx1"/>
                </a:solidFill>
                <a:effectLst/>
                <a:latin typeface="+mn-lt"/>
                <a:ea typeface="+mn-ea"/>
                <a:cs typeface="+mn-cs"/>
              </a:rPr>
              <a:t>apiculata</a:t>
            </a:r>
            <a:r>
              <a:rPr lang="en-US" sz="1000" b="0" i="0" kern="1200" dirty="0" smtClean="0">
                <a:solidFill>
                  <a:schemeClr val="tx1"/>
                </a:solidFill>
                <a:effectLst/>
                <a:latin typeface="+mn-lt"/>
                <a:ea typeface="+mn-ea"/>
                <a:cs typeface="+mn-cs"/>
              </a:rPr>
              <a:t> (1–2.5 cm). The inset shows more clearly how </a:t>
            </a:r>
            <a:r>
              <a:rPr lang="en-US" sz="1000" b="0" i="1" kern="1200" dirty="0" smtClean="0">
                <a:solidFill>
                  <a:schemeClr val="tx1"/>
                </a:solidFill>
                <a:effectLst/>
                <a:latin typeface="+mn-lt"/>
                <a:ea typeface="+mn-ea"/>
                <a:cs typeface="+mn-cs"/>
              </a:rPr>
              <a:t>B. </a:t>
            </a:r>
            <a:r>
              <a:rPr lang="en-US" sz="1000" b="0" i="1" kern="1200" dirty="0" err="1" smtClean="0">
                <a:solidFill>
                  <a:schemeClr val="tx1"/>
                </a:solidFill>
                <a:effectLst/>
                <a:latin typeface="+mn-lt"/>
                <a:ea typeface="+mn-ea"/>
                <a:cs typeface="+mn-cs"/>
              </a:rPr>
              <a:t>trifoliolata</a:t>
            </a:r>
            <a:r>
              <a:rPr lang="en-US" sz="1000" b="0" i="0" kern="1200" dirty="0" smtClean="0">
                <a:solidFill>
                  <a:schemeClr val="tx1"/>
                </a:solidFill>
                <a:effectLst/>
                <a:latin typeface="+mn-lt"/>
                <a:ea typeface="+mn-ea"/>
                <a:cs typeface="+mn-cs"/>
              </a:rPr>
              <a:t> has a spiny tip, like the supporting </a:t>
            </a:r>
            <a:r>
              <a:rPr lang="en-US" sz="1000" b="0" i="0" kern="1200" dirty="0" err="1" smtClean="0">
                <a:solidFill>
                  <a:schemeClr val="tx1"/>
                </a:solidFill>
                <a:effectLst/>
                <a:latin typeface="+mn-lt"/>
                <a:ea typeface="+mn-ea"/>
                <a:cs typeface="+mn-cs"/>
              </a:rPr>
              <a:t>treelet</a:t>
            </a:r>
            <a:r>
              <a:rPr lang="en-US" sz="1000" b="0" i="0" kern="1200" dirty="0" smtClean="0">
                <a:solidFill>
                  <a:schemeClr val="tx1"/>
                </a:solidFill>
                <a:effectLst/>
                <a:latin typeface="+mn-lt"/>
                <a:ea typeface="+mn-ea"/>
                <a:cs typeface="+mn-cs"/>
              </a:rPr>
              <a:t> and unlike all the other pictures (and the botanical description) of this vine. See also </a:t>
            </a:r>
            <a:r>
              <a:rPr lang="en-US" sz="1000" b="0" i="0" u="none" strike="noStrike" kern="1200" dirty="0" smtClean="0">
                <a:solidFill>
                  <a:schemeClr val="tx1"/>
                </a:solidFill>
                <a:effectLst/>
                <a:latin typeface="+mn-lt"/>
                <a:ea typeface="+mn-ea"/>
                <a:cs typeface="+mn-cs"/>
                <a:hlinkClick r:id="rId6"/>
              </a:rPr>
              <a:t>Figure S1</a:t>
            </a:r>
            <a:r>
              <a:rPr lang="en-US" sz="1000" b="0" i="0" kern="1200" dirty="0" smtClean="0">
                <a:solidFill>
                  <a:schemeClr val="tx1"/>
                </a:solidFill>
                <a:effectLst/>
                <a:latin typeface="+mn-lt"/>
                <a:ea typeface="+mn-ea"/>
                <a:cs typeface="+mn-cs"/>
              </a:rPr>
              <a:t> for pictures showing different leaves of the same individual of </a:t>
            </a:r>
            <a:r>
              <a:rPr lang="en-US" sz="1000" b="0" i="1" kern="1200" dirty="0" smtClean="0">
                <a:solidFill>
                  <a:schemeClr val="tx1"/>
                </a:solidFill>
                <a:effectLst/>
                <a:latin typeface="+mn-lt"/>
                <a:ea typeface="+mn-ea"/>
                <a:cs typeface="+mn-cs"/>
              </a:rPr>
              <a:t>B. </a:t>
            </a:r>
            <a:r>
              <a:rPr lang="en-US" sz="1000" b="0" i="1" kern="1200" dirty="0" err="1" smtClean="0">
                <a:solidFill>
                  <a:schemeClr val="tx1"/>
                </a:solidFill>
                <a:effectLst/>
                <a:latin typeface="+mn-lt"/>
                <a:ea typeface="+mn-ea"/>
                <a:cs typeface="+mn-cs"/>
              </a:rPr>
              <a:t>trifoliolata</a:t>
            </a:r>
            <a:r>
              <a:rPr lang="en-US" sz="1000" b="0" i="0" kern="1200" dirty="0" smtClean="0">
                <a:solidFill>
                  <a:schemeClr val="tx1"/>
                </a:solidFill>
                <a:effectLst/>
                <a:latin typeface="+mn-lt"/>
                <a:ea typeface="+mn-ea"/>
                <a:cs typeface="+mn-cs"/>
              </a:rPr>
              <a:t> mimicking different host trees.</a:t>
            </a:r>
          </a:p>
          <a:p>
            <a:endParaRPr lang="cs-CZ" sz="1000"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47</a:t>
            </a:fld>
            <a:endParaRPr lang="cs-CZ"/>
          </a:p>
        </p:txBody>
      </p:sp>
    </p:spTree>
    <p:extLst>
      <p:ext uri="{BB962C8B-B14F-4D97-AF65-F5344CB8AC3E}">
        <p14:creationId xmlns:p14="http://schemas.microsoft.com/office/powerpoint/2010/main" val="407183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tx1"/>
                </a:solidFill>
                <a:effectLst/>
                <a:latin typeface="+mn-lt"/>
                <a:ea typeface="+mn-ea"/>
                <a:cs typeface="+mn-cs"/>
              </a:rPr>
              <a:t>Lidské </a:t>
            </a:r>
            <a:r>
              <a:rPr lang="cs-CZ" sz="1200" b="0" i="0" u="none" strike="noStrike" kern="1200" dirty="0" smtClean="0">
                <a:solidFill>
                  <a:schemeClr val="tx1"/>
                </a:solidFill>
                <a:effectLst/>
                <a:latin typeface="+mn-lt"/>
                <a:ea typeface="+mn-ea"/>
                <a:cs typeface="+mn-cs"/>
                <a:hlinkClick r:id="rId3" tooltip="Oko"/>
              </a:rPr>
              <a:t>oko</a:t>
            </a:r>
            <a:r>
              <a:rPr lang="cs-CZ" sz="1200" b="0" i="0" kern="1200" dirty="0" smtClean="0">
                <a:solidFill>
                  <a:schemeClr val="tx1"/>
                </a:solidFill>
                <a:effectLst/>
                <a:latin typeface="+mn-lt"/>
                <a:ea typeface="+mn-ea"/>
                <a:cs typeface="+mn-cs"/>
              </a:rPr>
              <a:t> je nejcitlivější právě na zelenou barvu, což je výsledek </a:t>
            </a:r>
            <a:r>
              <a:rPr lang="cs-CZ" sz="1200" b="0" i="0" u="none" strike="noStrike" kern="1200" dirty="0" smtClean="0">
                <a:solidFill>
                  <a:schemeClr val="tx1"/>
                </a:solidFill>
                <a:effectLst/>
                <a:latin typeface="+mn-lt"/>
                <a:ea typeface="+mn-ea"/>
                <a:cs typeface="+mn-cs"/>
                <a:hlinkClick r:id="rId4" tooltip="Evoluce"/>
              </a:rPr>
              <a:t>evoluce</a:t>
            </a:r>
            <a:r>
              <a:rPr lang="cs-CZ" sz="1200" b="0" i="0" kern="1200" dirty="0" smtClean="0">
                <a:solidFill>
                  <a:schemeClr val="tx1"/>
                </a:solidFill>
                <a:effectLst/>
                <a:latin typeface="+mn-lt"/>
                <a:ea typeface="+mn-ea"/>
                <a:cs typeface="+mn-cs"/>
              </a:rPr>
              <a:t>, neboť na </a:t>
            </a:r>
            <a:r>
              <a:rPr lang="cs-CZ" sz="1200" b="0" i="0" u="none" strike="noStrike" kern="1200" dirty="0" smtClean="0">
                <a:solidFill>
                  <a:schemeClr val="tx1"/>
                </a:solidFill>
                <a:effectLst/>
                <a:latin typeface="+mn-lt"/>
                <a:ea typeface="+mn-ea"/>
                <a:cs typeface="+mn-cs"/>
                <a:hlinkClick r:id="rId5" tooltip="Země"/>
              </a:rPr>
              <a:t>Zemi</a:t>
            </a:r>
            <a:r>
              <a:rPr lang="cs-CZ" sz="1200" b="0" i="0" kern="1200" dirty="0" smtClean="0">
                <a:solidFill>
                  <a:schemeClr val="tx1"/>
                </a:solidFill>
                <a:effectLst/>
                <a:latin typeface="+mn-lt"/>
                <a:ea typeface="+mn-ea"/>
                <a:cs typeface="+mn-cs"/>
              </a:rPr>
              <a:t> je, díky chlorofylu v rostlinách, právě zelená barva nejvíce rozšířená.</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smtClean="0">
                <a:solidFill>
                  <a:schemeClr val="tx1"/>
                </a:solidFill>
                <a:effectLst/>
                <a:latin typeface="+mn-lt"/>
                <a:ea typeface="+mn-ea"/>
                <a:cs typeface="+mn-cs"/>
              </a:rPr>
              <a:t>Zrakový systém člověka a některých vyšších savců (zejména těch živících se rostlinnou stravou) má oproti jiným živočichům třetí typ zrakových čípků, citlivých právě na zelenou barvu.</a:t>
            </a:r>
          </a:p>
          <a:p>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12</a:t>
            </a:fld>
            <a:endParaRPr lang="cs-CZ"/>
          </a:p>
        </p:txBody>
      </p:sp>
    </p:spTree>
    <p:extLst>
      <p:ext uri="{BB962C8B-B14F-4D97-AF65-F5344CB8AC3E}">
        <p14:creationId xmlns:p14="http://schemas.microsoft.com/office/powerpoint/2010/main" val="701577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48</a:t>
            </a:fld>
            <a:endParaRPr lang="cs-CZ"/>
          </a:p>
        </p:txBody>
      </p:sp>
    </p:spTree>
    <p:extLst>
      <p:ext uri="{BB962C8B-B14F-4D97-AF65-F5344CB8AC3E}">
        <p14:creationId xmlns:p14="http://schemas.microsoft.com/office/powerpoint/2010/main" val="4091998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Gottlieb</a:t>
            </a:r>
            <a:r>
              <a:rPr lang="cs-CZ" dirty="0" smtClean="0"/>
              <a:t> </a:t>
            </a:r>
            <a:r>
              <a:rPr lang="cs-CZ" dirty="0" err="1" smtClean="0"/>
              <a:t>Haberlandt</a:t>
            </a:r>
            <a:r>
              <a:rPr lang="cs-CZ" dirty="0" smtClean="0"/>
              <a:t> – významný</a:t>
            </a:r>
            <a:r>
              <a:rPr lang="cs-CZ" baseline="0" dirty="0" smtClean="0"/>
              <a:t> rakouský botanik</a:t>
            </a:r>
          </a:p>
          <a:p>
            <a:r>
              <a:rPr lang="cs-CZ" baseline="0" dirty="0" smtClean="0"/>
              <a:t>Harold </a:t>
            </a:r>
            <a:r>
              <a:rPr lang="cs-CZ" baseline="0" dirty="0" err="1" smtClean="0"/>
              <a:t>Wager</a:t>
            </a:r>
            <a:r>
              <a:rPr lang="cs-CZ" baseline="0" dirty="0" smtClean="0"/>
              <a:t> – anglický botanik a mykolog</a:t>
            </a:r>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49</a:t>
            </a:fld>
            <a:endParaRPr lang="cs-CZ"/>
          </a:p>
        </p:txBody>
      </p:sp>
    </p:spTree>
    <p:extLst>
      <p:ext uri="{BB962C8B-B14F-4D97-AF65-F5344CB8AC3E}">
        <p14:creationId xmlns:p14="http://schemas.microsoft.com/office/powerpoint/2010/main" val="2938827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hlinkClick r:id="rId3"/>
              </a:rPr>
              <a:t>Pending Futures Exhibition: ITMO Art &amp; Science Students Reflect Upon Isolation and Secret Life of Plants</a:t>
            </a:r>
            <a:endParaRPr lang="cs-CZ" dirty="0" smtClean="0"/>
          </a:p>
          <a:p>
            <a:r>
              <a:rPr lang="en-US" sz="1200" b="0" i="0" kern="1200" dirty="0" smtClean="0">
                <a:solidFill>
                  <a:schemeClr val="tx1"/>
                </a:solidFill>
                <a:effectLst/>
                <a:latin typeface="+mn-lt"/>
                <a:ea typeface="+mn-ea"/>
                <a:cs typeface="+mn-cs"/>
              </a:rPr>
              <a:t>Our project drew inspiration from </a:t>
            </a:r>
            <a:r>
              <a:rPr lang="en-US" sz="1200" b="1" i="0" kern="1200" dirty="0" smtClean="0">
                <a:solidFill>
                  <a:schemeClr val="tx1"/>
                </a:solidFill>
                <a:effectLst/>
                <a:latin typeface="+mn-lt"/>
                <a:ea typeface="+mn-ea"/>
                <a:cs typeface="+mn-cs"/>
              </a:rPr>
              <a:t>Stefan Mancuso</a:t>
            </a:r>
            <a:r>
              <a:rPr lang="en-US" sz="1200" b="0" i="0" kern="1200" dirty="0" smtClean="0">
                <a:solidFill>
                  <a:schemeClr val="tx1"/>
                </a:solidFill>
                <a:effectLst/>
                <a:latin typeface="+mn-lt"/>
                <a:ea typeface="+mn-ea"/>
                <a:cs typeface="+mn-cs"/>
              </a:rPr>
              <a:t>'s research and his experiments with </a:t>
            </a:r>
            <a:r>
              <a:rPr lang="en-US" sz="1200" b="0" i="1" kern="1200" dirty="0" err="1" smtClean="0">
                <a:solidFill>
                  <a:schemeClr val="tx1"/>
                </a:solidFill>
                <a:effectLst/>
                <a:latin typeface="+mn-lt"/>
                <a:ea typeface="+mn-ea"/>
                <a:cs typeface="+mn-cs"/>
              </a:rPr>
              <a:t>Boquila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Trifoliata</a:t>
            </a:r>
            <a:r>
              <a:rPr lang="en-US" sz="1200" b="0" i="0" kern="1200" dirty="0" smtClean="0">
                <a:solidFill>
                  <a:schemeClr val="tx1"/>
                </a:solidFill>
                <a:effectLst/>
                <a:latin typeface="+mn-lt"/>
                <a:ea typeface="+mn-ea"/>
                <a:cs typeface="+mn-cs"/>
              </a:rPr>
              <a:t>. It is a vine that crawls across a host tree imitating the color, shape, and even patterns of its leaves. This plant can change the host tree about four times in a </a:t>
            </a:r>
            <a:r>
              <a:rPr lang="en-US" sz="1200" b="0" i="0" kern="1200" dirty="0" err="1" smtClean="0">
                <a:solidFill>
                  <a:schemeClr val="tx1"/>
                </a:solidFill>
                <a:effectLst/>
                <a:latin typeface="+mn-lt"/>
                <a:ea typeface="+mn-ea"/>
                <a:cs typeface="+mn-cs"/>
              </a:rPr>
              <a:t>lifetime.This</a:t>
            </a:r>
            <a:r>
              <a:rPr lang="en-US" sz="1200" b="0" i="0" kern="1200" dirty="0" smtClean="0">
                <a:solidFill>
                  <a:schemeClr val="tx1"/>
                </a:solidFill>
                <a:effectLst/>
                <a:latin typeface="+mn-lt"/>
                <a:ea typeface="+mn-ea"/>
                <a:cs typeface="+mn-cs"/>
              </a:rPr>
              <a:t> raises the question: how do plants understand how to reorganize themselves? While working on this project, we conducted several experiments. We recreated the experiment of </a:t>
            </a:r>
            <a:r>
              <a:rPr lang="en-US" sz="1200" b="1" i="0" kern="1200" dirty="0" smtClean="0">
                <a:solidFill>
                  <a:schemeClr val="tx1"/>
                </a:solidFill>
                <a:effectLst/>
                <a:latin typeface="+mn-lt"/>
                <a:ea typeface="+mn-ea"/>
                <a:cs typeface="+mn-cs"/>
              </a:rPr>
              <a:t>Harold Wager</a:t>
            </a:r>
            <a:r>
              <a:rPr lang="en-US" sz="1200" b="0" i="0" kern="1200" dirty="0" smtClean="0">
                <a:solidFill>
                  <a:schemeClr val="tx1"/>
                </a:solidFill>
                <a:effectLst/>
                <a:latin typeface="+mn-lt"/>
                <a:ea typeface="+mn-ea"/>
                <a:cs typeface="+mn-cs"/>
              </a:rPr>
              <a:t> and used an optical system consisting of a microscope, a video eyepiece, and the right lighting to obtain color photos of the object through the upper epidermis of the leaf of </a:t>
            </a:r>
            <a:r>
              <a:rPr lang="en-US" sz="1200" b="0" i="1" kern="1200" dirty="0" err="1" smtClean="0">
                <a:solidFill>
                  <a:schemeClr val="tx1"/>
                </a:solidFill>
                <a:effectLst/>
                <a:latin typeface="+mn-lt"/>
                <a:ea typeface="+mn-ea"/>
                <a:cs typeface="+mn-cs"/>
              </a:rPr>
              <a:t>Tradescantia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Zebrina</a:t>
            </a:r>
            <a:r>
              <a:rPr lang="en-US" sz="1200" b="0" i="0" kern="1200" dirty="0" smtClean="0">
                <a:solidFill>
                  <a:schemeClr val="tx1"/>
                </a:solidFill>
                <a:effectLst/>
                <a:latin typeface="+mn-lt"/>
                <a:ea typeface="+mn-ea"/>
                <a:cs typeface="+mn-cs"/>
              </a:rPr>
              <a:t>. And this proved that plant cells can be used as a lens. </a:t>
            </a:r>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50</a:t>
            </a:fld>
            <a:endParaRPr lang="cs-CZ"/>
          </a:p>
        </p:txBody>
      </p:sp>
    </p:spTree>
    <p:extLst>
      <p:ext uri="{BB962C8B-B14F-4D97-AF65-F5344CB8AC3E}">
        <p14:creationId xmlns:p14="http://schemas.microsoft.com/office/powerpoint/2010/main" val="3941049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Schematic View of Plant Ocelli. (A) In the upper epidermis, cells of many leaves are shaped like convex or </a:t>
            </a:r>
            <a:r>
              <a:rPr lang="en-US" sz="1200" b="0" i="0" u="none" strike="noStrike" kern="1200" baseline="0" dirty="0" err="1" smtClean="0">
                <a:solidFill>
                  <a:schemeClr val="tx1"/>
                </a:solidFill>
                <a:latin typeface="+mn-lt"/>
                <a:ea typeface="+mn-ea"/>
                <a:cs typeface="+mn-cs"/>
              </a:rPr>
              <a:t>planoconvex</a:t>
            </a:r>
            <a:r>
              <a:rPr lang="en-US" sz="1200" b="0" i="0" u="none" strike="noStrike" kern="1200" baseline="0" dirty="0" smtClean="0">
                <a:solidFill>
                  <a:schemeClr val="tx1"/>
                </a:solidFill>
                <a:latin typeface="+mn-lt"/>
                <a:ea typeface="+mn-ea"/>
                <a:cs typeface="+mn-cs"/>
              </a:rPr>
              <a:t> lenses to allow the convergence of light rays on the light-sensitive </a:t>
            </a:r>
            <a:r>
              <a:rPr lang="en-US" sz="1200" b="0" i="0" u="none" strike="noStrike" kern="1200" baseline="0" dirty="0" err="1" smtClean="0">
                <a:solidFill>
                  <a:schemeClr val="tx1"/>
                </a:solidFill>
                <a:latin typeface="+mn-lt"/>
                <a:ea typeface="+mn-ea"/>
                <a:cs typeface="+mn-cs"/>
              </a:rPr>
              <a:t>subepidermal</a:t>
            </a:r>
            <a:r>
              <a:rPr lang="en-US" sz="1200" b="0" i="0" u="none" strike="noStrike" kern="1200" baseline="0" dirty="0" smtClean="0">
                <a:solidFill>
                  <a:schemeClr val="tx1"/>
                </a:solidFill>
                <a:latin typeface="+mn-lt"/>
                <a:ea typeface="+mn-ea"/>
                <a:cs typeface="+mn-cs"/>
              </a:rPr>
              <a:t> cells. Epidermal cells are predicted to express light-sensing molecules on their inner faces (red dots). The light-sensing role can also be accomplished via </a:t>
            </a:r>
            <a:r>
              <a:rPr lang="en-US" sz="1200" b="0" i="0" u="none" strike="noStrike" kern="1200" baseline="0" dirty="0" err="1" smtClean="0">
                <a:solidFill>
                  <a:schemeClr val="tx1"/>
                </a:solidFill>
                <a:latin typeface="+mn-lt"/>
                <a:ea typeface="+mn-ea"/>
                <a:cs typeface="+mn-cs"/>
              </a:rPr>
              <a:t>plastoglobuli</a:t>
            </a:r>
            <a:r>
              <a:rPr lang="en-US" sz="1200" b="0" i="0" u="none" strike="noStrike" kern="1200" baseline="0" dirty="0" smtClean="0">
                <a:solidFill>
                  <a:schemeClr val="tx1"/>
                </a:solidFill>
                <a:latin typeface="+mn-lt"/>
                <a:ea typeface="+mn-ea"/>
                <a:cs typeface="+mn-cs"/>
              </a:rPr>
              <a:t> in epidermal </a:t>
            </a:r>
            <a:r>
              <a:rPr lang="en-US" sz="1200" b="0" i="0" u="none" strike="noStrike" kern="1200" baseline="0" dirty="0" err="1" smtClean="0">
                <a:solidFill>
                  <a:schemeClr val="tx1"/>
                </a:solidFill>
                <a:latin typeface="+mn-lt"/>
                <a:ea typeface="+mn-ea"/>
                <a:cs typeface="+mn-cs"/>
              </a:rPr>
              <a:t>amyloplasts</a:t>
            </a:r>
            <a:r>
              <a:rPr lang="en-US" sz="1200" b="0" i="0" u="none" strike="noStrike" kern="1200" baseline="0" dirty="0" smtClean="0">
                <a:solidFill>
                  <a:schemeClr val="tx1"/>
                </a:solidFill>
                <a:latin typeface="+mn-lt"/>
                <a:ea typeface="+mn-ea"/>
                <a:cs typeface="+mn-cs"/>
              </a:rPr>
              <a:t> (not shown) and </a:t>
            </a:r>
            <a:r>
              <a:rPr lang="en-US" sz="1200" b="0" i="0" u="none" strike="noStrike" kern="1200" baseline="0" dirty="0" err="1" smtClean="0">
                <a:solidFill>
                  <a:schemeClr val="tx1"/>
                </a:solidFill>
                <a:latin typeface="+mn-lt"/>
                <a:ea typeface="+mn-ea"/>
                <a:cs typeface="+mn-cs"/>
              </a:rPr>
              <a:t>subepidermal</a:t>
            </a:r>
            <a:r>
              <a:rPr lang="en-US" sz="1200" b="0" i="0" u="none" strike="noStrike" kern="1200" baseline="0" dirty="0" smtClean="0">
                <a:solidFill>
                  <a:schemeClr val="tx1"/>
                </a:solidFill>
                <a:latin typeface="+mn-lt"/>
                <a:ea typeface="+mn-ea"/>
                <a:cs typeface="+mn-cs"/>
              </a:rPr>
              <a:t> chloroplasts (pink dots). The cuticle is proposed to act as a cornea-like structure while cytoplasm-dense epidermis cells serve as the lens-like component of </a:t>
            </a:r>
            <a:r>
              <a:rPr lang="en-US" sz="1200" b="0" i="0" u="none" strike="noStrike" kern="1200" baseline="0" dirty="0" err="1" smtClean="0">
                <a:solidFill>
                  <a:schemeClr val="tx1"/>
                </a:solidFill>
                <a:latin typeface="+mn-lt"/>
                <a:ea typeface="+mn-ea"/>
                <a:cs typeface="+mn-cs"/>
              </a:rPr>
              <a:t>Haberlandt's</a:t>
            </a:r>
            <a:r>
              <a:rPr lang="en-US" sz="1200" b="0" i="0" u="none" strike="noStrike" kern="1200" baseline="0" dirty="0" smtClean="0">
                <a:solidFill>
                  <a:schemeClr val="tx1"/>
                </a:solidFill>
                <a:latin typeface="+mn-lt"/>
                <a:ea typeface="+mn-ea"/>
                <a:cs typeface="+mn-cs"/>
              </a:rPr>
              <a:t> plant leaf ocelli. </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 Detekce „obrazu“ z epidermálních buněk? </a:t>
            </a:r>
          </a:p>
          <a:p>
            <a:pPr marL="171450" indent="-171450">
              <a:buFontTx/>
              <a:buChar char="-"/>
            </a:pPr>
            <a:r>
              <a:rPr lang="cs-CZ" sz="1200" b="0" i="0" u="none" strike="noStrike" kern="1200" baseline="0" dirty="0" smtClean="0">
                <a:solidFill>
                  <a:schemeClr val="tx1"/>
                </a:solidFill>
                <a:latin typeface="+mn-lt"/>
                <a:ea typeface="+mn-ea"/>
                <a:cs typeface="+mn-cs"/>
              </a:rPr>
              <a:t>fotoreceptory na PM?</a:t>
            </a:r>
          </a:p>
          <a:p>
            <a:pPr marL="171450" indent="-171450">
              <a:buFontTx/>
              <a:buChar char="-"/>
            </a:pPr>
            <a:r>
              <a:rPr lang="cs-CZ" sz="1200" b="0" i="0" u="none" strike="noStrike" kern="1200" baseline="0" dirty="0" smtClean="0">
                <a:solidFill>
                  <a:schemeClr val="tx1"/>
                </a:solidFill>
                <a:latin typeface="+mn-lt"/>
                <a:ea typeface="+mn-ea"/>
                <a:cs typeface="+mn-cs"/>
              </a:rPr>
              <a:t>chloroplasty?</a:t>
            </a:r>
          </a:p>
          <a:p>
            <a:pPr marL="171450" indent="-171450">
              <a:buFontTx/>
              <a:buChar char="-"/>
            </a:pPr>
            <a:r>
              <a:rPr lang="cs-CZ" sz="1200" b="0" i="0" u="none" strike="noStrike" kern="1200" baseline="0" dirty="0" err="1" smtClean="0">
                <a:solidFill>
                  <a:schemeClr val="tx1"/>
                </a:solidFill>
                <a:latin typeface="+mn-lt"/>
                <a:ea typeface="+mn-ea"/>
                <a:cs typeface="+mn-cs"/>
              </a:rPr>
              <a:t>plastoglobule</a:t>
            </a:r>
            <a:r>
              <a:rPr lang="cs-CZ" sz="1200" b="0" i="0" u="none" strike="noStrike" kern="1200" baseline="0" dirty="0" smtClean="0">
                <a:solidFill>
                  <a:schemeClr val="tx1"/>
                </a:solidFill>
                <a:latin typeface="+mn-lt"/>
                <a:ea typeface="+mn-ea"/>
                <a:cs typeface="+mn-cs"/>
              </a:rPr>
              <a:t>?</a:t>
            </a:r>
          </a:p>
          <a:p>
            <a:pPr marL="0" indent="0">
              <a:buFontTx/>
              <a:buNone/>
            </a:pPr>
            <a:r>
              <a:rPr lang="cs-CZ" sz="1200" b="0" i="0" u="none" strike="noStrike" kern="1200" baseline="0" dirty="0" err="1" smtClean="0">
                <a:solidFill>
                  <a:schemeClr val="tx1"/>
                </a:solidFill>
                <a:latin typeface="+mn-lt"/>
                <a:ea typeface="+mn-ea"/>
                <a:cs typeface="+mn-cs"/>
              </a:rPr>
              <a:t>Mancuso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Baluška</a:t>
            </a:r>
            <a:r>
              <a:rPr lang="cs-CZ" sz="1200" b="0" i="0" u="none" strike="noStrike" kern="1200" baseline="0" dirty="0" smtClean="0">
                <a:solidFill>
                  <a:schemeClr val="tx1"/>
                </a:solidFill>
                <a:latin typeface="+mn-lt"/>
                <a:ea typeface="+mn-ea"/>
                <a:cs typeface="+mn-cs"/>
              </a:rPr>
              <a:t> argumentují vnímáním světla u fototaktických řas – ale „světlo“ není „obraz“.</a:t>
            </a:r>
          </a:p>
          <a:p>
            <a:pPr marL="0" indent="0">
              <a:buFontTx/>
              <a:buNone/>
            </a:pPr>
            <a:r>
              <a:rPr lang="cs-CZ" sz="1200" b="0" i="0" u="none" strike="noStrike" kern="1200" baseline="0" dirty="0" smtClean="0">
                <a:solidFill>
                  <a:schemeClr val="tx1"/>
                </a:solidFill>
                <a:latin typeface="+mn-lt"/>
                <a:ea typeface="+mn-ea"/>
                <a:cs typeface="+mn-cs"/>
              </a:rPr>
              <a:t>Nicméně – je jisté, že rostliny vnímají distribuci světla v jejich prostředí – takže svým způsobem „vidí“</a:t>
            </a:r>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51</a:t>
            </a:fld>
            <a:endParaRPr lang="cs-CZ"/>
          </a:p>
        </p:txBody>
      </p:sp>
    </p:spTree>
    <p:extLst>
      <p:ext uri="{BB962C8B-B14F-4D97-AF65-F5344CB8AC3E}">
        <p14:creationId xmlns:p14="http://schemas.microsoft.com/office/powerpoint/2010/main" val="301125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13</a:t>
            </a:fld>
            <a:endParaRPr lang="cs-CZ"/>
          </a:p>
        </p:txBody>
      </p:sp>
    </p:spTree>
    <p:extLst>
      <p:ext uri="{BB962C8B-B14F-4D97-AF65-F5344CB8AC3E}">
        <p14:creationId xmlns:p14="http://schemas.microsoft.com/office/powerpoint/2010/main" val="286609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26988" y="744538"/>
            <a:ext cx="6616700" cy="3722687"/>
          </a:xfrm>
          <a:ln/>
        </p:spPr>
      </p:sp>
      <p:sp>
        <p:nvSpPr>
          <p:cNvPr id="58371" name="Rectangle 3"/>
          <p:cNvSpPr>
            <a:spLocks noGrp="1" noChangeArrowheads="1"/>
          </p:cNvSpPr>
          <p:nvPr>
            <p:ph type="body" idx="1"/>
          </p:nvPr>
        </p:nvSpPr>
        <p:spPr>
          <a:xfrm>
            <a:off x="666750" y="4714875"/>
            <a:ext cx="5335588"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cs-CZ" altLang="cs-CZ" smtClean="0"/>
              <a:t>Při pěstování rostlin a měření fotosyntetických parametrů důležité sledovat!</a:t>
            </a:r>
            <a:endParaRPr lang="en-US" altLang="cs-CZ" smtClean="0"/>
          </a:p>
        </p:txBody>
      </p:sp>
    </p:spTree>
    <p:extLst>
      <p:ext uri="{BB962C8B-B14F-4D97-AF65-F5344CB8AC3E}">
        <p14:creationId xmlns:p14="http://schemas.microsoft.com/office/powerpoint/2010/main" val="42566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defRPr>
            </a:lvl9pPr>
          </a:lstStyle>
          <a:p>
            <a:fld id="{C06AC2EA-EB6A-4CED-80D5-1F1A93BCFA15}" type="slidenum">
              <a:rPr lang="cs-CZ" altLang="cs-CZ" sz="1200" b="0">
                <a:latin typeface="Times New Roman" panose="02020603050405020304" pitchFamily="18" charset="0"/>
              </a:rPr>
              <a:pPr/>
              <a:t>15</a:t>
            </a:fld>
            <a:endParaRPr lang="cs-CZ" altLang="cs-CZ" sz="1200" b="0">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xfrm>
            <a:off x="90488" y="744538"/>
            <a:ext cx="6616700" cy="3722687"/>
          </a:xfrm>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t>Různá</a:t>
            </a:r>
            <a:r>
              <a:rPr lang="cs-CZ" altLang="cs-CZ" baseline="0" dirty="0" smtClean="0"/>
              <a:t> ozářenost</a:t>
            </a:r>
            <a:endParaRPr lang="en-GB" altLang="cs-CZ" dirty="0" smtClean="0"/>
          </a:p>
        </p:txBody>
      </p:sp>
    </p:spTree>
    <p:extLst>
      <p:ext uri="{BB962C8B-B14F-4D97-AF65-F5344CB8AC3E}">
        <p14:creationId xmlns:p14="http://schemas.microsoft.com/office/powerpoint/2010/main" val="142729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Různé spektrum</a:t>
            </a:r>
          </a:p>
          <a:p>
            <a:endParaRPr lang="cs-CZ"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Simplified Overview of the Shade Avoidance Syndrome</a:t>
            </a:r>
          </a:p>
          <a:p>
            <a:r>
              <a:rPr lang="en-US" sz="1200" b="0" i="0" kern="1200" dirty="0" smtClean="0">
                <a:solidFill>
                  <a:schemeClr val="tx1"/>
                </a:solidFill>
                <a:effectLst/>
                <a:latin typeface="+mn-lt"/>
                <a:ea typeface="+mn-ea"/>
                <a:cs typeface="+mn-cs"/>
              </a:rPr>
              <a:t>High planting densities lead to a reduction of the ratio between red and far-red light (R:FR), resulting in shoot elongation growth and slightly reduced root development. At the molecular level, low R:FR conditions result in reduced activity of </a:t>
            </a:r>
            <a:r>
              <a:rPr lang="en-US" sz="1200" b="0" i="0" kern="1200" dirty="0" err="1" smtClean="0">
                <a:solidFill>
                  <a:schemeClr val="tx1"/>
                </a:solidFill>
                <a:effectLst/>
                <a:latin typeface="+mn-lt"/>
                <a:ea typeface="+mn-ea"/>
                <a:cs typeface="+mn-cs"/>
              </a:rPr>
              <a:t>phytochrome</a:t>
            </a:r>
            <a:r>
              <a:rPr lang="en-US" sz="1200" b="0" i="0" kern="1200" dirty="0" smtClean="0">
                <a:solidFill>
                  <a:schemeClr val="tx1"/>
                </a:solidFill>
                <a:effectLst/>
                <a:latin typeface="+mn-lt"/>
                <a:ea typeface="+mn-ea"/>
                <a:cs typeface="+mn-cs"/>
              </a:rPr>
              <a:t> B (</a:t>
            </a:r>
            <a:r>
              <a:rPr lang="en-US" sz="1200" b="0" i="0" kern="1200" dirty="0" err="1" smtClean="0">
                <a:solidFill>
                  <a:schemeClr val="tx1"/>
                </a:solidFill>
                <a:effectLst/>
                <a:latin typeface="+mn-lt"/>
                <a:ea typeface="+mn-ea"/>
                <a:cs typeface="+mn-cs"/>
              </a:rPr>
              <a:t>phyB</a:t>
            </a:r>
            <a:r>
              <a:rPr lang="en-US" sz="1200" b="0" i="0" kern="1200" dirty="0" smtClean="0">
                <a:solidFill>
                  <a:schemeClr val="tx1"/>
                </a:solidFill>
                <a:effectLst/>
                <a:latin typeface="+mn-lt"/>
                <a:ea typeface="+mn-ea"/>
                <a:cs typeface="+mn-cs"/>
              </a:rPr>
              <a:t>). Inactive </a:t>
            </a:r>
            <a:r>
              <a:rPr lang="en-US" sz="1200" b="0" i="0" kern="1200" dirty="0" err="1" smtClean="0">
                <a:solidFill>
                  <a:schemeClr val="tx1"/>
                </a:solidFill>
                <a:effectLst/>
                <a:latin typeface="+mn-lt"/>
                <a:ea typeface="+mn-ea"/>
                <a:cs typeface="+mn-cs"/>
              </a:rPr>
              <a:t>phyB</a:t>
            </a:r>
            <a:r>
              <a:rPr lang="en-US" sz="1200" b="0" i="0" kern="1200" dirty="0" smtClean="0">
                <a:solidFill>
                  <a:schemeClr val="tx1"/>
                </a:solidFill>
                <a:effectLst/>
                <a:latin typeface="+mn-lt"/>
                <a:ea typeface="+mn-ea"/>
                <a:cs typeface="+mn-cs"/>
              </a:rPr>
              <a:t> allows </a:t>
            </a:r>
            <a:r>
              <a:rPr lang="en-US" sz="1200" b="0" i="0" kern="1200" dirty="0" err="1" smtClean="0">
                <a:solidFill>
                  <a:schemeClr val="tx1"/>
                </a:solidFill>
                <a:effectLst/>
                <a:latin typeface="+mn-lt"/>
                <a:ea typeface="+mn-ea"/>
                <a:cs typeface="+mn-cs"/>
              </a:rPr>
              <a:t>phytochrome</a:t>
            </a:r>
            <a:r>
              <a:rPr lang="en-US" sz="1200" b="0" i="0" kern="1200" dirty="0" smtClean="0">
                <a:solidFill>
                  <a:schemeClr val="tx1"/>
                </a:solidFill>
                <a:effectLst/>
                <a:latin typeface="+mn-lt"/>
                <a:ea typeface="+mn-ea"/>
                <a:cs typeface="+mn-cs"/>
              </a:rPr>
              <a:t> interacting factors (PIFs) to induce shoot elongation in an auxin-dependent manner. In parallel, </a:t>
            </a:r>
            <a:r>
              <a:rPr lang="en-US" sz="1200" b="0" i="0" kern="1200" dirty="0" smtClean="0">
                <a:solidFill>
                  <a:schemeClr val="tx1"/>
                </a:solidFill>
                <a:effectLst/>
                <a:latin typeface="+mn-lt"/>
                <a:ea typeface="+mn-ea"/>
                <a:cs typeface="+mn-cs"/>
                <a:hlinkClick r:id="rId3" tooltip="Learn more about gibberellin from ScienceDirect's AI-generated Topic Pages"/>
              </a:rPr>
              <a:t>gibberellin</a:t>
            </a:r>
            <a:r>
              <a:rPr lang="en-US" sz="1200" b="0" i="0" kern="1200" dirty="0" smtClean="0">
                <a:solidFill>
                  <a:schemeClr val="tx1"/>
                </a:solidFill>
                <a:effectLst/>
                <a:latin typeface="+mn-lt"/>
                <a:ea typeface="+mn-ea"/>
                <a:cs typeface="+mn-cs"/>
              </a:rPr>
              <a:t> (GA) levels are increased, leading to the inhibition of the growth </a:t>
            </a:r>
            <a:r>
              <a:rPr lang="en-US" sz="1200" b="0" i="0" kern="1200" dirty="0" smtClean="0">
                <a:solidFill>
                  <a:schemeClr val="tx1"/>
                </a:solidFill>
                <a:effectLst/>
                <a:latin typeface="+mn-lt"/>
                <a:ea typeface="+mn-ea"/>
                <a:cs typeface="+mn-cs"/>
                <a:hlinkClick r:id="rId4" tooltip="Learn more about repressors from ScienceDirect's AI-generated Topic Pages"/>
              </a:rPr>
              <a:t>repressors</a:t>
            </a:r>
            <a:r>
              <a:rPr lang="en-US" sz="1200" b="0" i="0" kern="1200" dirty="0" smtClean="0">
                <a:solidFill>
                  <a:schemeClr val="tx1"/>
                </a:solidFill>
                <a:effectLst/>
                <a:latin typeface="+mn-lt"/>
                <a:ea typeface="+mn-ea"/>
                <a:cs typeface="+mn-cs"/>
              </a:rPr>
              <a:t>, DELLA proteins, also leading to shoot elongation.</a:t>
            </a:r>
          </a:p>
          <a:p>
            <a:endParaRPr lang="cs-CZ" dirty="0"/>
          </a:p>
        </p:txBody>
      </p:sp>
      <p:sp>
        <p:nvSpPr>
          <p:cNvPr id="4" name="Zástupný symbol pro číslo snímku 3"/>
          <p:cNvSpPr>
            <a:spLocks noGrp="1"/>
          </p:cNvSpPr>
          <p:nvPr>
            <p:ph type="sldNum" sz="quarter" idx="10"/>
          </p:nvPr>
        </p:nvSpPr>
        <p:spPr/>
        <p:txBody>
          <a:bodyPr/>
          <a:lstStyle/>
          <a:p>
            <a:fld id="{5C9ECF6E-675D-4483-9968-B420B0194ED0}" type="slidenum">
              <a:rPr lang="cs-CZ" smtClean="0"/>
              <a:t>16</a:t>
            </a:fld>
            <a:endParaRPr lang="cs-CZ"/>
          </a:p>
        </p:txBody>
      </p:sp>
    </p:spTree>
    <p:extLst>
      <p:ext uri="{BB962C8B-B14F-4D97-AF65-F5344CB8AC3E}">
        <p14:creationId xmlns:p14="http://schemas.microsoft.com/office/powerpoint/2010/main" val="158687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smtClean="0"/>
          </a:p>
        </p:txBody>
      </p:sp>
      <p:sp>
        <p:nvSpPr>
          <p:cNvPr id="7270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itchFamily="66" charset="0"/>
              </a:defRPr>
            </a:lvl1pPr>
            <a:lvl2pPr marL="742950" indent="-285750">
              <a:defRPr sz="2000" b="1">
                <a:solidFill>
                  <a:schemeClr val="tx1"/>
                </a:solidFill>
                <a:latin typeface="Comic Sans MS" pitchFamily="66" charset="0"/>
              </a:defRPr>
            </a:lvl2pPr>
            <a:lvl3pPr marL="1143000" indent="-228600">
              <a:defRPr sz="2000" b="1">
                <a:solidFill>
                  <a:schemeClr val="tx1"/>
                </a:solidFill>
                <a:latin typeface="Comic Sans MS" pitchFamily="66" charset="0"/>
              </a:defRPr>
            </a:lvl3pPr>
            <a:lvl4pPr marL="1600200" indent="-228600">
              <a:defRPr sz="2000" b="1">
                <a:solidFill>
                  <a:schemeClr val="tx1"/>
                </a:solidFill>
                <a:latin typeface="Comic Sans MS" pitchFamily="66" charset="0"/>
              </a:defRPr>
            </a:lvl4pPr>
            <a:lvl5pPr marL="2057400" indent="-228600">
              <a:defRPr sz="2000" b="1">
                <a:solidFill>
                  <a:schemeClr val="tx1"/>
                </a:solidFill>
                <a:latin typeface="Comic Sans MS" pitchFamily="66" charset="0"/>
              </a:defRPr>
            </a:lvl5pPr>
            <a:lvl6pPr marL="2514600" indent="-228600" eaLnBrk="0" fontAlgn="base" hangingPunct="0">
              <a:spcBef>
                <a:spcPct val="0"/>
              </a:spcBef>
              <a:spcAft>
                <a:spcPct val="0"/>
              </a:spcAft>
              <a:defRPr sz="2000" b="1">
                <a:solidFill>
                  <a:schemeClr val="tx1"/>
                </a:solidFill>
                <a:latin typeface="Comic Sans MS" pitchFamily="66" charset="0"/>
              </a:defRPr>
            </a:lvl6pPr>
            <a:lvl7pPr marL="2971800" indent="-228600" eaLnBrk="0" fontAlgn="base" hangingPunct="0">
              <a:spcBef>
                <a:spcPct val="0"/>
              </a:spcBef>
              <a:spcAft>
                <a:spcPct val="0"/>
              </a:spcAft>
              <a:defRPr sz="2000" b="1">
                <a:solidFill>
                  <a:schemeClr val="tx1"/>
                </a:solidFill>
                <a:latin typeface="Comic Sans MS" pitchFamily="66" charset="0"/>
              </a:defRPr>
            </a:lvl7pPr>
            <a:lvl8pPr marL="3429000" indent="-228600" eaLnBrk="0" fontAlgn="base" hangingPunct="0">
              <a:spcBef>
                <a:spcPct val="0"/>
              </a:spcBef>
              <a:spcAft>
                <a:spcPct val="0"/>
              </a:spcAft>
              <a:defRPr sz="2000" b="1">
                <a:solidFill>
                  <a:schemeClr val="tx1"/>
                </a:solidFill>
                <a:latin typeface="Comic Sans MS" pitchFamily="66" charset="0"/>
              </a:defRPr>
            </a:lvl8pPr>
            <a:lvl9pPr marL="3886200" indent="-228600" eaLnBrk="0" fontAlgn="base" hangingPunct="0">
              <a:spcBef>
                <a:spcPct val="0"/>
              </a:spcBef>
              <a:spcAft>
                <a:spcPct val="0"/>
              </a:spcAft>
              <a:defRPr sz="2000" b="1">
                <a:solidFill>
                  <a:schemeClr val="tx1"/>
                </a:solidFill>
                <a:latin typeface="Comic Sans MS" pitchFamily="66" charset="0"/>
              </a:defRPr>
            </a:lvl9pPr>
          </a:lstStyle>
          <a:p>
            <a:fld id="{A840FF5C-71A2-4CA9-AA4A-7D1BF7F6FD30}" type="slidenum">
              <a:rPr lang="cs-CZ" altLang="cs-CZ" sz="1200" b="0" smtClean="0">
                <a:solidFill>
                  <a:srgbClr val="990000"/>
                </a:solidFill>
                <a:latin typeface="Allegro BT" pitchFamily="82" charset="0"/>
              </a:rPr>
              <a:pPr/>
              <a:t>17</a:t>
            </a:fld>
            <a:endParaRPr lang="cs-CZ" altLang="cs-CZ" sz="1200" b="0" smtClean="0">
              <a:solidFill>
                <a:srgbClr val="990000"/>
              </a:solidFill>
              <a:latin typeface="Allegro BT" pitchFamily="82" charset="0"/>
            </a:endParaRPr>
          </a:p>
        </p:txBody>
      </p:sp>
    </p:spTree>
    <p:extLst>
      <p:ext uri="{BB962C8B-B14F-4D97-AF65-F5344CB8AC3E}">
        <p14:creationId xmlns:p14="http://schemas.microsoft.com/office/powerpoint/2010/main" val="4175546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1784742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174003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3592463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0"/>
            <a:ext cx="109728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0" y="3938589"/>
            <a:ext cx="109728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609600" y="6356351"/>
            <a:ext cx="2844800" cy="365125"/>
          </a:xfrm>
        </p:spPr>
        <p:txBody>
          <a:bodyPr/>
          <a:lstStyle>
            <a:lvl1pPr>
              <a:defRPr/>
            </a:lvl1pPr>
          </a:lstStyle>
          <a:p>
            <a:pPr>
              <a:defRPr/>
            </a:pPr>
            <a:fld id="{F3F75F6A-D163-4D3F-B632-C158CD108D75}" type="datetimeFigureOut">
              <a:rPr lang="cs-CZ"/>
              <a:pPr>
                <a:defRPr/>
              </a:pPr>
              <a:t>24.10.2022</a:t>
            </a:fld>
            <a:endParaRPr lang="cs-CZ"/>
          </a:p>
        </p:txBody>
      </p:sp>
      <p:sp>
        <p:nvSpPr>
          <p:cNvPr id="6" name="Zástupný symbol pro zápatí 5"/>
          <p:cNvSpPr>
            <a:spLocks noGrp="1"/>
          </p:cNvSpPr>
          <p:nvPr>
            <p:ph type="ftr" sz="quarter" idx="11"/>
          </p:nvPr>
        </p:nvSpPr>
        <p:spPr>
          <a:xfrm>
            <a:off x="4165600" y="6356351"/>
            <a:ext cx="3860800" cy="365125"/>
          </a:xfrm>
        </p:spPr>
        <p:txBody>
          <a:bodyPr/>
          <a:lstStyle>
            <a:lvl1pPr>
              <a:defRPr/>
            </a:lvl1pPr>
          </a:lstStyle>
          <a:p>
            <a:pPr>
              <a:defRPr/>
            </a:pPr>
            <a:endParaRPr lang="cs-CZ"/>
          </a:p>
        </p:txBody>
      </p:sp>
      <p:sp>
        <p:nvSpPr>
          <p:cNvPr id="7" name="Zástupný symbol pro číslo snímku 6"/>
          <p:cNvSpPr>
            <a:spLocks noGrp="1"/>
          </p:cNvSpPr>
          <p:nvPr>
            <p:ph type="sldNum" sz="quarter" idx="12"/>
          </p:nvPr>
        </p:nvSpPr>
        <p:spPr>
          <a:xfrm>
            <a:off x="8737600" y="6356351"/>
            <a:ext cx="2844800" cy="365125"/>
          </a:xfrm>
        </p:spPr>
        <p:txBody>
          <a:bodyPr/>
          <a:lstStyle>
            <a:lvl1pPr>
              <a:defRPr/>
            </a:lvl1pPr>
          </a:lstStyle>
          <a:p>
            <a:pPr>
              <a:defRPr/>
            </a:pPr>
            <a:fld id="{3242A5F1-E252-4F60-BFE1-F204C93EFA7F}" type="slidenum">
              <a:rPr lang="cs-CZ"/>
              <a:pPr>
                <a:defRPr/>
              </a:pPr>
              <a:t>‹#›</a:t>
            </a:fld>
            <a:endParaRPr lang="cs-CZ"/>
          </a:p>
        </p:txBody>
      </p:sp>
    </p:spTree>
    <p:extLst>
      <p:ext uri="{BB962C8B-B14F-4D97-AF65-F5344CB8AC3E}">
        <p14:creationId xmlns:p14="http://schemas.microsoft.com/office/powerpoint/2010/main" val="269538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219314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29967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BE951DF-246B-4C2B-8563-999056EB032F}" type="datetimeFigureOut">
              <a:rPr lang="cs-CZ" smtClean="0"/>
              <a:t>24.10.2022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266339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BE951DF-246B-4C2B-8563-999056EB032F}" type="datetimeFigureOut">
              <a:rPr lang="cs-CZ" smtClean="0"/>
              <a:t>24.10.2022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723397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BE951DF-246B-4C2B-8563-999056EB032F}" type="datetimeFigureOut">
              <a:rPr lang="cs-CZ" smtClean="0"/>
              <a:t>24.10.2022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151915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BE951DF-246B-4C2B-8563-999056EB032F}" type="datetimeFigureOut">
              <a:rPr lang="cs-CZ" smtClean="0"/>
              <a:t>24.10.2022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197452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BE951DF-246B-4C2B-8563-999056EB032F}" type="datetimeFigureOut">
              <a:rPr lang="cs-CZ" smtClean="0"/>
              <a:t>24.10.2022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581400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BE951DF-246B-4C2B-8563-999056EB032F}" type="datetimeFigureOut">
              <a:rPr lang="cs-CZ" smtClean="0"/>
              <a:t>24.10.2022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2D553FC-97A7-46A3-8BEA-FD1C4D9CE5EC}" type="slidenum">
              <a:rPr lang="cs-CZ" smtClean="0"/>
              <a:t>‹#›</a:t>
            </a:fld>
            <a:endParaRPr lang="cs-CZ"/>
          </a:p>
        </p:txBody>
      </p:sp>
    </p:spTree>
    <p:extLst>
      <p:ext uri="{BB962C8B-B14F-4D97-AF65-F5344CB8AC3E}">
        <p14:creationId xmlns:p14="http://schemas.microsoft.com/office/powerpoint/2010/main" val="421094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951DF-246B-4C2B-8563-999056EB032F}" type="datetimeFigureOut">
              <a:rPr lang="cs-CZ" smtClean="0"/>
              <a:t>24.10.2022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553FC-97A7-46A3-8BEA-FD1C4D9CE5EC}" type="slidenum">
              <a:rPr lang="cs-CZ" smtClean="0"/>
              <a:t>‹#›</a:t>
            </a:fld>
            <a:endParaRPr lang="cs-CZ"/>
          </a:p>
        </p:txBody>
      </p:sp>
    </p:spTree>
    <p:extLst>
      <p:ext uri="{BB962C8B-B14F-4D97-AF65-F5344CB8AC3E}">
        <p14:creationId xmlns:p14="http://schemas.microsoft.com/office/powerpoint/2010/main" val="440276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7.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10"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5.jpeg"/><Relationship Id="rId5" Type="http://schemas.openxmlformats.org/officeDocument/2006/relationships/image" Target="../media/image64.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7.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tiff"/><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s://news.itmo.ru/en/education/students/news/12096/" TargetMode="External"/><Relationship Id="rId9"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hyperlink" Target="https://www.youtube.com/watch?v=D2ZUOFpRhWg" TargetMode="External"/><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0" y="474663"/>
            <a:ext cx="12192000" cy="1193800"/>
          </a:xfrm>
          <a:effectLst>
            <a:glow rad="279400">
              <a:schemeClr val="accent4">
                <a:satMod val="175000"/>
                <a:alpha val="40000"/>
              </a:schemeClr>
            </a:glow>
          </a:effectLst>
        </p:spPr>
        <p:txBody>
          <a:bodyPr>
            <a:normAutofit/>
          </a:bodyPr>
          <a:lstStyle/>
          <a:p>
            <a:r>
              <a:rPr lang="cs-CZ" b="1" dirty="0" smtClean="0">
                <a:ln w="15875">
                  <a:solidFill>
                    <a:schemeClr val="accent4">
                      <a:lumMod val="20000"/>
                      <a:lumOff val="80000"/>
                    </a:schemeClr>
                  </a:solidFill>
                </a:ln>
              </a:rPr>
              <a:t>ROSTLINY A SVĚTLO</a:t>
            </a:r>
            <a:endParaRPr lang="cs-CZ" sz="5000" b="1" dirty="0">
              <a:ln w="15875">
                <a:solidFill>
                  <a:schemeClr val="accent4">
                    <a:lumMod val="20000"/>
                    <a:lumOff val="80000"/>
                  </a:schemeClr>
                </a:solidFill>
              </a:ln>
            </a:endParaRPr>
          </a:p>
        </p:txBody>
      </p:sp>
      <p:sp>
        <p:nvSpPr>
          <p:cNvPr id="3" name="Podnadpis 2"/>
          <p:cNvSpPr>
            <a:spLocks noGrp="1"/>
          </p:cNvSpPr>
          <p:nvPr>
            <p:ph type="subTitle" idx="1"/>
          </p:nvPr>
        </p:nvSpPr>
        <p:spPr>
          <a:xfrm>
            <a:off x="0" y="4775950"/>
            <a:ext cx="12192000" cy="1655762"/>
          </a:xfrm>
        </p:spPr>
        <p:txBody>
          <a:bodyPr/>
          <a:lstStyle/>
          <a:p>
            <a:r>
              <a:rPr lang="cs-CZ" b="1" dirty="0" smtClean="0">
                <a:solidFill>
                  <a:schemeClr val="accent4">
                    <a:lumMod val="40000"/>
                    <a:lumOff val="60000"/>
                  </a:schemeClr>
                </a:solidFill>
              </a:rPr>
              <a:t>Martina Špundová</a:t>
            </a:r>
          </a:p>
          <a:p>
            <a:r>
              <a:rPr lang="cs-CZ" dirty="0" smtClean="0">
                <a:solidFill>
                  <a:schemeClr val="accent4">
                    <a:lumMod val="40000"/>
                    <a:lumOff val="60000"/>
                  </a:schemeClr>
                </a:solidFill>
              </a:rPr>
              <a:t>Katedra biofyziky</a:t>
            </a:r>
          </a:p>
          <a:p>
            <a:r>
              <a:rPr lang="cs-CZ" dirty="0" err="1" smtClean="0">
                <a:solidFill>
                  <a:schemeClr val="accent4">
                    <a:lumMod val="40000"/>
                    <a:lumOff val="60000"/>
                  </a:schemeClr>
                </a:solidFill>
              </a:rPr>
              <a:t>PřF</a:t>
            </a:r>
            <a:r>
              <a:rPr lang="cs-CZ" dirty="0" smtClean="0">
                <a:solidFill>
                  <a:schemeClr val="accent4">
                    <a:lumMod val="40000"/>
                    <a:lumOff val="60000"/>
                  </a:schemeClr>
                </a:solidFill>
              </a:rPr>
              <a:t> UPOL</a:t>
            </a:r>
            <a:endParaRPr lang="cs-CZ" dirty="0">
              <a:solidFill>
                <a:schemeClr val="accent4">
                  <a:lumMod val="40000"/>
                  <a:lumOff val="60000"/>
                </a:schemeClr>
              </a:solidFill>
            </a:endParaRPr>
          </a:p>
        </p:txBody>
      </p:sp>
      <p:sp>
        <p:nvSpPr>
          <p:cNvPr id="4" name="Nadpis 1"/>
          <p:cNvSpPr txBox="1">
            <a:spLocks/>
          </p:cNvSpPr>
          <p:nvPr/>
        </p:nvSpPr>
        <p:spPr>
          <a:xfrm>
            <a:off x="0" y="3105150"/>
            <a:ext cx="12192000" cy="88423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5000" b="1" dirty="0" smtClean="0">
                <a:solidFill>
                  <a:schemeClr val="accent4">
                    <a:lumMod val="40000"/>
                    <a:lumOff val="60000"/>
                  </a:schemeClr>
                </a:solidFill>
              </a:rPr>
              <a:t>LIGHT IS LIFE</a:t>
            </a:r>
            <a:endParaRPr lang="cs-CZ" sz="5000" b="1" dirty="0">
              <a:solidFill>
                <a:schemeClr val="accent4">
                  <a:lumMod val="40000"/>
                  <a:lumOff val="60000"/>
                </a:schemeClr>
              </a:solidFill>
            </a:endParaRPr>
          </a:p>
        </p:txBody>
      </p:sp>
    </p:spTree>
    <p:extLst>
      <p:ext uri="{BB962C8B-B14F-4D97-AF65-F5344CB8AC3E}">
        <p14:creationId xmlns:p14="http://schemas.microsoft.com/office/powerpoint/2010/main" val="3001512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374" y="2166390"/>
            <a:ext cx="3796870" cy="2847653"/>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54336" y="2166389"/>
            <a:ext cx="3796872" cy="2847655"/>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45185" y="2093254"/>
            <a:ext cx="3796871" cy="2993926"/>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54596" y="2167577"/>
            <a:ext cx="3806371" cy="2854778"/>
          </a:xfrm>
          <a:prstGeom prst="rect">
            <a:avLst/>
          </a:prstGeom>
        </p:spPr>
      </p:pic>
    </p:spTree>
    <p:extLst>
      <p:ext uri="{BB962C8B-B14F-4D97-AF65-F5344CB8AC3E}">
        <p14:creationId xmlns:p14="http://schemas.microsoft.com/office/powerpoint/2010/main" val="3129983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8014860" y="3732110"/>
            <a:ext cx="2808312" cy="830997"/>
          </a:xfrm>
          <a:prstGeom prst="rect">
            <a:avLst/>
          </a:prstGeom>
        </p:spPr>
        <p:txBody>
          <a:bodyPr wrap="square">
            <a:spAutoFit/>
          </a:bodyPr>
          <a:lstStyle/>
          <a:p>
            <a:r>
              <a:rPr lang="cs-CZ" sz="4800" b="1" dirty="0">
                <a:solidFill>
                  <a:srgbClr val="FF0000"/>
                </a:solidFill>
              </a:rPr>
              <a:t>99,7 % !!!</a:t>
            </a:r>
            <a:endParaRPr lang="en-GB" sz="4800" b="1" dirty="0">
              <a:solidFill>
                <a:srgbClr val="FF0000"/>
              </a:solidFill>
            </a:endParaRPr>
          </a:p>
        </p:txBody>
      </p:sp>
      <p:sp>
        <p:nvSpPr>
          <p:cNvPr id="3" name="Obdélník 2"/>
          <p:cNvSpPr/>
          <p:nvPr/>
        </p:nvSpPr>
        <p:spPr>
          <a:xfrm>
            <a:off x="969978" y="744624"/>
            <a:ext cx="5608315" cy="568032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bdélník 17"/>
          <p:cNvSpPr/>
          <p:nvPr/>
        </p:nvSpPr>
        <p:spPr>
          <a:xfrm>
            <a:off x="3684124" y="3640023"/>
            <a:ext cx="180021" cy="1841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délník 4"/>
          <p:cNvSpPr/>
          <p:nvPr/>
        </p:nvSpPr>
        <p:spPr>
          <a:xfrm>
            <a:off x="7331833" y="950463"/>
            <a:ext cx="4174367" cy="2554545"/>
          </a:xfrm>
          <a:prstGeom prst="rect">
            <a:avLst/>
          </a:prstGeom>
        </p:spPr>
        <p:txBody>
          <a:bodyPr wrap="square">
            <a:spAutoFit/>
          </a:bodyPr>
          <a:lstStyle/>
          <a:p>
            <a:pPr algn="ctr"/>
            <a:r>
              <a:rPr lang="cs-CZ" sz="4000" b="1" dirty="0"/>
              <a:t>Kolik </a:t>
            </a:r>
            <a:r>
              <a:rPr lang="cs-CZ" sz="4000" b="1" dirty="0" smtClean="0"/>
              <a:t>biomasy</a:t>
            </a:r>
          </a:p>
          <a:p>
            <a:pPr algn="ctr"/>
            <a:r>
              <a:rPr lang="cs-CZ" sz="4000" b="1" dirty="0" smtClean="0"/>
              <a:t>na </a:t>
            </a:r>
            <a:r>
              <a:rPr lang="cs-CZ" sz="4000" b="1" dirty="0"/>
              <a:t>Zemi tvoří rostliny?</a:t>
            </a:r>
            <a:br>
              <a:rPr lang="cs-CZ" sz="4000" b="1" dirty="0"/>
            </a:br>
            <a:endParaRPr lang="cs-CZ" sz="4000" b="1" dirty="0"/>
          </a:p>
        </p:txBody>
      </p:sp>
    </p:spTree>
    <p:extLst>
      <p:ext uri="{BB962C8B-B14F-4D97-AF65-F5344CB8AC3E}">
        <p14:creationId xmlns:p14="http://schemas.microsoft.com/office/powerpoint/2010/main" val="4681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pllight.com/wp-content/uploads/2019/05/1704led_f3_f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0" y="2552581"/>
            <a:ext cx="6096000" cy="410527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txBox="1">
            <a:spLocks/>
          </p:cNvSpPr>
          <p:nvPr/>
        </p:nvSpPr>
        <p:spPr>
          <a:xfrm>
            <a:off x="0" y="0"/>
            <a:ext cx="12192000" cy="1193800"/>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ln w="22225">
                  <a:noFill/>
                </a:ln>
                <a:latin typeface="+mn-lt"/>
              </a:rPr>
              <a:t>Spektrální citlivost lidského oka a rostlin</a:t>
            </a:r>
            <a:endParaRPr lang="cs-CZ" b="1" dirty="0">
              <a:ln w="22225">
                <a:noFill/>
              </a:ln>
              <a:latin typeface="+mn-lt"/>
            </a:endParaRPr>
          </a:p>
        </p:txBody>
      </p:sp>
      <p:pic>
        <p:nvPicPr>
          <p:cNvPr id="3074" name="Picture 2" descr="Color vision - Wikipedi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5651" y="3108869"/>
            <a:ext cx="3562350" cy="3142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751" y="1501656"/>
            <a:ext cx="1263650" cy="12636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300" y="1528449"/>
            <a:ext cx="923926" cy="1164147"/>
          </a:xfrm>
          <a:prstGeom prst="rect">
            <a:avLst/>
          </a:prstGeom>
        </p:spPr>
      </p:pic>
    </p:spTree>
    <p:extLst>
      <p:ext uri="{BB962C8B-B14F-4D97-AF65-F5344CB8AC3E}">
        <p14:creationId xmlns:p14="http://schemas.microsoft.com/office/powerpoint/2010/main" val="2059878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Absorption and Action Spectrum: Meaning, Significance, Diagra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184" y="3425371"/>
            <a:ext cx="4448869" cy="34326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ight Spectrums"/>
          <p:cNvPicPr>
            <a:picLocks noChangeAspect="1" noChangeArrowheads="1"/>
          </p:cNvPicPr>
          <p:nvPr/>
        </p:nvPicPr>
        <p:blipFill rotWithShape="1">
          <a:blip r:embed="rId4">
            <a:extLst>
              <a:ext uri="{28A0092B-C50C-407E-A947-70E740481C1C}">
                <a14:useLocalDpi xmlns:a14="http://schemas.microsoft.com/office/drawing/2010/main" val="0"/>
              </a:ext>
            </a:extLst>
          </a:blip>
          <a:srcRect r="49917" b="50202"/>
          <a:stretch/>
        </p:blipFill>
        <p:spPr bwMode="auto">
          <a:xfrm>
            <a:off x="7572375" y="1378857"/>
            <a:ext cx="3527334" cy="2533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pllight.com/wp-content/uploads/2019/05/1704led_f3_f2.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4500" y="1901031"/>
            <a:ext cx="6096000" cy="4105275"/>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0" y="-688"/>
            <a:ext cx="12192000" cy="1193800"/>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ln w="22225">
                  <a:noFill/>
                </a:ln>
                <a:latin typeface="+mn-lt"/>
              </a:rPr>
              <a:t>Spektrální účinnost fotosyntézy</a:t>
            </a:r>
            <a:endParaRPr lang="cs-CZ" sz="5000" b="1" dirty="0">
              <a:ln w="22225">
                <a:noFill/>
              </a:ln>
              <a:latin typeface="+mn-lt"/>
            </a:endParaRPr>
          </a:p>
        </p:txBody>
      </p:sp>
    </p:spTree>
    <p:extLst>
      <p:ext uri="{BB962C8B-B14F-4D97-AF65-F5344CB8AC3E}">
        <p14:creationId xmlns:p14="http://schemas.microsoft.com/office/powerpoint/2010/main" val="572057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18022" y="1154794"/>
            <a:ext cx="5209790" cy="165605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cs-CZ" altLang="cs-CZ" sz="2800" kern="0" dirty="0" smtClean="0">
                <a:solidFill>
                  <a:schemeClr val="tx1"/>
                </a:solidFill>
                <a:latin typeface="Calibri" panose="020F0502020204030204" pitchFamily="34" charset="0"/>
                <a:cs typeface="Calibri" panose="020F0502020204030204" pitchFamily="34" charset="0"/>
              </a:rPr>
              <a:t>Kvantita </a:t>
            </a:r>
          </a:p>
          <a:p>
            <a:pPr lvl="1" indent="-457200" algn="l">
              <a:defRPr/>
            </a:pPr>
            <a:r>
              <a:rPr lang="cs-CZ" altLang="cs-CZ" sz="1900" kern="0" dirty="0" smtClean="0">
                <a:solidFill>
                  <a:schemeClr val="tx1"/>
                </a:solidFill>
                <a:latin typeface="Calibri" panose="020F0502020204030204" pitchFamily="34" charset="0"/>
                <a:cs typeface="Calibri" panose="020F0502020204030204" pitchFamily="34" charset="0"/>
              </a:rPr>
              <a:t>ozářenost energetická (W m</a:t>
            </a:r>
            <a:r>
              <a:rPr lang="cs-CZ" altLang="cs-CZ" sz="1900" kern="0" baseline="30000" dirty="0" smtClean="0">
                <a:solidFill>
                  <a:schemeClr val="tx1"/>
                </a:solidFill>
                <a:latin typeface="Calibri" panose="020F0502020204030204" pitchFamily="34" charset="0"/>
                <a:cs typeface="Calibri" panose="020F0502020204030204" pitchFamily="34" charset="0"/>
              </a:rPr>
              <a:t>-2</a:t>
            </a:r>
            <a:r>
              <a:rPr lang="cs-CZ" altLang="cs-CZ" sz="1900" kern="0" dirty="0" smtClean="0">
                <a:solidFill>
                  <a:schemeClr val="tx1"/>
                </a:solidFill>
                <a:latin typeface="Calibri" panose="020F0502020204030204" pitchFamily="34" charset="0"/>
                <a:cs typeface="Calibri" panose="020F0502020204030204" pitchFamily="34" charset="0"/>
              </a:rPr>
              <a:t>)</a:t>
            </a:r>
          </a:p>
          <a:p>
            <a:pPr lvl="1" indent="-457200" algn="l">
              <a:defRPr/>
            </a:pPr>
            <a:r>
              <a:rPr lang="cs-CZ" altLang="cs-CZ" sz="1900" kern="0" dirty="0" smtClean="0">
                <a:solidFill>
                  <a:schemeClr val="tx1"/>
                </a:solidFill>
                <a:latin typeface="Calibri" panose="020F0502020204030204" pitchFamily="34" charset="0"/>
                <a:cs typeface="Calibri" panose="020F0502020204030204" pitchFamily="34" charset="0"/>
              </a:rPr>
              <a:t>ozářenost kvantová (µmol fotonů (FAR) m</a:t>
            </a:r>
            <a:r>
              <a:rPr lang="cs-CZ" altLang="cs-CZ" sz="1900" kern="0" baseline="30000" dirty="0" smtClean="0">
                <a:solidFill>
                  <a:schemeClr val="tx1"/>
                </a:solidFill>
                <a:latin typeface="Calibri" panose="020F0502020204030204" pitchFamily="34" charset="0"/>
                <a:cs typeface="Calibri" panose="020F0502020204030204" pitchFamily="34" charset="0"/>
              </a:rPr>
              <a:t>-2 </a:t>
            </a:r>
            <a:r>
              <a:rPr lang="cs-CZ" altLang="cs-CZ" sz="1900" kern="0" dirty="0" smtClean="0">
                <a:solidFill>
                  <a:schemeClr val="tx1"/>
                </a:solidFill>
                <a:latin typeface="Calibri" panose="020F0502020204030204" pitchFamily="34" charset="0"/>
                <a:cs typeface="Calibri" panose="020F0502020204030204" pitchFamily="34" charset="0"/>
              </a:rPr>
              <a:t>s</a:t>
            </a:r>
            <a:r>
              <a:rPr lang="cs-CZ" altLang="cs-CZ" sz="1900" kern="0" baseline="30000" dirty="0" smtClean="0">
                <a:solidFill>
                  <a:schemeClr val="tx1"/>
                </a:solidFill>
                <a:latin typeface="Calibri" panose="020F0502020204030204" pitchFamily="34" charset="0"/>
                <a:cs typeface="Calibri" panose="020F0502020204030204" pitchFamily="34" charset="0"/>
              </a:rPr>
              <a:t>-1</a:t>
            </a:r>
            <a:r>
              <a:rPr lang="cs-CZ" altLang="cs-CZ" sz="1900" kern="0" dirty="0" smtClean="0">
                <a:solidFill>
                  <a:schemeClr val="tx1"/>
                </a:solidFill>
                <a:latin typeface="Calibri" panose="020F0502020204030204" pitchFamily="34" charset="0"/>
                <a:cs typeface="Calibri" panose="020F0502020204030204" pitchFamily="34" charset="0"/>
              </a:rPr>
              <a:t>) </a:t>
            </a:r>
            <a:endParaRPr lang="cs-CZ" altLang="cs-CZ" sz="1900" kern="0" dirty="0">
              <a:solidFill>
                <a:schemeClr val="tx1"/>
              </a:solidFill>
              <a:latin typeface="Calibri" panose="020F0502020204030204" pitchFamily="34" charset="0"/>
              <a:cs typeface="Calibri" panose="020F0502020204030204" pitchFamily="34" charset="0"/>
            </a:endParaRPr>
          </a:p>
          <a:p>
            <a:pPr algn="l">
              <a:defRPr/>
            </a:pPr>
            <a:endParaRPr lang="cs-CZ" altLang="cs-CZ" sz="2400" kern="0" dirty="0">
              <a:solidFill>
                <a:schemeClr val="tx1"/>
              </a:solidFill>
              <a:latin typeface="Calibri" panose="020F0502020204030204" pitchFamily="34" charset="0"/>
              <a:cs typeface="Calibri" panose="020F0502020204030204" pitchFamily="34" charset="0"/>
            </a:endParaRPr>
          </a:p>
        </p:txBody>
      </p:sp>
      <p:sp>
        <p:nvSpPr>
          <p:cNvPr id="8195" name="Rectangle 2"/>
          <p:cNvSpPr>
            <a:spLocks noGrp="1" noChangeArrowheads="1"/>
          </p:cNvSpPr>
          <p:nvPr>
            <p:ph type="ctrTitle"/>
          </p:nvPr>
        </p:nvSpPr>
        <p:spPr>
          <a:xfrm>
            <a:off x="0" y="-1"/>
            <a:ext cx="12192000" cy="964231"/>
          </a:xfrm>
        </p:spPr>
        <p:txBody>
          <a:bodyPr>
            <a:normAutofit/>
          </a:bodyPr>
          <a:lstStyle/>
          <a:p>
            <a:r>
              <a:rPr lang="cs-CZ" altLang="cs-CZ" sz="4000" b="1" cap="all" dirty="0">
                <a:latin typeface="+mn-lt"/>
                <a:cs typeface="Calibri" panose="020F0502020204030204" pitchFamily="34" charset="0"/>
              </a:rPr>
              <a:t>Fotosynteticky aktivní záření</a:t>
            </a:r>
            <a:endParaRPr lang="en-US" altLang="cs-CZ" sz="4000" b="1" cap="all" dirty="0">
              <a:latin typeface="+mn-lt"/>
              <a:cs typeface="Calibri" panose="020F0502020204030204" pitchFamily="34" charset="0"/>
            </a:endParaRPr>
          </a:p>
        </p:txBody>
      </p:sp>
      <p:grpSp>
        <p:nvGrpSpPr>
          <p:cNvPr id="3" name="Skupina 2"/>
          <p:cNvGrpSpPr/>
          <p:nvPr/>
        </p:nvGrpSpPr>
        <p:grpSpPr>
          <a:xfrm>
            <a:off x="7438682" y="1225434"/>
            <a:ext cx="4293704" cy="2363711"/>
            <a:chOff x="7585716" y="2156110"/>
            <a:chExt cx="4293704" cy="236371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5" t="53727" r="67144" b="22043"/>
            <a:stretch/>
          </p:blipFill>
          <p:spPr bwMode="auto">
            <a:xfrm>
              <a:off x="7585716" y="3257551"/>
              <a:ext cx="2126048" cy="126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89" t="53727" r="3338" b="22043"/>
            <a:stretch/>
          </p:blipFill>
          <p:spPr bwMode="auto">
            <a:xfrm>
              <a:off x="7585716" y="2156110"/>
              <a:ext cx="4293704" cy="126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e0[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18"/>
            <a:stretch/>
          </p:blipFill>
          <p:spPr bwMode="auto">
            <a:xfrm>
              <a:off x="9863416" y="3418380"/>
              <a:ext cx="1807282" cy="110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2" descr="Image result for jung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138" t="-465" r="5997" b="465"/>
          <a:stretch/>
        </p:blipFill>
        <p:spPr bwMode="auto">
          <a:xfrm>
            <a:off x="998233" y="4605900"/>
            <a:ext cx="2000268" cy="213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mage result for cactuses"/>
          <p:cNvPicPr>
            <a:picLocks noChangeAspect="1" noChangeArrowheads="1"/>
          </p:cNvPicPr>
          <p:nvPr/>
        </p:nvPicPr>
        <p:blipFill>
          <a:blip r:embed="rId6">
            <a:extLst>
              <a:ext uri="{28A0092B-C50C-407E-A947-70E740481C1C}">
                <a14:useLocalDpi xmlns:a14="http://schemas.microsoft.com/office/drawing/2010/main" val="0"/>
              </a:ext>
            </a:extLst>
          </a:blip>
          <a:srcRect t="8772" r="48871" b="8772"/>
          <a:stretch>
            <a:fillRect/>
          </a:stretch>
        </p:blipFill>
        <p:spPr bwMode="auto">
          <a:xfrm>
            <a:off x="998233" y="2437506"/>
            <a:ext cx="2000268" cy="215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3884958" y="4041841"/>
            <a:ext cx="2153255" cy="82724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800" kern="0" dirty="0" smtClean="0">
                <a:solidFill>
                  <a:schemeClr val="tx1"/>
                </a:solidFill>
                <a:latin typeface="Calibri" panose="020F0502020204030204" pitchFamily="34" charset="0"/>
                <a:cs typeface="Calibri" panose="020F0502020204030204" pitchFamily="34" charset="0"/>
              </a:rPr>
              <a:t>Fotoperioda</a:t>
            </a:r>
          </a:p>
        </p:txBody>
      </p:sp>
      <p:sp>
        <p:nvSpPr>
          <p:cNvPr id="16" name="Rectangle 2"/>
          <p:cNvSpPr txBox="1">
            <a:spLocks noChangeArrowheads="1"/>
          </p:cNvSpPr>
          <p:nvPr/>
        </p:nvSpPr>
        <p:spPr bwMode="auto">
          <a:xfrm>
            <a:off x="5836534" y="2126704"/>
            <a:ext cx="1858656" cy="101386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800" kern="0" dirty="0" smtClean="0">
                <a:solidFill>
                  <a:schemeClr val="tx1"/>
                </a:solidFill>
                <a:latin typeface="Calibri" panose="020F0502020204030204" pitchFamily="34" charset="0"/>
                <a:cs typeface="Calibri" panose="020F0502020204030204" pitchFamily="34" charset="0"/>
              </a:rPr>
              <a:t>Kvalita</a:t>
            </a:r>
          </a:p>
          <a:p>
            <a:pPr>
              <a:defRPr/>
            </a:pPr>
            <a:r>
              <a:rPr lang="cs-CZ" altLang="cs-CZ" sz="1900" kern="0" dirty="0" smtClean="0">
                <a:solidFill>
                  <a:schemeClr val="tx1"/>
                </a:solidFill>
                <a:latin typeface="Calibri" panose="020F0502020204030204" pitchFamily="34" charset="0"/>
                <a:cs typeface="Calibri" panose="020F0502020204030204" pitchFamily="34" charset="0"/>
              </a:rPr>
              <a:t>spektrum</a:t>
            </a:r>
            <a:endParaRPr lang="cs-CZ" altLang="cs-CZ" sz="1900" kern="0" dirty="0">
              <a:solidFill>
                <a:schemeClr val="tx1"/>
              </a:solidFill>
              <a:latin typeface="Calibri" panose="020F0502020204030204" pitchFamily="34" charset="0"/>
              <a:cs typeface="Calibri" panose="020F0502020204030204" pitchFamily="34" charset="0"/>
            </a:endParaRPr>
          </a:p>
          <a:p>
            <a:pPr algn="l">
              <a:defRPr/>
            </a:pPr>
            <a:endParaRPr lang="cs-CZ" altLang="cs-CZ" sz="2400" kern="0" dirty="0">
              <a:solidFill>
                <a:schemeClr val="tx1"/>
              </a:solidFill>
              <a:latin typeface="Calibri" panose="020F0502020204030204" pitchFamily="34" charset="0"/>
              <a:cs typeface="Calibri" panose="020F0502020204030204" pitchFamily="34" charset="0"/>
            </a:endParaRPr>
          </a:p>
        </p:txBody>
      </p:sp>
      <p:pic>
        <p:nvPicPr>
          <p:cNvPr id="8196" name="Picture 4" descr="Zobrazit zdrojový obráze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213" y="3850348"/>
            <a:ext cx="6026782" cy="300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152630"/>
      </p:ext>
    </p:extLst>
  </p:cSld>
  <p:clrMapOvr>
    <a:masterClrMapping/>
  </p:clrMapOvr>
  <mc:AlternateContent xmlns:mc="http://schemas.openxmlformats.org/markup-compatibility/2006" xmlns:p14="http://schemas.microsoft.com/office/powerpoint/2010/main">
    <mc:Choice Requires="p14">
      <p:transition spd="slow" p14:dur="2000" advTm="120240"/>
    </mc:Choice>
    <mc:Fallback xmlns="">
      <p:transition spd="slow" advTm="12024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2414712" y="761142"/>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4000" b="1" dirty="0" smtClean="0">
                <a:latin typeface="Calibri" panose="020F0502020204030204" pitchFamily="34" charset="0"/>
                <a:cs typeface="Calibri" panose="020F0502020204030204" pitchFamily="34" charset="0"/>
              </a:rPr>
              <a:t>SVĚTLO V PROSTŘEDÍ</a:t>
            </a:r>
            <a:endParaRPr lang="cs-CZ" altLang="cs-CZ" sz="4000" b="1" dirty="0">
              <a:latin typeface="Calibri" panose="020F0502020204030204" pitchFamily="34" charset="0"/>
              <a:cs typeface="Calibri" panose="020F0502020204030204" pitchFamily="34" charset="0"/>
            </a:endParaRPr>
          </a:p>
        </p:txBody>
      </p:sp>
      <p:pic>
        <p:nvPicPr>
          <p:cNvPr id="3" name="Picture 3" descr="2_1_kkzareni16"/>
          <p:cNvPicPr>
            <a:picLocks noChangeAspect="1" noChangeArrowheads="1"/>
          </p:cNvPicPr>
          <p:nvPr/>
        </p:nvPicPr>
        <p:blipFill rotWithShape="1">
          <a:blip r:embed="rId4">
            <a:extLst>
              <a:ext uri="{28A0092B-C50C-407E-A947-70E740481C1C}">
                <a14:useLocalDpi xmlns:a14="http://schemas.microsoft.com/office/drawing/2010/main" val="0"/>
              </a:ext>
            </a:extLst>
          </a:blip>
          <a:srcRect b="24776"/>
          <a:stretch/>
        </p:blipFill>
        <p:spPr bwMode="auto">
          <a:xfrm>
            <a:off x="272144" y="3743764"/>
            <a:ext cx="5956504" cy="29624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bdélník 4"/>
          <p:cNvSpPr>
            <a:spLocks noChangeArrowheads="1"/>
          </p:cNvSpPr>
          <p:nvPr/>
        </p:nvSpPr>
        <p:spPr bwMode="auto">
          <a:xfrm>
            <a:off x="77912" y="3469218"/>
            <a:ext cx="843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dirty="0">
              <a:solidFill>
                <a:schemeClr val="bg1"/>
              </a:solidFill>
              <a:latin typeface="+mj-lt"/>
            </a:endParaRPr>
          </a:p>
          <a:p>
            <a:pPr>
              <a:spcBef>
                <a:spcPct val="0"/>
              </a:spcBef>
              <a:buFontTx/>
              <a:buNone/>
            </a:pPr>
            <a:r>
              <a:rPr lang="cs-CZ" altLang="cs-CZ" sz="2000" b="1" dirty="0">
                <a:latin typeface="+mj-lt"/>
              </a:rPr>
              <a:t>    smíšený les smrku a břízy          </a:t>
            </a:r>
            <a:r>
              <a:rPr lang="cs-CZ" altLang="cs-CZ" sz="2000" b="1" dirty="0" smtClean="0">
                <a:latin typeface="+mj-lt"/>
              </a:rPr>
              <a:t> borový </a:t>
            </a:r>
            <a:r>
              <a:rPr lang="cs-CZ" altLang="cs-CZ" sz="2000" b="1" dirty="0">
                <a:latin typeface="+mj-lt"/>
              </a:rPr>
              <a:t>les </a:t>
            </a:r>
          </a:p>
        </p:txBody>
      </p:sp>
      <p:graphicFrame>
        <p:nvGraphicFramePr>
          <p:cNvPr id="5" name="Objekt 1"/>
          <p:cNvGraphicFramePr>
            <a:graphicFrameLocks noChangeAspect="1"/>
          </p:cNvGraphicFramePr>
          <p:nvPr>
            <p:extLst>
              <p:ext uri="{D42A27DB-BD31-4B8C-83A1-F6EECF244321}">
                <p14:modId xmlns:p14="http://schemas.microsoft.com/office/powerpoint/2010/main" val="720473103"/>
              </p:ext>
            </p:extLst>
          </p:nvPr>
        </p:nvGraphicFramePr>
        <p:xfrm>
          <a:off x="7650217" y="3788756"/>
          <a:ext cx="4413897" cy="2917481"/>
        </p:xfrm>
        <a:graphic>
          <a:graphicData uri="http://schemas.openxmlformats.org/presentationml/2006/ole">
            <mc:AlternateContent xmlns:mc="http://schemas.openxmlformats.org/markup-compatibility/2006">
              <mc:Choice xmlns:v="urn:schemas-microsoft-com:vml" Requires="v">
                <p:oleObj spid="_x0000_s18454" name="Graph" r:id="rId5" imgW="4067175" imgH="2924175" progId="Origin50.Graph">
                  <p:embed/>
                </p:oleObj>
              </mc:Choice>
              <mc:Fallback>
                <p:oleObj name="Graph" r:id="rId5" imgW="4067175" imgH="2924175" progId="Origin50.Graph">
                  <p:embed/>
                  <p:pic>
                    <p:nvPicPr>
                      <p:cNvPr id="5" name="Objek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217" y="3788756"/>
                        <a:ext cx="4413897" cy="2917481"/>
                      </a:xfrm>
                      <a:prstGeom prst="rect">
                        <a:avLst/>
                      </a:prstGeom>
                      <a:noFill/>
                      <a:ln>
                        <a:noFill/>
                      </a:ln>
                    </p:spPr>
                  </p:pic>
                </p:oleObj>
              </mc:Fallback>
            </mc:AlternateContent>
          </a:graphicData>
        </a:graphic>
      </p:graphicFrame>
      <p:pic>
        <p:nvPicPr>
          <p:cNvPr id="6" name="Picture 3" descr="D:\Z DIAMONDU\Martina\Martina\ARCHIV\dipl-dis-hotovo\Mirka Hunkova\DPunor\DiplomkaA\Kromeriz\svetlo\2003 - am Feld\DSCN524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flipH="1">
            <a:off x="8487845" y="3321812"/>
            <a:ext cx="977370" cy="73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Z DIAMONDU\Martina\Martina\ARCHIV\dipl-dis-hotovo\Mirka Hunkova\DPunor\DiplomkaA\Kromeriz\svetlo\2003 - am Feld\DSCN524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flipH="1">
            <a:off x="9419105" y="3321436"/>
            <a:ext cx="978121" cy="73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Z DIAMONDU\Martina\Martina\ARCHIV\dipl-dis-hotovo\Mirka Hunkova\DPunor\DiplomkaA\Kromeriz\svetlo\2003 - am Feld\DSCN52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flipH="1">
            <a:off x="10350366" y="3317305"/>
            <a:ext cx="982627" cy="73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4"/>
          <p:cNvSpPr>
            <a:spLocks noChangeArrowheads="1"/>
          </p:cNvSpPr>
          <p:nvPr/>
        </p:nvSpPr>
        <p:spPr bwMode="auto">
          <a:xfrm>
            <a:off x="9029053" y="2704042"/>
            <a:ext cx="2181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smtClean="0">
                <a:latin typeface="+mj-lt"/>
              </a:rPr>
              <a:t>porost pšenice</a:t>
            </a:r>
            <a:endParaRPr lang="cs-CZ" altLang="cs-CZ" sz="2000" b="1" dirty="0">
              <a:latin typeface="+mj-lt"/>
            </a:endParaRPr>
          </a:p>
        </p:txBody>
      </p:sp>
      <p:sp>
        <p:nvSpPr>
          <p:cNvPr id="2" name="Obdélník 1"/>
          <p:cNvSpPr/>
          <p:nvPr/>
        </p:nvSpPr>
        <p:spPr>
          <a:xfrm>
            <a:off x="7676544" y="2677886"/>
            <a:ext cx="4339261" cy="4010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144" y="176724"/>
            <a:ext cx="4677887" cy="35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787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ars.els-cdn.com/content/image/1-s2.0-S2589004219304869-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115" y="2307019"/>
            <a:ext cx="7893974" cy="4011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p:cNvSpPr txBox="1">
            <a:spLocks noChangeArrowheads="1"/>
          </p:cNvSpPr>
          <p:nvPr/>
        </p:nvSpPr>
        <p:spPr bwMode="auto">
          <a:xfrm>
            <a:off x="1" y="182795"/>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4000" b="1" dirty="0" smtClean="0">
                <a:latin typeface="Calibri" panose="020F0502020204030204" pitchFamily="34" charset="0"/>
                <a:cs typeface="Calibri" panose="020F0502020204030204" pitchFamily="34" charset="0"/>
              </a:rPr>
              <a:t>SVĚTLO V POROSTU</a:t>
            </a:r>
            <a:endParaRPr lang="cs-CZ" altLang="cs-CZ" sz="4000" b="1" dirty="0">
              <a:latin typeface="Calibri" panose="020F0502020204030204" pitchFamily="34" charset="0"/>
              <a:cs typeface="Calibri" panose="020F0502020204030204" pitchFamily="34" charset="0"/>
            </a:endParaRPr>
          </a:p>
        </p:txBody>
      </p:sp>
      <p:sp>
        <p:nvSpPr>
          <p:cNvPr id="2" name="Obdélník 1"/>
          <p:cNvSpPr/>
          <p:nvPr/>
        </p:nvSpPr>
        <p:spPr>
          <a:xfrm>
            <a:off x="9348997" y="6397325"/>
            <a:ext cx="3510844" cy="292388"/>
          </a:xfrm>
          <a:prstGeom prst="rect">
            <a:avLst/>
          </a:prstGeom>
        </p:spPr>
        <p:txBody>
          <a:bodyPr wrap="square">
            <a:spAutoFit/>
          </a:bodyPr>
          <a:lstStyle/>
          <a:p>
            <a:r>
              <a:rPr lang="cs-CZ" sz="1300" dirty="0" err="1" smtClean="0"/>
              <a:t>Courbier</a:t>
            </a:r>
            <a:r>
              <a:rPr lang="cs-CZ" sz="1300" dirty="0" smtClean="0"/>
              <a:t> and </a:t>
            </a:r>
            <a:r>
              <a:rPr lang="cs-CZ" sz="1300" dirty="0" err="1" smtClean="0"/>
              <a:t>Pierik</a:t>
            </a:r>
            <a:r>
              <a:rPr lang="cs-CZ" sz="1300" dirty="0"/>
              <a:t> 2019, </a:t>
            </a:r>
            <a:r>
              <a:rPr lang="cs-CZ" sz="1300" dirty="0" err="1" smtClean="0"/>
              <a:t>iScience</a:t>
            </a:r>
            <a:endParaRPr lang="cs-CZ" sz="1300" dirty="0"/>
          </a:p>
        </p:txBody>
      </p:sp>
      <p:pic>
        <p:nvPicPr>
          <p:cNvPr id="5" name="Obrázek 4"/>
          <p:cNvPicPr>
            <a:picLocks noChangeAspect="1"/>
          </p:cNvPicPr>
          <p:nvPr/>
        </p:nvPicPr>
        <p:blipFill rotWithShape="1">
          <a:blip r:embed="rId4"/>
          <a:srcRect l="58436" t="19701" r="10467" b="40053"/>
          <a:stretch/>
        </p:blipFill>
        <p:spPr>
          <a:xfrm>
            <a:off x="171413" y="2307019"/>
            <a:ext cx="3820233" cy="2780994"/>
          </a:xfrm>
          <a:prstGeom prst="rect">
            <a:avLst/>
          </a:prstGeom>
        </p:spPr>
      </p:pic>
    </p:spTree>
    <p:extLst>
      <p:ext uri="{BB962C8B-B14F-4D97-AF65-F5344CB8AC3E}">
        <p14:creationId xmlns:p14="http://schemas.microsoft.com/office/powerpoint/2010/main" val="1018156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15" y="1193112"/>
            <a:ext cx="9090418" cy="52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6386689" y="5711454"/>
            <a:ext cx="1786467"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latin typeface="Calibri" panose="020F0502020204030204" pitchFamily="34" charset="0"/>
                <a:cs typeface="Calibri" panose="020F0502020204030204" pitchFamily="34" charset="0"/>
              </a:rPr>
              <a:t>prošlé „světlo“</a:t>
            </a:r>
          </a:p>
        </p:txBody>
      </p:sp>
      <p:sp>
        <p:nvSpPr>
          <p:cNvPr id="22532" name="Text Box 5"/>
          <p:cNvSpPr txBox="1">
            <a:spLocks noChangeArrowheads="1"/>
          </p:cNvSpPr>
          <p:nvPr/>
        </p:nvSpPr>
        <p:spPr bwMode="auto">
          <a:xfrm>
            <a:off x="5987324" y="1415942"/>
            <a:ext cx="1463343"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odražené „světlo“</a:t>
            </a:r>
          </a:p>
        </p:txBody>
      </p:sp>
      <p:sp>
        <p:nvSpPr>
          <p:cNvPr id="22533" name="Text Box 6"/>
          <p:cNvSpPr txBox="1">
            <a:spLocks noChangeArrowheads="1"/>
          </p:cNvSpPr>
          <p:nvPr/>
        </p:nvSpPr>
        <p:spPr bwMode="auto">
          <a:xfrm>
            <a:off x="7360355" y="4040715"/>
            <a:ext cx="270933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a:latin typeface="Calibri" panose="020F0502020204030204" pitchFamily="34" charset="0"/>
                <a:cs typeface="Calibri" panose="020F0502020204030204" pitchFamily="34" charset="0"/>
              </a:rPr>
              <a:t>FOTOSYNTÉZA</a:t>
            </a:r>
          </a:p>
        </p:txBody>
      </p:sp>
      <p:sp>
        <p:nvSpPr>
          <p:cNvPr id="22534" name="Text Box 8"/>
          <p:cNvSpPr txBox="1">
            <a:spLocks noChangeArrowheads="1"/>
          </p:cNvSpPr>
          <p:nvPr/>
        </p:nvSpPr>
        <p:spPr bwMode="auto">
          <a:xfrm>
            <a:off x="1794933" y="1355725"/>
            <a:ext cx="1828800"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a:latin typeface="Calibri" panose="020F0502020204030204" pitchFamily="34" charset="0"/>
                <a:cs typeface="Calibri" panose="020F0502020204030204" pitchFamily="34" charset="0"/>
              </a:rPr>
              <a:t>dopadající „světlo“</a:t>
            </a:r>
          </a:p>
        </p:txBody>
      </p:sp>
      <p:sp>
        <p:nvSpPr>
          <p:cNvPr id="22535" name="Text Box 9"/>
          <p:cNvSpPr txBox="1">
            <a:spLocks noChangeArrowheads="1"/>
          </p:cNvSpPr>
          <p:nvPr/>
        </p:nvSpPr>
        <p:spPr bwMode="auto">
          <a:xfrm>
            <a:off x="7112001" y="5143922"/>
            <a:ext cx="9144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teplo</a:t>
            </a:r>
          </a:p>
        </p:txBody>
      </p:sp>
      <p:sp>
        <p:nvSpPr>
          <p:cNvPr id="22536" name="Text Box 10"/>
          <p:cNvSpPr txBox="1">
            <a:spLocks noChangeArrowheads="1"/>
          </p:cNvSpPr>
          <p:nvPr/>
        </p:nvSpPr>
        <p:spPr bwMode="auto">
          <a:xfrm>
            <a:off x="7224889" y="2362201"/>
            <a:ext cx="1828800"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chlorofylová fluorescence</a:t>
            </a:r>
          </a:p>
        </p:txBody>
      </p:sp>
      <p:sp>
        <p:nvSpPr>
          <p:cNvPr id="22537" name="Text Box 11"/>
          <p:cNvSpPr txBox="1">
            <a:spLocks noChangeArrowheads="1"/>
          </p:cNvSpPr>
          <p:nvPr/>
        </p:nvSpPr>
        <p:spPr bwMode="auto">
          <a:xfrm>
            <a:off x="5015089" y="4040715"/>
            <a:ext cx="12954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absorbované „světlo“</a:t>
            </a:r>
          </a:p>
        </p:txBody>
      </p:sp>
      <p:sp>
        <p:nvSpPr>
          <p:cNvPr id="11" name="Nadpis 1"/>
          <p:cNvSpPr txBox="1">
            <a:spLocks/>
          </p:cNvSpPr>
          <p:nvPr/>
        </p:nvSpPr>
        <p:spPr>
          <a:xfrm>
            <a:off x="0" y="-688"/>
            <a:ext cx="12192000" cy="1193800"/>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ln w="22225">
                  <a:noFill/>
                </a:ln>
                <a:latin typeface="+mn-lt"/>
              </a:rPr>
              <a:t>Co se děje se světlem po dopadu na list?</a:t>
            </a:r>
            <a:endParaRPr lang="cs-CZ" sz="5000" b="1" dirty="0">
              <a:ln w="22225">
                <a:noFill/>
              </a:ln>
              <a:latin typeface="+mn-lt"/>
            </a:endParaRPr>
          </a:p>
        </p:txBody>
      </p:sp>
    </p:spTree>
    <p:extLst>
      <p:ext uri="{BB962C8B-B14F-4D97-AF65-F5344CB8AC3E}">
        <p14:creationId xmlns:p14="http://schemas.microsoft.com/office/powerpoint/2010/main" val="1935356703"/>
      </p:ext>
    </p:extLst>
  </p:cSld>
  <p:clrMapOvr>
    <a:masterClrMapping/>
  </p:clrMapOvr>
  <mc:AlternateContent xmlns:mc="http://schemas.openxmlformats.org/markup-compatibility/2006" xmlns:p14="http://schemas.microsoft.com/office/powerpoint/2010/main">
    <mc:Choice Requires="p14">
      <p:transition spd="slow" p14:dur="2000" advTm="81230"/>
    </mc:Choice>
    <mc:Fallback xmlns="">
      <p:transition spd="slow" advTm="81230"/>
    </mc:Fallback>
  </mc:AlternateContent>
  <p:timing>
    <p:tnLst>
      <p:par>
        <p:cTn id="1" dur="indefinite" restart="never" nodeType="tmRoot"/>
      </p:par>
    </p:tnLst>
  </p:timing>
  <p:extLst mod="1">
    <p:ext uri="{3A86A75C-4F4B-4683-9AE1-C65F6400EC91}">
      <p14:laserTraceLst xmlns:p14="http://schemas.microsoft.com/office/powerpoint/2010/main">
        <p14:tracePtLst>
          <p14:tracePt t="24384" x="2994025" y="3586163"/>
          <p14:tracePt t="24616" x="3000375" y="3586163"/>
          <p14:tracePt t="24626" x="3008313" y="3586163"/>
          <p14:tracePt t="24627" x="3014663" y="3586163"/>
          <p14:tracePt t="24634" x="3028950" y="3579813"/>
          <p14:tracePt t="24651" x="3051175" y="3571875"/>
          <p14:tracePt t="24667" x="3079750" y="3565525"/>
          <p14:tracePt t="24684" x="3094038" y="3551238"/>
          <p14:tracePt t="24700" x="3128963" y="3551238"/>
          <p14:tracePt t="24717" x="3157538" y="3543300"/>
          <p14:tracePt t="24734" x="3208338" y="3536950"/>
          <p14:tracePt t="24751" x="3228975" y="3529013"/>
          <p14:tracePt t="24767" x="3251200" y="3522663"/>
          <p14:tracePt t="24767" x="3257550" y="3514725"/>
          <p14:tracePt t="24784" x="3279775" y="3508375"/>
          <p14:tracePt t="24801" x="3294063" y="3500438"/>
          <p14:tracePt t="24817" x="3308350" y="3486150"/>
          <p14:tracePt t="24834" x="3322638" y="3471863"/>
          <p14:tracePt t="24851" x="3328988" y="3457575"/>
          <p14:tracePt t="24867" x="3336925" y="3451225"/>
          <p14:tracePt t="24884" x="3343275" y="3443288"/>
          <p14:tracePt t="24901" x="3357563" y="3429000"/>
          <p14:tracePt t="24917" x="3379788" y="3408363"/>
          <p14:tracePt t="24934" x="3400425" y="3386138"/>
          <p14:tracePt t="24950" x="3414713" y="3371850"/>
          <p14:tracePt t="24967" x="3443288" y="3343275"/>
          <p14:tracePt t="24984" x="3471863" y="3308350"/>
          <p14:tracePt t="25001" x="3494088" y="3286125"/>
          <p14:tracePt t="25017" x="3514725" y="3257550"/>
          <p14:tracePt t="25034" x="3543300" y="3228975"/>
          <p14:tracePt t="25050" x="3565525" y="3208338"/>
          <p14:tracePt t="25067" x="3586163" y="3179763"/>
          <p14:tracePt t="25084" x="3608388" y="3157538"/>
          <p14:tracePt t="25100" x="3636963" y="3128963"/>
          <p14:tracePt t="25117" x="3665538" y="3108325"/>
          <p14:tracePt t="25134" x="3694113" y="3079750"/>
          <p14:tracePt t="25151" x="3722688" y="3051175"/>
          <p14:tracePt t="25167" x="3743325" y="3022600"/>
          <p14:tracePt t="25184" x="3771900" y="2986088"/>
          <p14:tracePt t="25200" x="3800475" y="2965450"/>
          <p14:tracePt t="25217" x="3829050" y="2936875"/>
          <p14:tracePt t="25234" x="3857625" y="2914650"/>
          <p14:tracePt t="25251" x="3879850" y="2886075"/>
          <p14:tracePt t="25267" x="3908425" y="2857500"/>
          <p14:tracePt t="25284" x="3937000" y="2828925"/>
          <p14:tracePt t="25300" x="3971925" y="2800350"/>
          <p14:tracePt t="25317" x="4022725" y="2765425"/>
          <p14:tracePt t="25334" x="4079875" y="2714625"/>
          <p14:tracePt t="25351" x="4114800" y="2686050"/>
          <p14:tracePt t="25367" x="4151313" y="2665413"/>
          <p14:tracePt t="25367" x="4157663" y="2651125"/>
          <p14:tracePt t="25384" x="4186238" y="2636838"/>
          <p14:tracePt t="25400" x="4200525" y="2622550"/>
          <p14:tracePt t="25417" x="4222750" y="2608263"/>
          <p14:tracePt t="25434" x="4243388" y="2593975"/>
          <p14:tracePt t="25450" x="4271963" y="2586038"/>
          <p14:tracePt t="25467" x="4300538" y="2571750"/>
          <p14:tracePt t="25484" x="4314825" y="2557463"/>
          <p14:tracePt t="25501" x="4337050" y="2551113"/>
          <p14:tracePt t="25517" x="4343400" y="2536825"/>
          <p14:tracePt t="25534" x="4365625" y="2536825"/>
          <p14:tracePt t="25550" x="4365625" y="2528888"/>
          <p14:tracePt t="25567" x="4371975" y="2528888"/>
          <p14:tracePt t="25584" x="4379913" y="2514600"/>
          <p14:tracePt t="25600" x="4386263" y="2514600"/>
          <p14:tracePt t="25617" x="4394200" y="2508250"/>
          <p14:tracePt t="25633" x="4400550" y="2508250"/>
          <p14:tracePt t="25650" x="4408488" y="2500313"/>
          <p14:tracePt t="25667" x="4414838" y="2500313"/>
          <p14:tracePt t="25684" x="4414838" y="2493963"/>
          <p14:tracePt t="25905" x="4414838" y="2500313"/>
          <p14:tracePt t="25913" x="4400550" y="2514600"/>
          <p14:tracePt t="25920" x="4394200" y="2522538"/>
          <p14:tracePt t="25928" x="4386263" y="2528888"/>
          <p14:tracePt t="25933" x="4351338" y="2565400"/>
          <p14:tracePt t="25950" x="4329113" y="2586038"/>
          <p14:tracePt t="25967" x="4279900" y="2628900"/>
          <p14:tracePt t="25983" x="4214813" y="2671763"/>
          <p14:tracePt t="26000" x="4143375" y="2728913"/>
          <p14:tracePt t="26017" x="4079875" y="2779713"/>
          <p14:tracePt t="26033" x="4037013" y="2814638"/>
          <p14:tracePt t="26050" x="3986213" y="2865438"/>
          <p14:tracePt t="26067" x="3929063" y="2928938"/>
          <p14:tracePt t="26083" x="3857625" y="3000375"/>
          <p14:tracePt t="26100" x="3808413" y="3065463"/>
          <p14:tracePt t="26117" x="3729038" y="3143250"/>
          <p14:tracePt t="26134" x="3657600" y="3222625"/>
          <p14:tracePt t="26150" x="3586163" y="3308350"/>
          <p14:tracePt t="26167" x="3500438" y="3386138"/>
          <p14:tracePt t="26184" x="3371850" y="3522663"/>
          <p14:tracePt t="26200" x="3286125" y="3622675"/>
          <p14:tracePt t="26217" x="3186113" y="3714750"/>
          <p14:tracePt t="26233" x="3079750" y="3814763"/>
          <p14:tracePt t="26250" x="2994025" y="3914775"/>
          <p14:tracePt t="26267" x="2914650" y="3986213"/>
          <p14:tracePt t="26284" x="2857500" y="4051300"/>
          <p14:tracePt t="26300" x="2814638" y="4086225"/>
          <p14:tracePt t="26317" x="2794000" y="4108450"/>
          <p14:tracePt t="26333" x="2786063" y="4114800"/>
          <p14:tracePt t="26560" x="2808288" y="4129088"/>
          <p14:tracePt t="26568" x="2828925" y="4137025"/>
          <p14:tracePt t="26576" x="2843213" y="4151313"/>
          <p14:tracePt t="26584" x="2865438" y="4165600"/>
          <p14:tracePt t="26592" x="2886075" y="4171950"/>
          <p14:tracePt t="26600" x="2936875" y="4222750"/>
          <p14:tracePt t="26616" x="2986088" y="4265613"/>
          <p14:tracePt t="26633" x="3036888" y="4300538"/>
          <p14:tracePt t="26650" x="3079750" y="4337050"/>
          <p14:tracePt t="26667" x="3108325" y="4365625"/>
          <p14:tracePt t="26683" x="3128963" y="4386263"/>
          <p14:tracePt t="26700" x="3151188" y="4400550"/>
          <p14:tracePt t="26717" x="3165475" y="4414838"/>
          <p14:tracePt t="26733" x="3171825" y="4422775"/>
          <p14:tracePt t="26750" x="3179763" y="4437063"/>
          <p14:tracePt t="26766" x="3186113" y="4451350"/>
          <p14:tracePt t="26783" x="3200400" y="4457700"/>
          <p14:tracePt t="26800" x="3228975" y="4479925"/>
          <p14:tracePt t="26817" x="3243263" y="4500563"/>
          <p14:tracePt t="26833" x="3257550" y="4514850"/>
          <p14:tracePt t="26850" x="3279775" y="4529138"/>
          <p14:tracePt t="26866" x="3294063" y="4543425"/>
          <p14:tracePt t="26883" x="3314700" y="4565650"/>
          <p14:tracePt t="26900" x="3328988" y="4579938"/>
          <p14:tracePt t="26916" x="3351213" y="4594225"/>
          <p14:tracePt t="26933" x="3371850" y="4608513"/>
          <p14:tracePt t="26950" x="3386138" y="4614863"/>
          <p14:tracePt t="26967" x="3400425" y="4622800"/>
          <p14:tracePt t="26983" x="3414713" y="4637088"/>
          <p14:tracePt t="26983" x="3429000" y="4637088"/>
          <p14:tracePt t="27000" x="3443288" y="4643438"/>
          <p14:tracePt t="27017" x="3451225" y="4651375"/>
          <p14:tracePt t="27033" x="3465513" y="4657725"/>
          <p14:tracePt t="27050" x="3479800" y="4672013"/>
          <p14:tracePt t="27067" x="3508375" y="4694238"/>
          <p14:tracePt t="27083" x="3529013" y="4708525"/>
          <p14:tracePt t="27100" x="3557588" y="4722813"/>
          <p14:tracePt t="27116" x="3579813" y="4743450"/>
          <p14:tracePt t="27133" x="3594100" y="4757738"/>
          <p14:tracePt t="27150" x="3614738" y="4786313"/>
          <p14:tracePt t="27167" x="3651250" y="4814888"/>
          <p14:tracePt t="27183" x="3679825" y="4837113"/>
          <p14:tracePt t="27183" x="3700463" y="4857750"/>
          <p14:tracePt t="27200" x="3757613" y="4894263"/>
          <p14:tracePt t="27216" x="3794125" y="4937125"/>
          <p14:tracePt t="27233" x="3843338" y="4994275"/>
          <p14:tracePt t="27250" x="3886200" y="5037138"/>
          <p14:tracePt t="27266" x="3937000" y="5094288"/>
          <p14:tracePt t="27283" x="3979863" y="5151438"/>
          <p14:tracePt t="27299" x="4029075" y="5208588"/>
          <p14:tracePt t="27316" x="4065588" y="5272088"/>
          <p14:tracePt t="27333" x="4114800" y="5322888"/>
          <p14:tracePt t="27350" x="4157663" y="5394325"/>
          <p14:tracePt t="27366" x="4214813" y="5451475"/>
          <p14:tracePt t="27383" x="4257675" y="5514975"/>
          <p14:tracePt t="27399" x="4337050" y="5614988"/>
          <p14:tracePt t="27417" x="4394200" y="5686425"/>
          <p14:tracePt t="27433" x="4451350" y="5743575"/>
          <p14:tracePt t="27449" x="4486275" y="5780088"/>
          <p14:tracePt t="27466" x="4522788" y="5837238"/>
          <p14:tracePt t="27483" x="4557713" y="5865813"/>
          <p14:tracePt t="27500" x="4586288" y="5900738"/>
          <p14:tracePt t="27516" x="4608513" y="5929313"/>
          <p14:tracePt t="27534" x="4622800" y="5937250"/>
          <p14:tracePt t="27549" x="4643438" y="5951538"/>
          <p14:tracePt t="27566" x="4657725" y="5965825"/>
          <p14:tracePt t="27583" x="4686300" y="5986463"/>
          <p14:tracePt t="27583" x="4700588" y="5994400"/>
          <p14:tracePt t="27600" x="4729163" y="6000750"/>
          <p14:tracePt t="27616" x="4757738" y="6022975"/>
          <p14:tracePt t="27633" x="4779963" y="6037263"/>
          <p14:tracePt t="27649" x="4808538" y="6051550"/>
          <p14:tracePt t="27666" x="4837113" y="6065838"/>
          <p14:tracePt t="27683" x="4857750" y="6072188"/>
          <p14:tracePt t="27699" x="4872038" y="6080125"/>
          <p14:tracePt t="27716" x="4879975" y="6080125"/>
          <p14:tracePt t="27752" x="4894263" y="6086475"/>
          <p14:tracePt t="27856" x="4894263" y="6072188"/>
          <p14:tracePt t="27864" x="4894263" y="6057900"/>
          <p14:tracePt t="27882" x="4894263" y="6043613"/>
          <p14:tracePt t="27884" x="4886325" y="6022975"/>
          <p14:tracePt t="27899" x="4886325" y="5986463"/>
          <p14:tracePt t="27916" x="4886325" y="5951538"/>
          <p14:tracePt t="27933" x="4900613" y="5915025"/>
          <p14:tracePt t="27950" x="4929188" y="5851525"/>
          <p14:tracePt t="27966" x="4972050" y="5765800"/>
          <p14:tracePt t="27983" x="5008563" y="5665788"/>
          <p14:tracePt t="27999" x="5086350" y="5500688"/>
          <p14:tracePt t="28016" x="5122863" y="5386388"/>
          <p14:tracePt t="28033" x="5143500" y="5280025"/>
          <p14:tracePt t="28049" x="5143500" y="5180013"/>
          <p14:tracePt t="28066" x="5137150" y="5072063"/>
          <p14:tracePt t="28083" x="5100638" y="4965700"/>
          <p14:tracePt t="28100" x="5051425" y="4879975"/>
          <p14:tracePt t="28116" x="4994275" y="4808538"/>
          <p14:tracePt t="28133" x="4943475" y="4765675"/>
          <p14:tracePt t="28149" x="4894263" y="4737100"/>
          <p14:tracePt t="28166" x="4822825" y="4708525"/>
          <p14:tracePt t="28182" x="4737100" y="4672013"/>
          <p14:tracePt t="28199" x="4608513" y="4637088"/>
          <p14:tracePt t="28216" x="4408488" y="4579938"/>
          <p14:tracePt t="28233" x="4265613" y="4537075"/>
          <p14:tracePt t="28249" x="4100513" y="4486275"/>
          <p14:tracePt t="28266" x="3957638" y="4451350"/>
          <p14:tracePt t="28283" x="3843338" y="4429125"/>
          <p14:tracePt t="28299" x="3771900" y="4422775"/>
          <p14:tracePt t="28316" x="3729038" y="4414838"/>
          <p14:tracePt t="28332" x="3679825" y="4414838"/>
          <p14:tracePt t="28349" x="3614738" y="4429125"/>
          <p14:tracePt t="28366" x="3536950" y="4465638"/>
          <p14:tracePt t="28383" x="3471863" y="4500563"/>
          <p14:tracePt t="28399" x="3414713" y="4557713"/>
          <p14:tracePt t="28399" x="3408363" y="4579938"/>
          <p14:tracePt t="28416" x="3379788" y="4629150"/>
          <p14:tracePt t="28433" x="3371850" y="4665663"/>
          <p14:tracePt t="28449" x="3365500" y="4694238"/>
          <p14:tracePt t="28466" x="3365500" y="4722813"/>
          <p14:tracePt t="28482" x="3365500" y="4743450"/>
          <p14:tracePt t="28499" x="3371850" y="4765675"/>
          <p14:tracePt t="28516" x="3394075" y="4786313"/>
          <p14:tracePt t="28533" x="3443288" y="4829175"/>
          <p14:tracePt t="28549" x="3557588" y="4879975"/>
          <p14:tracePt t="28567" x="3722688" y="4929188"/>
          <p14:tracePt t="28582" x="3937000" y="4965700"/>
          <p14:tracePt t="28599" x="4137025" y="4979988"/>
          <p14:tracePt t="28616" x="4371975" y="4979988"/>
          <p14:tracePt t="28633" x="4479925" y="4972050"/>
          <p14:tracePt t="28649" x="4565650" y="4951413"/>
          <p14:tracePt t="28666" x="4657725" y="4922838"/>
          <p14:tracePt t="28682" x="4737100" y="4886325"/>
          <p14:tracePt t="28699" x="4772025" y="4865688"/>
          <p14:tracePt t="28716" x="4794250" y="4837113"/>
          <p14:tracePt t="28732" x="4808538" y="4800600"/>
          <p14:tracePt t="28749" x="4814888" y="4765675"/>
          <p14:tracePt t="28766" x="4822825" y="4729163"/>
          <p14:tracePt t="28782" x="4822825" y="4700588"/>
          <p14:tracePt t="28799" x="4829175" y="4672013"/>
          <p14:tracePt t="28799" x="4829175" y="4651375"/>
          <p14:tracePt t="28816" x="4814888" y="4608513"/>
          <p14:tracePt t="28832" x="4794250" y="4565650"/>
          <p14:tracePt t="28849" x="4751388" y="4494213"/>
          <p14:tracePt t="28865" x="4708525" y="4443413"/>
          <p14:tracePt t="28882" x="4629150" y="4386263"/>
          <p14:tracePt t="28899" x="4522788" y="4322763"/>
          <p14:tracePt t="28916" x="4408488" y="4271963"/>
          <p14:tracePt t="28932" x="4286250" y="4222750"/>
          <p14:tracePt t="28949" x="4165600" y="4194175"/>
          <p14:tracePt t="28965" x="4051300" y="4165600"/>
          <p14:tracePt t="28983" x="3951288" y="4151313"/>
          <p14:tracePt t="28999" x="3822700" y="4143375"/>
          <p14:tracePt t="28999" x="3765550" y="4137025"/>
          <p14:tracePt t="29016" x="3665538" y="4137025"/>
          <p14:tracePt t="29033" x="3565525" y="4137025"/>
          <p14:tracePt t="29048" x="3486150" y="4165600"/>
          <p14:tracePt t="29065" x="3422650" y="4200525"/>
          <p14:tracePt t="29081" x="3357563" y="4251325"/>
          <p14:tracePt t="29098" x="3308350" y="4314825"/>
          <p14:tracePt t="29115" x="3257550" y="4365625"/>
          <p14:tracePt t="29132" x="3236913" y="4414838"/>
          <p14:tracePt t="29149" x="3222625" y="4451350"/>
          <p14:tracePt t="29166" x="3208338" y="4479925"/>
          <p14:tracePt t="29182" x="3200400" y="4500563"/>
          <p14:tracePt t="29199" x="3200400" y="4514850"/>
          <p14:tracePt t="29215" x="3200400" y="4537075"/>
          <p14:tracePt t="29232" x="3200400" y="4551363"/>
          <p14:tracePt t="29249" x="3200400" y="4572000"/>
          <p14:tracePt t="29265" x="3200400" y="4586288"/>
          <p14:tracePt t="29282" x="3208338" y="4600575"/>
          <p14:tracePt t="29299" x="3214688" y="4614863"/>
          <p14:tracePt t="29316" x="3228975" y="4629150"/>
          <p14:tracePt t="29332" x="3257550" y="4643438"/>
          <p14:tracePt t="29349" x="3308350" y="4665663"/>
          <p14:tracePt t="29365" x="3400425" y="4694238"/>
          <p14:tracePt t="29382" x="3494088" y="4714875"/>
          <p14:tracePt t="29399" x="3614738" y="4743450"/>
          <p14:tracePt t="29416" x="3851275" y="4765675"/>
          <p14:tracePt t="29432" x="4008438" y="4786313"/>
          <p14:tracePt t="29449" x="4165600" y="4800600"/>
          <p14:tracePt t="29465" x="4300538" y="4814888"/>
          <p14:tracePt t="29482" x="4371975" y="4822825"/>
          <p14:tracePt t="29499" x="4422775" y="4822825"/>
          <p14:tracePt t="29515" x="4451350" y="4829175"/>
          <p14:tracePt t="29532" x="4465638" y="4829175"/>
          <p14:tracePt t="29568" x="4471988" y="4829175"/>
          <p14:tracePt t="29601" x="4479925" y="4837113"/>
          <p14:tracePt t="29609" x="4486275" y="4851400"/>
          <p14:tracePt t="29616" x="4494213" y="4865688"/>
          <p14:tracePt t="29624" x="4500563" y="4872038"/>
          <p14:tracePt t="29672" x="4508500" y="4872038"/>
          <p14:tracePt t="30048" x="4543425" y="4886325"/>
          <p14:tracePt t="30056" x="4557713" y="4886325"/>
          <p14:tracePt t="30065" x="4572000" y="4886325"/>
          <p14:tracePt t="30066" x="4600575" y="4886325"/>
          <p14:tracePt t="30082" x="4637088" y="4886325"/>
          <p14:tracePt t="30098" x="4672013" y="4886325"/>
          <p14:tracePt t="30115" x="4714875" y="4879975"/>
          <p14:tracePt t="30132" x="4779963" y="4872038"/>
          <p14:tracePt t="30148" x="4857750" y="4865688"/>
          <p14:tracePt t="30165" x="4929188" y="4857750"/>
          <p14:tracePt t="30182" x="4994275" y="4857750"/>
          <p14:tracePt t="30199" x="5051425" y="4851400"/>
          <p14:tracePt t="30215" x="5151438" y="4843463"/>
          <p14:tracePt t="30232" x="5222875" y="4843463"/>
          <p14:tracePt t="30248" x="5300663" y="4843463"/>
          <p14:tracePt t="30265" x="5365750" y="4843463"/>
          <p14:tracePt t="30282" x="5400675" y="4843463"/>
          <p14:tracePt t="30298" x="5429250" y="4843463"/>
          <p14:tracePt t="30315" x="5457825" y="4843463"/>
          <p14:tracePt t="30332" x="5486400" y="4837113"/>
          <p14:tracePt t="30349" x="5514975" y="4837113"/>
          <p14:tracePt t="30365" x="5543550" y="4829175"/>
          <p14:tracePt t="30382" x="5565775" y="4822825"/>
          <p14:tracePt t="30398" x="5594350" y="4814888"/>
          <p14:tracePt t="30415" x="5629275" y="4808538"/>
          <p14:tracePt t="30432" x="5694363" y="4794250"/>
          <p14:tracePt t="30449" x="5737225" y="4786313"/>
          <p14:tracePt t="30465" x="5794375" y="4772025"/>
          <p14:tracePt t="30482" x="5837238" y="4765675"/>
          <p14:tracePt t="30498" x="5894388" y="4751388"/>
          <p14:tracePt t="30515" x="5951538" y="4751388"/>
          <p14:tracePt t="30532" x="6008688" y="4743450"/>
          <p14:tracePt t="30548" x="6051550" y="4737100"/>
          <p14:tracePt t="30565" x="6094413" y="4729163"/>
          <p14:tracePt t="30582" x="6157913" y="4729163"/>
          <p14:tracePt t="30598" x="6237288" y="4722813"/>
          <p14:tracePt t="30615" x="6308725" y="4722813"/>
          <p14:tracePt t="30632" x="6343650" y="4722813"/>
          <p14:tracePt t="30648" x="6357938" y="4722813"/>
          <p14:tracePt t="30665" x="6380163" y="4722813"/>
          <p14:tracePt t="30682" x="6408738" y="4722813"/>
          <p14:tracePt t="30698" x="6451600" y="4714875"/>
          <p14:tracePt t="30715" x="6486525" y="4714875"/>
          <p14:tracePt t="30732" x="6523038" y="4714875"/>
          <p14:tracePt t="30748" x="6557963" y="4708525"/>
          <p14:tracePt t="30765" x="6586538" y="4700588"/>
          <p14:tracePt t="30781" x="6615113" y="4694238"/>
          <p14:tracePt t="30798" x="6643688" y="4694238"/>
          <p14:tracePt t="30815" x="6657975" y="4686300"/>
          <p14:tracePt t="30815" x="6665913" y="4679950"/>
          <p14:tracePt t="30832" x="6686550" y="4665663"/>
          <p14:tracePt t="30849" x="6723063" y="4657725"/>
          <p14:tracePt t="30865" x="6737350" y="4651375"/>
          <p14:tracePt t="30882" x="6765925" y="4629150"/>
          <p14:tracePt t="30898" x="6780213" y="4622800"/>
          <p14:tracePt t="30915" x="6800850" y="4614863"/>
          <p14:tracePt t="30931" x="6815138" y="4608513"/>
          <p14:tracePt t="30948" x="6829425" y="4586288"/>
          <p14:tracePt t="30965" x="6851650" y="4572000"/>
          <p14:tracePt t="30982" x="6865938" y="4557713"/>
          <p14:tracePt t="30998" x="6880225" y="4551363"/>
          <p14:tracePt t="31015" x="6894513" y="4543425"/>
          <p14:tracePt t="31031" x="6923088" y="4529138"/>
          <p14:tracePt t="31048" x="6943725" y="4522788"/>
          <p14:tracePt t="31065" x="6958013" y="4514850"/>
          <p14:tracePt t="31081" x="6980238" y="4508500"/>
          <p14:tracePt t="31098" x="7000875" y="4500563"/>
          <p14:tracePt t="31115" x="7023100" y="4494213"/>
          <p14:tracePt t="31132" x="7051675" y="4486275"/>
          <p14:tracePt t="31148" x="7072313" y="4486275"/>
          <p14:tracePt t="31165" x="7100888" y="4479925"/>
          <p14:tracePt t="31181" x="7137400" y="4471988"/>
          <p14:tracePt t="31198" x="7180263" y="4471988"/>
          <p14:tracePt t="31215" x="7208838" y="4465638"/>
          <p14:tracePt t="31215" x="7223125" y="4465638"/>
          <p14:tracePt t="31232" x="7265988" y="4465638"/>
          <p14:tracePt t="31248" x="7286625" y="4457700"/>
          <p14:tracePt t="31265" x="7308850" y="4457700"/>
          <p14:tracePt t="31281" x="7315200" y="4451350"/>
          <p14:tracePt t="31298" x="7337425" y="4451350"/>
          <p14:tracePt t="31315" x="7343775" y="4451350"/>
          <p14:tracePt t="31331" x="7366000" y="4451350"/>
          <p14:tracePt t="31348" x="7386638" y="4443413"/>
          <p14:tracePt t="31365" x="7400925" y="4437063"/>
          <p14:tracePt t="31381" x="7415213" y="4437063"/>
          <p14:tracePt t="31398" x="7423150" y="4437063"/>
          <p14:tracePt t="31415" x="7443788" y="4437063"/>
          <p14:tracePt t="31431" x="7458075" y="4429125"/>
          <p14:tracePt t="31448" x="7472363" y="4429125"/>
          <p14:tracePt t="31465" x="7480300" y="4429125"/>
          <p14:tracePt t="31481" x="7486650" y="4429125"/>
          <p14:tracePt t="31498" x="7494588" y="4429125"/>
          <p14:tracePt t="31515" x="7508875" y="4429125"/>
          <p14:tracePt t="31531" x="7508875" y="4422775"/>
          <p14:tracePt t="31548" x="7515225" y="4422775"/>
          <p14:tracePt t="32840" x="7508875" y="4422775"/>
          <p14:tracePt t="32848" x="7451725" y="4429125"/>
          <p14:tracePt t="32848" x="7394575" y="4437063"/>
          <p14:tracePt t="32865" x="7351713" y="4451350"/>
          <p14:tracePt t="32865" x="7251700" y="4471988"/>
          <p14:tracePt t="32881" x="7115175" y="4486275"/>
          <p14:tracePt t="32897" x="6915150" y="4494213"/>
          <p14:tracePt t="32914" x="6700838" y="4500563"/>
          <p14:tracePt t="32931" x="6508750" y="4514850"/>
          <p14:tracePt t="32947" x="6308725" y="4514850"/>
          <p14:tracePt t="32964" x="6143625" y="4514850"/>
          <p14:tracePt t="32981" x="5994400" y="4514850"/>
          <p14:tracePt t="32997" x="5857875" y="4529138"/>
          <p14:tracePt t="33014" x="5722938" y="4537075"/>
          <p14:tracePt t="33031" x="5543550" y="4557713"/>
          <p14:tracePt t="33031" x="5465763" y="4565650"/>
          <p14:tracePt t="33048" x="5300663" y="4600575"/>
          <p14:tracePt t="33064" x="5165725" y="4629150"/>
          <p14:tracePt t="33081" x="5043488" y="4657725"/>
          <p14:tracePt t="33097" x="4965700" y="4679950"/>
          <p14:tracePt t="33114" x="4929188" y="4686300"/>
          <p14:tracePt t="33131" x="4922838" y="4694238"/>
          <p14:tracePt t="33147" x="4908550" y="4694238"/>
          <p14:tracePt t="33272" x="4908550" y="4686300"/>
          <p14:tracePt t="33280" x="4900613" y="4672013"/>
          <p14:tracePt t="33297" x="4894263" y="4657725"/>
          <p14:tracePt t="33298" x="4865688" y="4622800"/>
          <p14:tracePt t="33314" x="4814888" y="4579938"/>
          <p14:tracePt t="33331" x="4757738" y="4543425"/>
          <p14:tracePt t="33347" x="4708525" y="4522788"/>
          <p14:tracePt t="33364" x="4643438" y="4500563"/>
          <p14:tracePt t="33380" x="4586288" y="4494213"/>
          <p14:tracePt t="33397" x="4537075" y="4486275"/>
          <p14:tracePt t="33414" x="4494213" y="4479925"/>
          <p14:tracePt t="33430" x="4451350" y="4471988"/>
          <p14:tracePt t="33447" x="4394200" y="4465638"/>
          <p14:tracePt t="33464" x="4357688" y="4465638"/>
          <p14:tracePt t="33481" x="4329113" y="4465638"/>
          <p14:tracePt t="33497" x="4300538" y="4465638"/>
          <p14:tracePt t="33514" x="4294188" y="4465638"/>
          <p14:tracePt t="33530" x="4271963" y="4471988"/>
          <p14:tracePt t="33547" x="4265613" y="4471988"/>
          <p14:tracePt t="33564" x="4237038" y="4500563"/>
          <p14:tracePt t="33581" x="4229100" y="4522788"/>
          <p14:tracePt t="33597" x="4214813" y="4543425"/>
          <p14:tracePt t="33615" x="4214813" y="4572000"/>
          <p14:tracePt t="33630" x="4214813" y="4600575"/>
          <p14:tracePt t="33647" x="4214813" y="4643438"/>
          <p14:tracePt t="33664" x="4214813" y="4672013"/>
          <p14:tracePt t="33680" x="4214813" y="4700588"/>
          <p14:tracePt t="33697" x="4222750" y="4729163"/>
          <p14:tracePt t="33714" x="4229100" y="4751388"/>
          <p14:tracePt t="33731" x="4243388" y="4786313"/>
          <p14:tracePt t="33747" x="4251325" y="4808538"/>
          <p14:tracePt t="33764" x="4265613" y="4822825"/>
          <p14:tracePt t="33780" x="4279900" y="4851400"/>
          <p14:tracePt t="33797" x="4300538" y="4872038"/>
          <p14:tracePt t="33814" x="4314825" y="4886325"/>
          <p14:tracePt t="33831" x="4337050" y="4908550"/>
          <p14:tracePt t="33847" x="4357688" y="4937125"/>
          <p14:tracePt t="33864" x="4386263" y="4951413"/>
          <p14:tracePt t="33880" x="4400550" y="4965700"/>
          <p14:tracePt t="33897" x="4408488" y="4972050"/>
          <p14:tracePt t="33914" x="4422775" y="4986338"/>
          <p14:tracePt t="33930" x="4443413" y="5000625"/>
          <p14:tracePt t="33947" x="4457700" y="5014913"/>
          <p14:tracePt t="33964" x="4479925" y="5029200"/>
          <p14:tracePt t="33980" x="4500563" y="5043488"/>
          <p14:tracePt t="33997" x="4522788" y="5057775"/>
          <p14:tracePt t="34014" x="4543425" y="5080000"/>
          <p14:tracePt t="34030" x="4572000" y="5086350"/>
          <p14:tracePt t="34047" x="4594225" y="5100638"/>
          <p14:tracePt t="34064" x="4651375" y="5122863"/>
          <p14:tracePt t="34080" x="4700588" y="5143500"/>
          <p14:tracePt t="34097" x="4737100" y="5151438"/>
          <p14:tracePt t="34113" x="4779963" y="5180013"/>
          <p14:tracePt t="34130" x="4822825" y="5186363"/>
          <p14:tracePt t="34147" x="4886325" y="5214938"/>
          <p14:tracePt t="34164" x="4951413" y="5237163"/>
          <p14:tracePt t="34180" x="5014913" y="5251450"/>
          <p14:tracePt t="34197" x="5072063" y="5265738"/>
          <p14:tracePt t="34213" x="5114925" y="5280025"/>
          <p14:tracePt t="34230" x="5157788" y="5280025"/>
          <p14:tracePt t="34247" x="5194300" y="5286375"/>
          <p14:tracePt t="34264" x="5214938" y="5286375"/>
          <p14:tracePt t="34280" x="5229225" y="5286375"/>
          <p14:tracePt t="34297" x="5237163" y="5280025"/>
          <p14:tracePt t="34313" x="5243513" y="5265738"/>
          <p14:tracePt t="34352" x="5243513" y="5257800"/>
          <p14:tracePt t="34368" x="5243513" y="5251450"/>
          <p14:tracePt t="34384" x="5243513" y="5243513"/>
          <p14:tracePt t="34385" x="5243513" y="5237163"/>
          <p14:tracePt t="34397" x="5243513" y="5229225"/>
          <p14:tracePt t="34413" x="5251450" y="5208588"/>
          <p14:tracePt t="34430" x="5251450" y="5180013"/>
          <p14:tracePt t="34447" x="5251450" y="5143500"/>
          <p14:tracePt t="34464" x="5237163" y="5122863"/>
          <p14:tracePt t="34481" x="5229225" y="5094288"/>
          <p14:tracePt t="34497" x="5214938" y="5065713"/>
          <p14:tracePt t="34514" x="5194300" y="5043488"/>
          <p14:tracePt t="34530" x="5180013" y="5014913"/>
          <p14:tracePt t="34547" x="5157788" y="4994275"/>
          <p14:tracePt t="34563" x="5143500" y="4965700"/>
          <p14:tracePt t="34580" x="5114925" y="4943475"/>
          <p14:tracePt t="34596" x="5086350" y="4914900"/>
          <p14:tracePt t="34613" x="5043488" y="4886325"/>
          <p14:tracePt t="34631" x="5000625" y="4851400"/>
          <p14:tracePt t="34647" x="4965700" y="4822825"/>
          <p14:tracePt t="34664" x="4914900" y="4794250"/>
          <p14:tracePt t="34681" x="4886325" y="4779963"/>
          <p14:tracePt t="34697" x="4865688" y="4765675"/>
          <p14:tracePt t="34713" x="4822825" y="4751388"/>
          <p14:tracePt t="34730" x="4786313" y="4729163"/>
          <p14:tracePt t="34747" x="4722813" y="4714875"/>
          <p14:tracePt t="34764" x="4657725" y="4694238"/>
          <p14:tracePt t="34780" x="4594225" y="4679950"/>
          <p14:tracePt t="34797" x="4551363" y="4672013"/>
          <p14:tracePt t="34813" x="4522788" y="4672013"/>
          <p14:tracePt t="34830" x="4494213" y="4672013"/>
          <p14:tracePt t="34847" x="4471988" y="4672013"/>
          <p14:tracePt t="34847" x="4465638" y="4679950"/>
          <p14:tracePt t="34864" x="4429125" y="4700588"/>
          <p14:tracePt t="34880" x="4408488" y="4722813"/>
          <p14:tracePt t="34897" x="4386263" y="4743450"/>
          <p14:tracePt t="34913" x="4371975" y="4772025"/>
          <p14:tracePt t="34930" x="4357688" y="4808538"/>
          <p14:tracePt t="34947" x="4343400" y="4837113"/>
          <p14:tracePt t="34963" x="4337050" y="4879975"/>
          <p14:tracePt t="34980" x="4337050" y="4908550"/>
          <p14:tracePt t="34996" x="4337050" y="4929188"/>
          <p14:tracePt t="35013" x="4337050" y="4957763"/>
          <p14:tracePt t="35030" x="4343400" y="4972050"/>
          <p14:tracePt t="35047" x="4343400" y="4994275"/>
          <p14:tracePt t="35063" x="4365625" y="5014913"/>
          <p14:tracePt t="35080" x="4379913" y="5029200"/>
          <p14:tracePt t="35097" x="4400550" y="5051425"/>
          <p14:tracePt t="35114" x="4437063" y="5065713"/>
          <p14:tracePt t="35130" x="4471988" y="5086350"/>
          <p14:tracePt t="35147" x="4514850" y="5100638"/>
          <p14:tracePt t="35163" x="4543425" y="5114925"/>
          <p14:tracePt t="35180" x="4579938" y="5114925"/>
          <p14:tracePt t="35196" x="4614863" y="5129213"/>
          <p14:tracePt t="35213" x="4672013" y="5143500"/>
          <p14:tracePt t="35230" x="4722813" y="5151438"/>
          <p14:tracePt t="35246" x="4779963" y="5165725"/>
          <p14:tracePt t="35263" x="4857750" y="5186363"/>
          <p14:tracePt t="35280" x="4894263" y="5186363"/>
          <p14:tracePt t="35297" x="4922838" y="5200650"/>
          <p14:tracePt t="35313" x="4965700" y="5208588"/>
          <p14:tracePt t="35330" x="5029200" y="5214938"/>
          <p14:tracePt t="35346" x="5065713" y="5222875"/>
          <p14:tracePt t="35363" x="5108575" y="5229225"/>
          <p14:tracePt t="35380" x="5129213" y="5237163"/>
          <p14:tracePt t="35396" x="5151438" y="5237163"/>
          <p14:tracePt t="35413" x="5180013" y="5243513"/>
          <p14:tracePt t="35430" x="5208588" y="5251450"/>
          <p14:tracePt t="35446" x="5229225" y="5251450"/>
          <p14:tracePt t="35463" x="5243513" y="5257800"/>
          <p14:tracePt t="35480" x="5251450" y="5257800"/>
          <p14:tracePt t="39328" x="5286375" y="5265738"/>
          <p14:tracePt t="39336" x="5314950" y="5265738"/>
          <p14:tracePt t="39337" x="5337175" y="5272088"/>
          <p14:tracePt t="39345" x="5437188" y="5280025"/>
          <p14:tracePt t="39361" x="5529263" y="5294313"/>
          <p14:tracePt t="39378" x="5594350" y="5294313"/>
          <p14:tracePt t="39395" x="5614988" y="5300663"/>
          <p14:tracePt t="39412" x="5637213" y="5300663"/>
          <p14:tracePt t="39428" x="5651500" y="5308600"/>
          <p14:tracePt t="39445" x="5657850" y="5308600"/>
          <p14:tracePt t="39462" x="5665788" y="5314950"/>
          <p14:tracePt t="39478" x="5680075" y="5314950"/>
          <p14:tracePt t="39495" x="5700713" y="5314950"/>
          <p14:tracePt t="39512" x="5715000" y="5322888"/>
          <p14:tracePt t="40023" x="5708650" y="5314950"/>
          <p14:tracePt t="40032" x="5700713" y="5314950"/>
          <p14:tracePt t="40040" x="5694363" y="5308600"/>
          <p14:tracePt t="40344" x="5686425" y="5294313"/>
          <p14:tracePt t="40351" x="5672138" y="5286375"/>
          <p14:tracePt t="40359" x="5643563" y="5280025"/>
          <p14:tracePt t="40378" x="5622925" y="5265738"/>
          <p14:tracePt t="40378" x="5586413" y="5237163"/>
          <p14:tracePt t="40394" x="5529263" y="5194300"/>
          <p14:tracePt t="40411" x="5451475" y="5137150"/>
          <p14:tracePt t="40428" x="5394325" y="5086350"/>
          <p14:tracePt t="40444" x="5343525" y="5022850"/>
          <p14:tracePt t="40461" x="5286375" y="4965700"/>
          <p14:tracePt t="40478" x="5243513" y="4886325"/>
          <p14:tracePt t="40495" x="5194300" y="4800600"/>
          <p14:tracePt t="40511" x="5129213" y="4679950"/>
          <p14:tracePt t="40528" x="5108575" y="4622800"/>
          <p14:tracePt t="40544" x="5080000" y="4572000"/>
          <p14:tracePt t="40561" x="5072063" y="4543425"/>
          <p14:tracePt t="40578" x="5057775" y="4514850"/>
          <p14:tracePt t="40594" x="5057775" y="4494213"/>
          <p14:tracePt t="40611" x="5051425" y="4471988"/>
          <p14:tracePt t="40628" x="5043488" y="4451350"/>
          <p14:tracePt t="40644" x="5037138" y="4429125"/>
          <p14:tracePt t="40661" x="5029200" y="4414838"/>
          <p14:tracePt t="40678" x="5029200" y="4400550"/>
          <p14:tracePt t="40694" x="5029200" y="4394200"/>
          <p14:tracePt t="40694" x="5022850" y="4394200"/>
          <p14:tracePt t="40712" x="5022850" y="4386263"/>
          <p14:tracePt t="40729" x="5014913" y="4371975"/>
          <p14:tracePt t="40745" x="5000625" y="4343400"/>
          <p14:tracePt t="40761" x="4994275" y="4314825"/>
          <p14:tracePt t="40778" x="4979988" y="4286250"/>
          <p14:tracePt t="40794" x="4943475" y="4237038"/>
          <p14:tracePt t="40811" x="4900613" y="4200525"/>
          <p14:tracePt t="40828" x="4829175" y="4157663"/>
          <p14:tracePt t="40845" x="4729163" y="4114800"/>
          <p14:tracePt t="40861" x="4614863" y="4079875"/>
          <p14:tracePt t="40878" x="4494213" y="4051300"/>
          <p14:tracePt t="40894" x="4386263" y="4029075"/>
          <p14:tracePt t="40894" x="4337050" y="4014788"/>
          <p14:tracePt t="40911" x="4271963" y="4014788"/>
          <p14:tracePt t="40928" x="4257675" y="4014788"/>
          <p14:tracePt t="40944" x="4237038" y="4014788"/>
          <p14:tracePt t="40961" x="4222750" y="4022725"/>
          <p14:tracePt t="40978" x="4214813" y="4037013"/>
          <p14:tracePt t="40995" x="4194175" y="4057650"/>
          <p14:tracePt t="41011" x="4186238" y="4086225"/>
          <p14:tracePt t="41028" x="4179888" y="4100513"/>
          <p14:tracePt t="41064" x="4171950" y="4108450"/>
          <p14:tracePt t="41223" x="4179888" y="4108450"/>
          <p14:tracePt t="41231" x="4186238" y="4100513"/>
          <p14:tracePt t="41239" x="4208463" y="4100513"/>
          <p14:tracePt t="41244" x="4229100" y="4079875"/>
          <p14:tracePt t="41260" x="4265613" y="4065588"/>
          <p14:tracePt t="41278" x="4294188" y="4051300"/>
          <p14:tracePt t="41294" x="4314825" y="4029075"/>
          <p14:tracePt t="41294" x="4337050" y="4014788"/>
          <p14:tracePt t="41311" x="4357688" y="4000500"/>
          <p14:tracePt t="41327" x="4371975" y="3979863"/>
          <p14:tracePt t="41344" x="4394200" y="3965575"/>
          <p14:tracePt t="41361" x="4408488" y="3951288"/>
          <p14:tracePt t="41377" x="4422775" y="3929063"/>
          <p14:tracePt t="41394" x="4437063" y="3922713"/>
          <p14:tracePt t="41411" x="4443413" y="3914775"/>
          <p14:tracePt t="41427" x="4457700" y="3908425"/>
          <p14:tracePt t="41444" x="4465638" y="3900488"/>
          <p14:tracePt t="41461" x="4471988" y="3894138"/>
          <p14:tracePt t="41477" x="4479925" y="3886200"/>
          <p14:tracePt t="41494" x="4494213" y="3879850"/>
          <p14:tracePt t="41511" x="4514850" y="3865563"/>
          <p14:tracePt t="41528" x="4522788" y="3857625"/>
          <p14:tracePt t="41544" x="4537075" y="3843338"/>
          <p14:tracePt t="41561" x="4551363" y="3836988"/>
          <p14:tracePt t="41577" x="4565650" y="3822700"/>
          <p14:tracePt t="41594" x="4579938" y="3808413"/>
          <p14:tracePt t="41611" x="4594225" y="3786188"/>
          <p14:tracePt t="41628" x="4614863" y="3765550"/>
          <p14:tracePt t="41644" x="4637088" y="3736975"/>
          <p14:tracePt t="41662" x="4665663" y="3694113"/>
          <p14:tracePt t="41678" x="4708525" y="3643313"/>
          <p14:tracePt t="41695" x="4737100" y="3594100"/>
          <p14:tracePt t="41712" x="4779963" y="3522663"/>
          <p14:tracePt t="41729" x="4808538" y="3479800"/>
          <p14:tracePt t="41745" x="4837113" y="3429000"/>
          <p14:tracePt t="41762" x="4857750" y="3394075"/>
          <p14:tracePt t="41779" x="4879975" y="3371850"/>
          <p14:tracePt t="41795" x="4900613" y="3351213"/>
          <p14:tracePt t="41812" x="4922838" y="3336925"/>
          <p14:tracePt t="41828" x="4951413" y="3322638"/>
          <p14:tracePt t="41845" x="4979988" y="3308350"/>
          <p14:tracePt t="41862" x="5014913" y="3294063"/>
          <p14:tracePt t="41879" x="5057775" y="3279775"/>
          <p14:tracePt t="41895" x="5094288" y="3265488"/>
          <p14:tracePt t="41912" x="5157788" y="3236913"/>
          <p14:tracePt t="41929" x="5194300" y="3228975"/>
          <p14:tracePt t="41945" x="5237163" y="3222625"/>
          <p14:tracePt t="41962" x="5286375" y="3214688"/>
          <p14:tracePt t="41978" x="5337175" y="3208338"/>
          <p14:tracePt t="41995" x="5386388" y="3200400"/>
          <p14:tracePt t="42011" x="5437188" y="3200400"/>
          <p14:tracePt t="42028" x="5472113" y="3200400"/>
          <p14:tracePt t="42045" x="5514975" y="3200400"/>
          <p14:tracePt t="42062" x="5537200" y="3194050"/>
          <p14:tracePt t="42078" x="5551488" y="3194050"/>
          <p14:tracePt t="42095" x="5572125" y="3186113"/>
          <p14:tracePt t="42111" x="5586413" y="3186113"/>
          <p14:tracePt t="42129" x="5600700" y="3186113"/>
          <p14:tracePt t="42145" x="5608638" y="3186113"/>
          <p14:tracePt t="42162" x="5614988" y="3186113"/>
          <p14:tracePt t="42178" x="5629275" y="3186113"/>
          <p14:tracePt t="42195" x="5637213" y="3186113"/>
          <p14:tracePt t="42211" x="5643563" y="3186113"/>
          <p14:tracePt t="42228" x="5651500" y="3186113"/>
          <p14:tracePt t="42245" x="5665788" y="3186113"/>
          <p14:tracePt t="42261" x="5672138" y="3186113"/>
          <p14:tracePt t="42278" x="5680075" y="3186113"/>
          <p14:tracePt t="42295" x="5694363" y="3186113"/>
          <p14:tracePt t="42312" x="5700713" y="3186113"/>
          <p14:tracePt t="42328" x="5708650" y="3186113"/>
          <p14:tracePt t="42536" x="5708650" y="3194050"/>
          <p14:tracePt t="42544" x="5694363" y="3222625"/>
          <p14:tracePt t="42561" x="5672138" y="3251200"/>
          <p14:tracePt t="42562" x="5557838" y="3294063"/>
          <p14:tracePt t="42578" x="5537200" y="3300413"/>
          <p14:tracePt t="42920" x="5565775" y="3300413"/>
          <p14:tracePt t="42937" x="5600700" y="3308350"/>
          <p14:tracePt t="42945" x="5622925" y="3308350"/>
          <p14:tracePt t="42946" x="5686425" y="3314700"/>
          <p14:tracePt t="42961" x="5765800" y="3336925"/>
          <p14:tracePt t="42978" x="5872163" y="3357563"/>
          <p14:tracePt t="42995" x="6000750" y="3400425"/>
          <p14:tracePt t="43011" x="6129338" y="3422650"/>
          <p14:tracePt t="43028" x="6272213" y="3443288"/>
          <p14:tracePt t="43044" x="6408738" y="3479800"/>
          <p14:tracePt t="43061" x="6551613" y="3500438"/>
          <p14:tracePt t="43078" x="6665913" y="3508375"/>
          <p14:tracePt t="43095" x="6794500" y="3514725"/>
          <p14:tracePt t="43111" x="6900863" y="3514725"/>
          <p14:tracePt t="43111" x="6972300" y="3514725"/>
          <p14:tracePt t="43128" x="7080250" y="3500438"/>
          <p14:tracePt t="43144" x="7172325" y="3486150"/>
          <p14:tracePt t="43161" x="7229475" y="3457575"/>
          <p14:tracePt t="43178" x="7272338" y="3436938"/>
          <p14:tracePt t="43194" x="7294563" y="3408363"/>
          <p14:tracePt t="43211" x="7308850" y="3386138"/>
          <p14:tracePt t="43228" x="7315200" y="3365500"/>
          <p14:tracePt t="43244" x="7323138" y="3328988"/>
          <p14:tracePt t="43261" x="7323138" y="3308350"/>
          <p14:tracePt t="43278" x="7323138" y="3271838"/>
          <p14:tracePt t="43294" x="7294563" y="3243263"/>
          <p14:tracePt t="43311" x="7243763" y="3186113"/>
          <p14:tracePt t="43328" x="7151688" y="3122613"/>
          <p14:tracePt t="43345" x="7094538" y="3071813"/>
          <p14:tracePt t="43361" x="7015163" y="3036888"/>
          <p14:tracePt t="43378" x="6943725" y="2994025"/>
          <p14:tracePt t="43394" x="6880225" y="2971800"/>
          <p14:tracePt t="43411" x="6815138" y="2943225"/>
          <p14:tracePt t="43428" x="6737350" y="2928938"/>
          <p14:tracePt t="43445" x="6651625" y="2914650"/>
          <p14:tracePt t="43461" x="6537325" y="2900363"/>
          <p14:tracePt t="43478" x="6437313" y="2886075"/>
          <p14:tracePt t="43494" x="6329363" y="2886075"/>
          <p14:tracePt t="43511" x="6223000" y="2886075"/>
          <p14:tracePt t="43528" x="6080125" y="2914650"/>
          <p14:tracePt t="43544" x="6022975" y="2951163"/>
          <p14:tracePt t="43561" x="5986463" y="2994025"/>
          <p14:tracePt t="43577" x="5972175" y="3051175"/>
          <p14:tracePt t="43595" x="5972175" y="3108325"/>
          <p14:tracePt t="43611" x="5986463" y="3171825"/>
          <p14:tracePt t="43628" x="6051550" y="3251200"/>
          <p14:tracePt t="43644" x="6180138" y="3343275"/>
          <p14:tracePt t="43661" x="6372225" y="3429000"/>
          <p14:tracePt t="43678" x="6551613" y="3465513"/>
          <p14:tracePt t="43695" x="6686550" y="3465513"/>
          <p14:tracePt t="43711" x="6786563" y="3451225"/>
          <p14:tracePt t="43728" x="6929438" y="3357563"/>
          <p14:tracePt t="43744" x="7015163" y="3271838"/>
          <p14:tracePt t="43762" x="7080250" y="3194050"/>
          <p14:tracePt t="43778" x="7108825" y="3128963"/>
          <p14:tracePt t="43794" x="7123113" y="3094038"/>
          <p14:tracePt t="43811" x="7123113" y="3086100"/>
          <p14:tracePt t="43827" x="7123113" y="3079750"/>
          <p14:tracePt t="43844" x="7108825" y="3071813"/>
          <p14:tracePt t="43861" x="7058025" y="3071813"/>
          <p14:tracePt t="43878" x="6951663" y="3071813"/>
          <p14:tracePt t="43894" x="6786563" y="3071813"/>
          <p14:tracePt t="43911" x="6629400" y="3079750"/>
          <p14:tracePt t="43927" x="6465888" y="3100388"/>
          <p14:tracePt t="43945" x="6408738" y="3122613"/>
          <p14:tracePt t="43961" x="6380163" y="3143250"/>
          <p14:tracePt t="43977" x="6372225" y="3157538"/>
          <p14:tracePt t="43994" x="6365875" y="3171825"/>
          <p14:tracePt t="44011" x="6365875" y="3179763"/>
          <p14:tracePt t="44028" x="6365875" y="3186113"/>
          <p14:tracePt t="44080" x="6365875" y="3194050"/>
          <p14:tracePt t="44104" x="6357938" y="3200400"/>
          <p14:tracePt t="44120" x="6357938" y="3214688"/>
          <p14:tracePt t="44129" x="6351588" y="3214688"/>
          <p14:tracePt t="44129" x="6343650" y="3228975"/>
          <p14:tracePt t="44144" x="6300788" y="3271838"/>
          <p14:tracePt t="44161" x="6243638" y="3308350"/>
          <p14:tracePt t="44177" x="6157913" y="3365500"/>
          <p14:tracePt t="44194" x="6051550" y="3429000"/>
          <p14:tracePt t="44211" x="5957888" y="3486150"/>
          <p14:tracePt t="44227" x="5872163" y="3543300"/>
          <p14:tracePt t="44244" x="5794375" y="3586163"/>
          <p14:tracePt t="44261" x="5737225" y="3629025"/>
          <p14:tracePt t="44278" x="5672138" y="3665538"/>
          <p14:tracePt t="44294" x="5600700" y="3700463"/>
          <p14:tracePt t="44311" x="5537200" y="3729038"/>
          <p14:tracePt t="44327" x="5443538" y="3771900"/>
          <p14:tracePt t="44344" x="5408613" y="3794125"/>
          <p14:tracePt t="44361" x="5372100" y="3822700"/>
          <p14:tracePt t="44378" x="5337175" y="3843338"/>
          <p14:tracePt t="44394" x="5300663" y="3865563"/>
          <p14:tracePt t="44411" x="5251450" y="3886200"/>
          <p14:tracePt t="44427" x="5172075" y="3922713"/>
          <p14:tracePt t="44444" x="5094288" y="3965575"/>
          <p14:tracePt t="44461" x="5000625" y="4008438"/>
          <p14:tracePt t="44478" x="4908550" y="4065588"/>
          <p14:tracePt t="44494" x="4814888" y="4114800"/>
          <p14:tracePt t="44511" x="4757738" y="4143375"/>
          <p14:tracePt t="44527" x="4700588" y="4165600"/>
          <p14:tracePt t="44544" x="4679950" y="4171950"/>
          <p14:tracePt t="44561" x="4665663" y="4171950"/>
          <p14:tracePt t="44577" x="4643438" y="4171950"/>
          <p14:tracePt t="44594" x="4622800" y="4171950"/>
          <p14:tracePt t="44611" x="4586288" y="4171950"/>
          <p14:tracePt t="44627" x="4557713" y="4165600"/>
          <p14:tracePt t="44644" x="4522788" y="4157663"/>
          <p14:tracePt t="44661" x="4500563" y="4151313"/>
          <p14:tracePt t="44677" x="4457700" y="4143375"/>
          <p14:tracePt t="44694" x="4422775" y="4137025"/>
          <p14:tracePt t="44710" x="4379913" y="4129088"/>
          <p14:tracePt t="44727" x="4343400" y="4114800"/>
          <p14:tracePt t="44744" x="4329113" y="4108450"/>
          <p14:tracePt t="44761" x="4329113" y="4100513"/>
          <p14:tracePt t="44778" x="4314825" y="4100513"/>
          <p14:tracePt t="44794" x="4308475" y="4094163"/>
          <p14:tracePt t="44811" x="4294188" y="4086225"/>
          <p14:tracePt t="44827" x="4279900" y="4079875"/>
          <p14:tracePt t="44844" x="4265613" y="4071938"/>
          <p14:tracePt t="44860" x="4243388" y="4057650"/>
          <p14:tracePt t="44877" x="4222750" y="4057650"/>
          <p14:tracePt t="44894" x="4194175" y="4043363"/>
          <p14:tracePt t="44911" x="4179888" y="4037013"/>
          <p14:tracePt t="44927" x="4151313" y="4037013"/>
          <p14:tracePt t="44927" x="4143375" y="4037013"/>
          <p14:tracePt t="44944" x="4108450" y="4029075"/>
          <p14:tracePt t="44961" x="4065588" y="4022725"/>
          <p14:tracePt t="44977" x="4014788" y="4022725"/>
          <p14:tracePt t="44994" x="3994150" y="4022725"/>
          <p14:tracePt t="45010" x="3986213" y="4022725"/>
          <p14:tracePt t="45281" x="3979863" y="4022725"/>
          <p14:tracePt t="45891" x="0" y="0"/>
        </p14:tracePtLst>
        <p14:tracePtLst>
          <p14:tracePt t="51920" x="2579688" y="3865563"/>
          <p14:tracePt t="53040" x="2579688" y="3871913"/>
          <p14:tracePt t="53056" x="2586038" y="3871913"/>
          <p14:tracePt t="57551" x="2593975" y="3886200"/>
          <p14:tracePt t="57559" x="2593975" y="3908425"/>
          <p14:tracePt t="57559" x="2600325" y="3914775"/>
          <p14:tracePt t="57575" x="2608263" y="3922713"/>
          <p14:tracePt t="57591" x="2608263" y="3929063"/>
          <p14:tracePt t="57639" x="2614613" y="3929063"/>
          <p14:tracePt t="58047" x="2622550" y="3929063"/>
          <p14:tracePt t="58247" x="2622550" y="3943350"/>
          <p14:tracePt t="58280" x="2628900" y="3951288"/>
          <p14:tracePt t="58567" x="2628900" y="3957638"/>
          <p14:tracePt t="58583" x="2636838" y="3957638"/>
          <p14:tracePt t="58591" x="2636838" y="3971925"/>
          <p14:tracePt t="58608" x="2657475" y="3986213"/>
          <p14:tracePt t="58608" x="2657475" y="4000500"/>
          <p14:tracePt t="58622" x="2686050" y="4029075"/>
          <p14:tracePt t="58638" x="2728913" y="4071938"/>
          <p14:tracePt t="58655" x="2794000" y="4143375"/>
          <p14:tracePt t="58672" x="2865438" y="4208463"/>
          <p14:tracePt t="58688" x="2943225" y="4257675"/>
          <p14:tracePt t="58705" x="3000375" y="4286250"/>
          <p14:tracePt t="58722" x="3051175" y="4308475"/>
          <p14:tracePt t="58738" x="3086100" y="4314825"/>
          <p14:tracePt t="58755" x="3114675" y="4322763"/>
          <p14:tracePt t="58772" x="3143250" y="4322763"/>
          <p14:tracePt t="58789" x="3171825" y="4329113"/>
          <p14:tracePt t="58805" x="3208338" y="4337050"/>
          <p14:tracePt t="58822" x="3228975" y="4337050"/>
          <p14:tracePt t="58838" x="3236913" y="4337050"/>
          <p14:tracePt t="58838" x="3251200" y="4337050"/>
          <p14:tracePt t="58887" x="3257550" y="4337050"/>
          <p14:tracePt t="58920" x="3257550" y="4329113"/>
          <p14:tracePt t="58935" x="3257550" y="4322763"/>
          <p14:tracePt t="58943" x="3257550" y="4314825"/>
          <p14:tracePt t="58955" x="3257550" y="4308475"/>
          <p14:tracePt t="58956" x="3251200" y="4294188"/>
          <p14:tracePt t="58971" x="3228975" y="4271963"/>
          <p14:tracePt t="58989" x="3179763" y="4251325"/>
          <p14:tracePt t="59005" x="3143250" y="4251325"/>
          <p14:tracePt t="59022" x="3100388" y="4243388"/>
          <p14:tracePt t="59038" x="3065463" y="4243388"/>
          <p14:tracePt t="59038" x="3051175" y="4243388"/>
          <p14:tracePt t="59055" x="3028950" y="4243388"/>
          <p14:tracePt t="59072" x="3008313" y="4251325"/>
          <p14:tracePt t="59088" x="2994025" y="4257675"/>
          <p14:tracePt t="59105" x="2986088" y="4265613"/>
          <p14:tracePt t="59122" x="2979738" y="4279900"/>
          <p14:tracePt t="59139" x="2979738" y="4294188"/>
          <p14:tracePt t="59156" x="2979738" y="4300538"/>
          <p14:tracePt t="59193" x="2979738" y="4314825"/>
          <p14:tracePt t="59209" x="2986088" y="4322763"/>
          <p14:tracePt t="59210" x="2994025" y="4322763"/>
          <p14:tracePt t="59223" x="3043238" y="4337050"/>
          <p14:tracePt t="59240" x="3079750" y="4343400"/>
          <p14:tracePt t="59256" x="3114675" y="4343400"/>
          <p14:tracePt t="59328" x="3122613" y="4343400"/>
          <p14:tracePt t="59352" x="3122613" y="4337050"/>
          <p14:tracePt t="59368" x="3122613" y="4329113"/>
          <p14:tracePt t="59376" x="3122613" y="4322763"/>
          <p14:tracePt t="59384" x="3114675" y="4314825"/>
          <p14:tracePt t="59389" x="3100388" y="4300538"/>
          <p14:tracePt t="59405" x="3079750" y="4286250"/>
          <p14:tracePt t="59422" x="3065463" y="4286250"/>
          <p14:tracePt t="59439" x="3051175" y="4286250"/>
          <p14:tracePt t="59456" x="3028950" y="4286250"/>
          <p14:tracePt t="59472" x="3022600" y="4294188"/>
          <p14:tracePt t="59490" x="3014663" y="4308475"/>
          <p14:tracePt t="59506" x="3008313" y="4322763"/>
          <p14:tracePt t="59523" x="3008313" y="4329113"/>
          <p14:tracePt t="59600" x="3022600" y="4329113"/>
          <p14:tracePt t="59608" x="3028950" y="4329113"/>
          <p14:tracePt t="59609" x="3036888" y="4329113"/>
          <p14:tracePt t="59622" x="3051175" y="4329113"/>
          <p14:tracePt t="59639" x="3057525" y="4329113"/>
          <p14:tracePt t="59680" x="3065463" y="4314825"/>
          <p14:tracePt t="59704" x="3065463" y="4308475"/>
          <p14:tracePt t="59705" x="3065463" y="4300538"/>
          <p14:tracePt t="59722" x="3065463" y="4294188"/>
          <p14:tracePt t="59722" x="3065463" y="4286250"/>
          <p14:tracePt t="59739" x="3065463" y="4279900"/>
          <p14:tracePt t="59740" x="3051175" y="4265613"/>
          <p14:tracePt t="59756" x="3028950" y="4251325"/>
          <p14:tracePt t="59772" x="3008313" y="4243388"/>
          <p14:tracePt t="59789" x="2994025" y="4243388"/>
          <p14:tracePt t="59806" x="2979738" y="4243388"/>
          <p14:tracePt t="59823" x="2957513" y="4257675"/>
          <p14:tracePt t="59839" x="2943225" y="4271963"/>
          <p14:tracePt t="59856" x="2928938" y="4300538"/>
          <p14:tracePt t="59872" x="2922588" y="4322763"/>
          <p14:tracePt t="59936" x="2922588" y="4329113"/>
          <p14:tracePt t="59944" x="2936875" y="4329113"/>
          <p14:tracePt t="59955" x="2957513" y="4329113"/>
          <p14:tracePt t="59956" x="2994025" y="4329113"/>
          <p14:tracePt t="59972" x="3036888" y="4322763"/>
          <p14:tracePt t="59989" x="3057525" y="4314825"/>
          <p14:tracePt t="60006" x="3065463" y="4308475"/>
          <p14:tracePt t="60472" x="3086100" y="4300538"/>
          <p14:tracePt t="60482" x="3143250" y="4300538"/>
          <p14:tracePt t="60489" x="3208338" y="4294188"/>
          <p14:tracePt t="60490" x="3343275" y="4279900"/>
          <p14:tracePt t="60505" x="3436938" y="4257675"/>
          <p14:tracePt t="60522" x="3494088" y="4237038"/>
          <p14:tracePt t="60538" x="3522663" y="4222750"/>
          <p14:tracePt t="60555" x="3551238" y="4200525"/>
          <p14:tracePt t="60572" x="3571875" y="4186238"/>
          <p14:tracePt t="60589" x="3579813" y="4165600"/>
          <p14:tracePt t="60606" x="3586163" y="4143375"/>
          <p14:tracePt t="60622" x="3594100" y="4129088"/>
          <p14:tracePt t="60639" x="3594100" y="4108450"/>
          <p14:tracePt t="60655" x="3600450" y="4071938"/>
          <p14:tracePt t="60673" x="3608388" y="4051300"/>
          <p14:tracePt t="60689" x="3614738" y="4014788"/>
          <p14:tracePt t="60706" x="3614738" y="3994150"/>
          <p14:tracePt t="60722" x="3614738" y="3965575"/>
          <p14:tracePt t="60739" x="3608388" y="3951288"/>
          <p14:tracePt t="60755" x="3608388" y="3937000"/>
          <p14:tracePt t="60772" x="3600450" y="3922713"/>
          <p14:tracePt t="60789" x="3594100" y="3908425"/>
          <p14:tracePt t="60805" x="3594100" y="3900488"/>
          <p14:tracePt t="60822" x="3579813" y="3900488"/>
          <p14:tracePt t="60839" x="3579813" y="3894138"/>
          <p14:tracePt t="60856" x="3571875" y="3894138"/>
          <p14:tracePt t="60872" x="3557588" y="3894138"/>
          <p14:tracePt t="60889" x="3557588" y="3900488"/>
          <p14:tracePt t="60905" x="3536950" y="3929063"/>
          <p14:tracePt t="60922" x="3529013" y="3943350"/>
          <p14:tracePt t="60939" x="3522663" y="3979863"/>
          <p14:tracePt t="60956" x="3514725" y="4000500"/>
          <p14:tracePt t="60972" x="3508375" y="4022725"/>
          <p14:tracePt t="60989" x="3508375" y="4051300"/>
          <p14:tracePt t="61005" x="3508375" y="4057650"/>
          <p14:tracePt t="61022" x="3508375" y="4079875"/>
          <p14:tracePt t="61038" x="3529013" y="4086225"/>
          <p14:tracePt t="61055" x="3571875" y="4100513"/>
          <p14:tracePt t="61072" x="3651250" y="4100513"/>
          <p14:tracePt t="61089" x="3708400" y="4100513"/>
          <p14:tracePt t="61105" x="3743325" y="4094163"/>
          <p14:tracePt t="61122" x="3771900" y="4079875"/>
          <p14:tracePt t="61139" x="3794125" y="4065588"/>
          <p14:tracePt t="61155" x="3800475" y="4043363"/>
          <p14:tracePt t="61172" x="3808413" y="4029075"/>
          <p14:tracePt t="61188" x="3808413" y="4014788"/>
          <p14:tracePt t="61205" x="3808413" y="4008438"/>
          <p14:tracePt t="61222" x="3808413" y="4000500"/>
          <p14:tracePt t="61239" x="3786188" y="3979863"/>
          <p14:tracePt t="61255" x="3714750" y="3971925"/>
          <p14:tracePt t="61255" x="3671888" y="3971925"/>
          <p14:tracePt t="61272" x="3594100" y="3971925"/>
          <p14:tracePt t="61289" x="3522663" y="3979863"/>
          <p14:tracePt t="61305" x="3465513" y="3994150"/>
          <p14:tracePt t="61322" x="3443288" y="4008438"/>
          <p14:tracePt t="61338" x="3429000" y="4022725"/>
          <p14:tracePt t="61355" x="3408363" y="4043363"/>
          <p14:tracePt t="61372" x="3400425" y="4071938"/>
          <p14:tracePt t="61389" x="3394075" y="4094163"/>
          <p14:tracePt t="61405" x="3386138" y="4108450"/>
          <p14:tracePt t="61422" x="3386138" y="4122738"/>
          <p14:tracePt t="61438" x="3386138" y="4129088"/>
          <p14:tracePt t="61473" x="3394075" y="4137025"/>
          <p14:tracePt t="61474" x="3422650" y="4137025"/>
          <p14:tracePt t="61489" x="3479800" y="4137025"/>
          <p14:tracePt t="61505" x="3522663" y="4137025"/>
          <p14:tracePt t="61523" x="3543300" y="4137025"/>
          <p14:tracePt t="61538" x="3565525" y="4122738"/>
          <p14:tracePt t="61555" x="3586163" y="4094163"/>
          <p14:tracePt t="61572" x="3600450" y="4071938"/>
          <p14:tracePt t="61588" x="3608388" y="4057650"/>
          <p14:tracePt t="61605" x="3614738" y="4037013"/>
          <p14:tracePt t="61622" x="3614738" y="4029075"/>
          <p14:tracePt t="61638" x="3622675" y="4022725"/>
          <p14:tracePt t="61655" x="3622675" y="4014788"/>
          <p14:tracePt t="61672" x="3622675" y="4000500"/>
          <p14:tracePt t="61688" x="3608388" y="3994150"/>
          <p14:tracePt t="61705" x="3594100" y="3994150"/>
          <p14:tracePt t="61721" x="3565525" y="3986213"/>
          <p14:tracePt t="61739" x="3551238" y="3986213"/>
          <p14:tracePt t="61755" x="3529013" y="3986213"/>
          <p14:tracePt t="61772" x="3522663" y="3986213"/>
          <p14:tracePt t="61788" x="3508375" y="3994150"/>
          <p14:tracePt t="61805" x="3494088" y="4008438"/>
          <p14:tracePt t="61821" x="3479800" y="4022725"/>
          <p14:tracePt t="61839" x="3471863" y="4043363"/>
          <p14:tracePt t="61855" x="3457575" y="4071938"/>
          <p14:tracePt t="61872" x="3451225" y="4108450"/>
          <p14:tracePt t="61889" x="3451225" y="4114800"/>
          <p14:tracePt t="61905" x="3451225" y="4129088"/>
          <p14:tracePt t="61922" x="3451225" y="4137025"/>
          <p14:tracePt t="61938" x="3486150" y="4137025"/>
          <p14:tracePt t="61955" x="3522663" y="4137025"/>
          <p14:tracePt t="61971" x="3551238" y="4137025"/>
          <p14:tracePt t="61988" x="3579813" y="4122738"/>
          <p14:tracePt t="62005" x="3614738" y="4100513"/>
          <p14:tracePt t="62022" x="3636963" y="4079875"/>
          <p14:tracePt t="62038" x="3657600" y="4051300"/>
          <p14:tracePt t="62055" x="3665538" y="4022725"/>
          <p14:tracePt t="62071" x="3671888" y="3994150"/>
          <p14:tracePt t="62089" x="3679825" y="3979863"/>
          <p14:tracePt t="62105" x="3679825" y="3971925"/>
          <p14:tracePt t="62122" x="3679825" y="3965575"/>
          <p14:tracePt t="62176" x="3671888" y="3965575"/>
          <p14:tracePt t="62192" x="3657600" y="3965575"/>
          <p14:tracePt t="62224" x="3651250" y="3971925"/>
          <p14:tracePt t="62256" x="3643313" y="3979863"/>
          <p14:tracePt t="62256" x="3636963" y="3979863"/>
          <p14:tracePt t="62288" x="3636963" y="3986213"/>
          <p14:tracePt t="63592" x="3636963" y="4000500"/>
          <p14:tracePt t="63600" x="3636963" y="4014788"/>
          <p14:tracePt t="63608" x="3629025" y="4029075"/>
          <p14:tracePt t="63620" x="3614738" y="4051300"/>
          <p14:tracePt t="64136" x="3629025" y="4051300"/>
          <p14:tracePt t="64312" x="3614738" y="4051300"/>
          <p14:tracePt t="64320" x="3608388" y="4051300"/>
          <p14:tracePt t="64328" x="3600450" y="4051300"/>
          <p14:tracePt t="64337" x="3586163" y="4051300"/>
          <p14:tracePt t="64338" x="3571875" y="4051300"/>
          <p14:tracePt t="64354" x="3543300" y="4051300"/>
          <p14:tracePt t="64370" x="3522663" y="4051300"/>
          <p14:tracePt t="64387" x="3457575" y="4051300"/>
          <p14:tracePt t="64404" x="3351213" y="4057650"/>
          <p14:tracePt t="64420" x="3200400" y="4071938"/>
          <p14:tracePt t="64437" x="3036888" y="4086225"/>
          <p14:tracePt t="64454" x="2886075" y="4108450"/>
          <p14:tracePt t="64471" x="2771775" y="4114800"/>
          <p14:tracePt t="64487" x="2643188" y="4129088"/>
          <p14:tracePt t="64504" x="2593975" y="4137025"/>
          <p14:tracePt t="64521" x="2557463" y="4151313"/>
          <p14:tracePt t="64537" x="2522538" y="4165600"/>
          <p14:tracePt t="64554" x="2500313" y="4179888"/>
          <p14:tracePt t="64571" x="2486025" y="4194175"/>
          <p14:tracePt t="64588" x="2479675" y="4200525"/>
          <p14:tracePt t="64604" x="2471738" y="4208463"/>
          <p14:tracePt t="64621" x="2471738" y="4214813"/>
          <p14:tracePt t="64705" x="2471738" y="4222750"/>
          <p14:tracePt t="70200" x="2471738" y="4237038"/>
          <p14:tracePt t="70211" x="2457450" y="4243388"/>
          <p14:tracePt t="70512" x="2471738" y="4243388"/>
          <p14:tracePt t="70520" x="2479675" y="4237038"/>
          <p14:tracePt t="70528" x="2493963" y="4222750"/>
          <p14:tracePt t="70535" x="2522538" y="4194175"/>
          <p14:tracePt t="70551" x="2600325" y="4143375"/>
          <p14:tracePt t="70569" x="2651125" y="4100513"/>
          <p14:tracePt t="70585" x="2686050" y="4071938"/>
          <p14:tracePt t="70602" x="2714625" y="4037013"/>
          <p14:tracePt t="70618" x="2736850" y="4014788"/>
          <p14:tracePt t="70635" x="2757488" y="3986213"/>
          <p14:tracePt t="70652" x="2771775" y="3957638"/>
          <p14:tracePt t="70668" x="2786063" y="3937000"/>
          <p14:tracePt t="70685" x="2800350" y="3914775"/>
          <p14:tracePt t="70702" x="2814638" y="3900488"/>
          <p14:tracePt t="70718" x="2814638" y="3879850"/>
          <p14:tracePt t="70735" x="2828925" y="3857625"/>
          <p14:tracePt t="70752" x="2836863" y="3843338"/>
          <p14:tracePt t="70768" x="2836863" y="3836988"/>
          <p14:tracePt t="70785" x="2843213" y="3822700"/>
          <p14:tracePt t="70801" x="2851150" y="3814763"/>
          <p14:tracePt t="70818" x="2851150" y="3808413"/>
          <p14:tracePt t="70834" x="2857500" y="3800475"/>
          <p14:tracePt t="70851" x="2865438" y="3794125"/>
          <p14:tracePt t="70868" x="2865438" y="3786188"/>
          <p14:tracePt t="70885" x="2871788" y="3779838"/>
          <p14:tracePt t="70901" x="2886075" y="3765550"/>
          <p14:tracePt t="70918" x="2894013" y="3757613"/>
          <p14:tracePt t="70935" x="2900363" y="3743325"/>
          <p14:tracePt t="70935" x="2908300" y="3729038"/>
          <p14:tracePt t="70952" x="2922588" y="3714750"/>
          <p14:tracePt t="70969" x="2928938" y="3700463"/>
          <p14:tracePt t="70985" x="2936875" y="3694113"/>
          <p14:tracePt t="71329" x="2943225" y="3686175"/>
          <p14:tracePt t="71393" x="2951163" y="3686175"/>
          <p14:tracePt t="71425" x="2957513" y="3686175"/>
          <p14:tracePt t="74385" x="2971800" y="3686175"/>
          <p14:tracePt t="74393" x="3000375" y="3665538"/>
          <p14:tracePt t="74401" x="3028950" y="3651250"/>
          <p14:tracePt t="74417" x="3043238" y="3629025"/>
          <p14:tracePt t="74418" x="3108325" y="3586163"/>
          <p14:tracePt t="74434" x="3186113" y="3529013"/>
          <p14:tracePt t="74451" x="3300413" y="3451225"/>
          <p14:tracePt t="74468" x="3429000" y="3371850"/>
          <p14:tracePt t="74485" x="3565525" y="3286125"/>
          <p14:tracePt t="74501" x="3694113" y="3194050"/>
          <p14:tracePt t="74518" x="3794125" y="3128963"/>
          <p14:tracePt t="74534" x="3865563" y="3079750"/>
          <p14:tracePt t="74551" x="3914775" y="3051175"/>
          <p14:tracePt t="74568" x="3971925" y="3014663"/>
          <p14:tracePt t="74585" x="4014788" y="2994025"/>
          <p14:tracePt t="74601" x="4057650" y="2965450"/>
          <p14:tracePt t="74618" x="4122738" y="2951163"/>
          <p14:tracePt t="74635" x="4200525" y="2908300"/>
          <p14:tracePt t="74651" x="4271963" y="2865438"/>
          <p14:tracePt t="74668" x="4351338" y="2808288"/>
          <p14:tracePt t="74684" x="4400550" y="2757488"/>
          <p14:tracePt t="74701" x="4451350" y="2700338"/>
          <p14:tracePt t="74717" x="4479925" y="2657475"/>
          <p14:tracePt t="74735" x="4500563" y="2628900"/>
          <p14:tracePt t="74751" x="4514850" y="2608263"/>
          <p14:tracePt t="74768" x="4537075" y="2579688"/>
          <p14:tracePt t="74785" x="4543425" y="2571750"/>
          <p14:tracePt t="74801" x="4551363" y="2571750"/>
          <p14:tracePt t="74818" x="4551363" y="2565400"/>
          <p14:tracePt t="74910" x="4522788" y="2600325"/>
          <p14:tracePt t="74921" x="4471988" y="2643188"/>
          <p14:tracePt t="74929" x="4343400" y="2722563"/>
          <p14:tracePt t="74937" x="4186238" y="2779713"/>
          <p14:tracePt t="74951" x="4171950" y="2779713"/>
          <p14:tracePt t="74985" x="4165600" y="2779713"/>
          <p14:tracePt t="75001" x="4222750" y="2779713"/>
          <p14:tracePt t="75185" x="4214813" y="2779713"/>
          <p14:tracePt t="75201" x="4208463" y="2786063"/>
          <p14:tracePt t="75209" x="4208463" y="2794000"/>
          <p14:tracePt t="75232" x="4208463" y="2800350"/>
          <p14:tracePt t="75249" x="4208463" y="2814638"/>
          <p14:tracePt t="75265" x="4208463" y="2822575"/>
          <p14:tracePt t="75273" x="4200525" y="2828925"/>
          <p14:tracePt t="75281" x="4200525" y="2836863"/>
          <p14:tracePt t="75288" x="4200525" y="2857500"/>
          <p14:tracePt t="75300" x="4186238" y="2894013"/>
          <p14:tracePt t="75317" x="4157663" y="2971800"/>
          <p14:tracePt t="75334" x="4100513" y="3094038"/>
          <p14:tracePt t="75351" x="4029075" y="3243263"/>
          <p14:tracePt t="75367" x="3943350" y="3429000"/>
          <p14:tracePt t="75367" x="3900488" y="3522663"/>
          <p14:tracePt t="75385" x="3822700" y="3722688"/>
          <p14:tracePt t="75401" x="3757613" y="3922713"/>
          <p14:tracePt t="75418" x="3722688" y="4100513"/>
          <p14:tracePt t="75434" x="3700463" y="4257675"/>
          <p14:tracePt t="75451" x="3694113" y="4394200"/>
          <p14:tracePt t="75467" x="3700463" y="4500563"/>
          <p14:tracePt t="75484" x="3722688" y="4594225"/>
          <p14:tracePt t="75501" x="3743325" y="4657725"/>
          <p14:tracePt t="75518" x="3771900" y="4714875"/>
          <p14:tracePt t="75534" x="3794125" y="4772025"/>
          <p14:tracePt t="75551" x="3822700" y="4822825"/>
          <p14:tracePt t="75567" x="3857625" y="4879975"/>
          <p14:tracePt t="75567" x="3886200" y="4908550"/>
          <p14:tracePt t="75584" x="3951288" y="4986338"/>
          <p14:tracePt t="75601" x="4022725" y="5072063"/>
          <p14:tracePt t="75617" x="4108450" y="5151438"/>
          <p14:tracePt t="75634" x="4179888" y="5214938"/>
          <p14:tracePt t="75651" x="4222750" y="5265738"/>
          <p14:tracePt t="75668" x="4251325" y="5294313"/>
          <p14:tracePt t="75684" x="4271963" y="5322888"/>
          <p14:tracePt t="75701" x="4308475" y="5351463"/>
          <p14:tracePt t="75717" x="4337050" y="5380038"/>
          <p14:tracePt t="75734" x="4379913" y="5400675"/>
          <p14:tracePt t="75751" x="4400550" y="5422900"/>
          <p14:tracePt t="75768" x="4437063" y="5451475"/>
          <p14:tracePt t="75784" x="4479925" y="5472113"/>
          <p14:tracePt t="75801" x="4508500" y="5494338"/>
          <p14:tracePt t="75817" x="4537075" y="5508625"/>
          <p14:tracePt t="75834" x="4551363" y="5514975"/>
          <p14:tracePt t="75850" x="4579938" y="5522913"/>
          <p14:tracePt t="75867" x="4586288" y="5529263"/>
          <p14:tracePt t="75936" x="4594225" y="5529263"/>
          <p14:tracePt t="76184" x="4594225" y="5522913"/>
          <p14:tracePt t="76192" x="4594225" y="5508625"/>
          <p14:tracePt t="76201" x="4594225" y="5500688"/>
          <p14:tracePt t="76202" x="4594225" y="5486400"/>
          <p14:tracePt t="76217" x="4594225" y="5451475"/>
          <p14:tracePt t="76234" x="4594225" y="5429250"/>
          <p14:tracePt t="76250" x="4594225" y="5408613"/>
          <p14:tracePt t="76268" x="4594225" y="5386388"/>
          <p14:tracePt t="76723" x="4594225" y="5380038"/>
          <p14:tracePt t="76761" x="4594225" y="5357813"/>
          <p14:tracePt t="76769" x="4594225" y="5322888"/>
          <p14:tracePt t="76777" x="4586288" y="5280025"/>
          <p14:tracePt t="76785" x="4572000" y="5194300"/>
          <p14:tracePt t="76801" x="4557713" y="5143500"/>
          <p14:tracePt t="76802" x="4537075" y="5051425"/>
          <p14:tracePt t="76818" x="4508500" y="4957763"/>
          <p14:tracePt t="76834" x="4494213" y="4886325"/>
          <p14:tracePt t="76851" x="4471988" y="4800600"/>
          <p14:tracePt t="76868" x="4451350" y="4722813"/>
          <p14:tracePt t="76884" x="4429125" y="4637088"/>
          <p14:tracePt t="76901" x="4400550" y="4537075"/>
          <p14:tracePt t="76918" x="4365625" y="4422775"/>
          <p14:tracePt t="76934" x="4322763" y="4300538"/>
          <p14:tracePt t="76951" x="4257675" y="4165600"/>
          <p14:tracePt t="76968" x="4200525" y="4022725"/>
          <p14:tracePt t="76985" x="4129088" y="3886200"/>
          <p14:tracePt t="77001" x="4014788" y="3694113"/>
          <p14:tracePt t="77018" x="3914775" y="3565525"/>
          <p14:tracePt t="77034" x="3800475" y="3465513"/>
          <p14:tracePt t="77051" x="3665538" y="3386138"/>
          <p14:tracePt t="77068" x="3536950" y="3322638"/>
          <p14:tracePt t="77084" x="3379788" y="3286125"/>
          <p14:tracePt t="77101" x="3228975" y="3265488"/>
          <p14:tracePt t="77118" x="3128963" y="3257550"/>
          <p14:tracePt t="77134" x="3057525" y="3257550"/>
          <p14:tracePt t="77151" x="2971800" y="3279775"/>
          <p14:tracePt t="77168" x="2900363" y="3308350"/>
          <p14:tracePt t="77184" x="2828925" y="3336925"/>
          <p14:tracePt t="77184" x="2794000" y="3357563"/>
          <p14:tracePt t="77201" x="2728913" y="3414713"/>
          <p14:tracePt t="77218" x="2679700" y="3479800"/>
          <p14:tracePt t="77235" x="2628900" y="3543300"/>
          <p14:tracePt t="77251" x="2608263" y="3594100"/>
          <p14:tracePt t="77268" x="2593975" y="3636963"/>
          <p14:tracePt t="77284" x="2593975" y="3694113"/>
          <p14:tracePt t="77301" x="2586038" y="3736975"/>
          <p14:tracePt t="77318" x="2586038" y="3779838"/>
          <p14:tracePt t="77335" x="2586038" y="3836988"/>
          <p14:tracePt t="77351" x="2608263" y="3894138"/>
          <p14:tracePt t="77368" x="2643188" y="3929063"/>
          <p14:tracePt t="77384" x="2686050" y="3971925"/>
          <p14:tracePt t="77384" x="2722563" y="3994150"/>
          <p14:tracePt t="77401" x="2808288" y="4022725"/>
          <p14:tracePt t="77418" x="2914650" y="4043363"/>
          <p14:tracePt t="77434" x="3014663" y="4043363"/>
          <p14:tracePt t="77451" x="3086100" y="4037013"/>
          <p14:tracePt t="77468" x="3157538" y="4000500"/>
          <p14:tracePt t="77485" x="3222625" y="3957638"/>
          <p14:tracePt t="77501" x="3294063" y="3900488"/>
          <p14:tracePt t="77518" x="3343275" y="3843338"/>
          <p14:tracePt t="77534" x="3371850" y="3794125"/>
          <p14:tracePt t="77551" x="3394075" y="3751263"/>
          <p14:tracePt t="77567" x="3408363" y="3714750"/>
          <p14:tracePt t="77584" x="3408363" y="3686175"/>
          <p14:tracePt t="77601" x="3408363" y="3657600"/>
          <p14:tracePt t="77618" x="3408363" y="3636963"/>
          <p14:tracePt t="77634" x="3394075" y="3614738"/>
          <p14:tracePt t="77651" x="3379788" y="3600450"/>
          <p14:tracePt t="77667" x="3336925" y="3586163"/>
          <p14:tracePt t="77684" x="3294063" y="3571875"/>
          <p14:tracePt t="77701" x="3257550" y="3571875"/>
          <p14:tracePt t="77717" x="3222625" y="3571875"/>
          <p14:tracePt t="77734" x="3179763" y="3586163"/>
          <p14:tracePt t="77751" x="3114675" y="3600450"/>
          <p14:tracePt t="77767" x="3036888" y="3636963"/>
          <p14:tracePt t="77784" x="2957513" y="3686175"/>
          <p14:tracePt t="77784" x="2922588" y="3708400"/>
          <p14:tracePt t="77801" x="2871788" y="3757613"/>
          <p14:tracePt t="77818" x="2836863" y="3808413"/>
          <p14:tracePt t="77834" x="2808288" y="3865563"/>
          <p14:tracePt t="77851" x="2786063" y="3914775"/>
          <p14:tracePt t="77867" x="2779713" y="3957638"/>
          <p14:tracePt t="77884" x="2779713" y="4000500"/>
          <p14:tracePt t="77901" x="2779713" y="4029075"/>
          <p14:tracePt t="77917" x="2779713" y="4057650"/>
          <p14:tracePt t="77934" x="2794000" y="4079875"/>
          <p14:tracePt t="77951" x="2808288" y="4094163"/>
          <p14:tracePt t="77967" x="2828925" y="4100513"/>
          <p14:tracePt t="77984" x="2851150" y="4108450"/>
          <p14:tracePt t="78001" x="2886075" y="4108450"/>
          <p14:tracePt t="78050" x="2894013" y="4108450"/>
          <p14:tracePt t="79505" x="2894013" y="4114800"/>
          <p14:tracePt t="79505"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13"/>
          <p:cNvSpPr txBox="1">
            <a:spLocks noChangeArrowheads="1"/>
          </p:cNvSpPr>
          <p:nvPr/>
        </p:nvSpPr>
        <p:spPr bwMode="auto">
          <a:xfrm>
            <a:off x="0" y="192485"/>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SVĚTLO JAKO POTRAVA – FOTOSYNTÉZA</a:t>
            </a:r>
            <a:endParaRPr lang="cs-CZ" altLang="cs-CZ" sz="3400" b="1" dirty="0">
              <a:latin typeface="Calibri" panose="020F0502020204030204" pitchFamily="34" charset="0"/>
              <a:cs typeface="Calibri" panose="020F0502020204030204" pitchFamily="34" charset="0"/>
            </a:endParaRPr>
          </a:p>
        </p:txBody>
      </p:sp>
      <p:pic>
        <p:nvPicPr>
          <p:cNvPr id="11" name="Picture 6" descr="http://www.terrebonneonline.com/chloroplasts.jpg"/>
          <p:cNvPicPr>
            <a:picLocks noChangeAspect="1" noChangeArrowheads="1"/>
          </p:cNvPicPr>
          <p:nvPr/>
        </p:nvPicPr>
        <p:blipFill>
          <a:blip r:embed="rId3">
            <a:extLst>
              <a:ext uri="{28A0092B-C50C-407E-A947-70E740481C1C}">
                <a14:useLocalDpi xmlns:a14="http://schemas.microsoft.com/office/drawing/2010/main" val="0"/>
              </a:ext>
            </a:extLst>
          </a:blip>
          <a:srcRect l="2203"/>
          <a:stretch>
            <a:fillRect/>
          </a:stretch>
        </p:blipFill>
        <p:spPr bwMode="auto">
          <a:xfrm>
            <a:off x="506771" y="1055812"/>
            <a:ext cx="4929933" cy="554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protein in thylakoid membrane"/>
          <p:cNvPicPr>
            <a:picLocks noChangeAspect="1" noChangeArrowheads="1"/>
          </p:cNvPicPr>
          <p:nvPr/>
        </p:nvPicPr>
        <p:blipFill rotWithShape="1">
          <a:blip r:embed="rId4">
            <a:extLst>
              <a:ext uri="{28A0092B-C50C-407E-A947-70E740481C1C}">
                <a14:useLocalDpi xmlns:a14="http://schemas.microsoft.com/office/drawing/2010/main" val="0"/>
              </a:ext>
            </a:extLst>
          </a:blip>
          <a:srcRect l="-848" r="848" b="1610"/>
          <a:stretch/>
        </p:blipFill>
        <p:spPr bwMode="auto">
          <a:xfrm>
            <a:off x="5873824" y="1083365"/>
            <a:ext cx="6195447" cy="466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925123"/>
      </p:ext>
    </p:extLst>
  </p:cSld>
  <p:clrMapOvr>
    <a:masterClrMapping/>
  </p:clrMapOvr>
  <mc:AlternateContent xmlns:mc="http://schemas.openxmlformats.org/markup-compatibility/2006" xmlns:p14="http://schemas.microsoft.com/office/powerpoint/2010/main">
    <mc:Choice Requires="p14">
      <p:transition spd="slow" p14:dur="2000" advTm="81230"/>
    </mc:Choice>
    <mc:Fallback xmlns="">
      <p:transition spd="slow" advTm="81230"/>
    </mc:Fallback>
  </mc:AlternateContent>
  <p:timing>
    <p:tnLst>
      <p:par>
        <p:cTn id="1" dur="indefinite" restart="never" nodeType="tmRoot"/>
      </p:par>
    </p:tnLst>
  </p:timing>
  <p:extLst mod="1">
    <p:ext uri="{3A86A75C-4F4B-4683-9AE1-C65F6400EC91}">
      <p14:laserTraceLst xmlns:p14="http://schemas.microsoft.com/office/powerpoint/2010/main">
        <p14:tracePtLst>
          <p14:tracePt t="24384" x="2994025" y="3586163"/>
          <p14:tracePt t="24616" x="3000375" y="3586163"/>
          <p14:tracePt t="24626" x="3008313" y="3586163"/>
          <p14:tracePt t="24627" x="3014663" y="3586163"/>
          <p14:tracePt t="24634" x="3028950" y="3579813"/>
          <p14:tracePt t="24651" x="3051175" y="3571875"/>
          <p14:tracePt t="24667" x="3079750" y="3565525"/>
          <p14:tracePt t="24684" x="3094038" y="3551238"/>
          <p14:tracePt t="24700" x="3128963" y="3551238"/>
          <p14:tracePt t="24717" x="3157538" y="3543300"/>
          <p14:tracePt t="24734" x="3208338" y="3536950"/>
          <p14:tracePt t="24751" x="3228975" y="3529013"/>
          <p14:tracePt t="24767" x="3251200" y="3522663"/>
          <p14:tracePt t="24767" x="3257550" y="3514725"/>
          <p14:tracePt t="24784" x="3279775" y="3508375"/>
          <p14:tracePt t="24801" x="3294063" y="3500438"/>
          <p14:tracePt t="24817" x="3308350" y="3486150"/>
          <p14:tracePt t="24834" x="3322638" y="3471863"/>
          <p14:tracePt t="24851" x="3328988" y="3457575"/>
          <p14:tracePt t="24867" x="3336925" y="3451225"/>
          <p14:tracePt t="24884" x="3343275" y="3443288"/>
          <p14:tracePt t="24901" x="3357563" y="3429000"/>
          <p14:tracePt t="24917" x="3379788" y="3408363"/>
          <p14:tracePt t="24934" x="3400425" y="3386138"/>
          <p14:tracePt t="24950" x="3414713" y="3371850"/>
          <p14:tracePt t="24967" x="3443288" y="3343275"/>
          <p14:tracePt t="24984" x="3471863" y="3308350"/>
          <p14:tracePt t="25001" x="3494088" y="3286125"/>
          <p14:tracePt t="25017" x="3514725" y="3257550"/>
          <p14:tracePt t="25034" x="3543300" y="3228975"/>
          <p14:tracePt t="25050" x="3565525" y="3208338"/>
          <p14:tracePt t="25067" x="3586163" y="3179763"/>
          <p14:tracePt t="25084" x="3608388" y="3157538"/>
          <p14:tracePt t="25100" x="3636963" y="3128963"/>
          <p14:tracePt t="25117" x="3665538" y="3108325"/>
          <p14:tracePt t="25134" x="3694113" y="3079750"/>
          <p14:tracePt t="25151" x="3722688" y="3051175"/>
          <p14:tracePt t="25167" x="3743325" y="3022600"/>
          <p14:tracePt t="25184" x="3771900" y="2986088"/>
          <p14:tracePt t="25200" x="3800475" y="2965450"/>
          <p14:tracePt t="25217" x="3829050" y="2936875"/>
          <p14:tracePt t="25234" x="3857625" y="2914650"/>
          <p14:tracePt t="25251" x="3879850" y="2886075"/>
          <p14:tracePt t="25267" x="3908425" y="2857500"/>
          <p14:tracePt t="25284" x="3937000" y="2828925"/>
          <p14:tracePt t="25300" x="3971925" y="2800350"/>
          <p14:tracePt t="25317" x="4022725" y="2765425"/>
          <p14:tracePt t="25334" x="4079875" y="2714625"/>
          <p14:tracePt t="25351" x="4114800" y="2686050"/>
          <p14:tracePt t="25367" x="4151313" y="2665413"/>
          <p14:tracePt t="25367" x="4157663" y="2651125"/>
          <p14:tracePt t="25384" x="4186238" y="2636838"/>
          <p14:tracePt t="25400" x="4200525" y="2622550"/>
          <p14:tracePt t="25417" x="4222750" y="2608263"/>
          <p14:tracePt t="25434" x="4243388" y="2593975"/>
          <p14:tracePt t="25450" x="4271963" y="2586038"/>
          <p14:tracePt t="25467" x="4300538" y="2571750"/>
          <p14:tracePt t="25484" x="4314825" y="2557463"/>
          <p14:tracePt t="25501" x="4337050" y="2551113"/>
          <p14:tracePt t="25517" x="4343400" y="2536825"/>
          <p14:tracePt t="25534" x="4365625" y="2536825"/>
          <p14:tracePt t="25550" x="4365625" y="2528888"/>
          <p14:tracePt t="25567" x="4371975" y="2528888"/>
          <p14:tracePt t="25584" x="4379913" y="2514600"/>
          <p14:tracePt t="25600" x="4386263" y="2514600"/>
          <p14:tracePt t="25617" x="4394200" y="2508250"/>
          <p14:tracePt t="25633" x="4400550" y="2508250"/>
          <p14:tracePt t="25650" x="4408488" y="2500313"/>
          <p14:tracePt t="25667" x="4414838" y="2500313"/>
          <p14:tracePt t="25684" x="4414838" y="2493963"/>
          <p14:tracePt t="25905" x="4414838" y="2500313"/>
          <p14:tracePt t="25913" x="4400550" y="2514600"/>
          <p14:tracePt t="25920" x="4394200" y="2522538"/>
          <p14:tracePt t="25928" x="4386263" y="2528888"/>
          <p14:tracePt t="25933" x="4351338" y="2565400"/>
          <p14:tracePt t="25950" x="4329113" y="2586038"/>
          <p14:tracePt t="25967" x="4279900" y="2628900"/>
          <p14:tracePt t="25983" x="4214813" y="2671763"/>
          <p14:tracePt t="26000" x="4143375" y="2728913"/>
          <p14:tracePt t="26017" x="4079875" y="2779713"/>
          <p14:tracePt t="26033" x="4037013" y="2814638"/>
          <p14:tracePt t="26050" x="3986213" y="2865438"/>
          <p14:tracePt t="26067" x="3929063" y="2928938"/>
          <p14:tracePt t="26083" x="3857625" y="3000375"/>
          <p14:tracePt t="26100" x="3808413" y="3065463"/>
          <p14:tracePt t="26117" x="3729038" y="3143250"/>
          <p14:tracePt t="26134" x="3657600" y="3222625"/>
          <p14:tracePt t="26150" x="3586163" y="3308350"/>
          <p14:tracePt t="26167" x="3500438" y="3386138"/>
          <p14:tracePt t="26184" x="3371850" y="3522663"/>
          <p14:tracePt t="26200" x="3286125" y="3622675"/>
          <p14:tracePt t="26217" x="3186113" y="3714750"/>
          <p14:tracePt t="26233" x="3079750" y="3814763"/>
          <p14:tracePt t="26250" x="2994025" y="3914775"/>
          <p14:tracePt t="26267" x="2914650" y="3986213"/>
          <p14:tracePt t="26284" x="2857500" y="4051300"/>
          <p14:tracePt t="26300" x="2814638" y="4086225"/>
          <p14:tracePt t="26317" x="2794000" y="4108450"/>
          <p14:tracePt t="26333" x="2786063" y="4114800"/>
          <p14:tracePt t="26560" x="2808288" y="4129088"/>
          <p14:tracePt t="26568" x="2828925" y="4137025"/>
          <p14:tracePt t="26576" x="2843213" y="4151313"/>
          <p14:tracePt t="26584" x="2865438" y="4165600"/>
          <p14:tracePt t="26592" x="2886075" y="4171950"/>
          <p14:tracePt t="26600" x="2936875" y="4222750"/>
          <p14:tracePt t="26616" x="2986088" y="4265613"/>
          <p14:tracePt t="26633" x="3036888" y="4300538"/>
          <p14:tracePt t="26650" x="3079750" y="4337050"/>
          <p14:tracePt t="26667" x="3108325" y="4365625"/>
          <p14:tracePt t="26683" x="3128963" y="4386263"/>
          <p14:tracePt t="26700" x="3151188" y="4400550"/>
          <p14:tracePt t="26717" x="3165475" y="4414838"/>
          <p14:tracePt t="26733" x="3171825" y="4422775"/>
          <p14:tracePt t="26750" x="3179763" y="4437063"/>
          <p14:tracePt t="26766" x="3186113" y="4451350"/>
          <p14:tracePt t="26783" x="3200400" y="4457700"/>
          <p14:tracePt t="26800" x="3228975" y="4479925"/>
          <p14:tracePt t="26817" x="3243263" y="4500563"/>
          <p14:tracePt t="26833" x="3257550" y="4514850"/>
          <p14:tracePt t="26850" x="3279775" y="4529138"/>
          <p14:tracePt t="26866" x="3294063" y="4543425"/>
          <p14:tracePt t="26883" x="3314700" y="4565650"/>
          <p14:tracePt t="26900" x="3328988" y="4579938"/>
          <p14:tracePt t="26916" x="3351213" y="4594225"/>
          <p14:tracePt t="26933" x="3371850" y="4608513"/>
          <p14:tracePt t="26950" x="3386138" y="4614863"/>
          <p14:tracePt t="26967" x="3400425" y="4622800"/>
          <p14:tracePt t="26983" x="3414713" y="4637088"/>
          <p14:tracePt t="26983" x="3429000" y="4637088"/>
          <p14:tracePt t="27000" x="3443288" y="4643438"/>
          <p14:tracePt t="27017" x="3451225" y="4651375"/>
          <p14:tracePt t="27033" x="3465513" y="4657725"/>
          <p14:tracePt t="27050" x="3479800" y="4672013"/>
          <p14:tracePt t="27067" x="3508375" y="4694238"/>
          <p14:tracePt t="27083" x="3529013" y="4708525"/>
          <p14:tracePt t="27100" x="3557588" y="4722813"/>
          <p14:tracePt t="27116" x="3579813" y="4743450"/>
          <p14:tracePt t="27133" x="3594100" y="4757738"/>
          <p14:tracePt t="27150" x="3614738" y="4786313"/>
          <p14:tracePt t="27167" x="3651250" y="4814888"/>
          <p14:tracePt t="27183" x="3679825" y="4837113"/>
          <p14:tracePt t="27183" x="3700463" y="4857750"/>
          <p14:tracePt t="27200" x="3757613" y="4894263"/>
          <p14:tracePt t="27216" x="3794125" y="4937125"/>
          <p14:tracePt t="27233" x="3843338" y="4994275"/>
          <p14:tracePt t="27250" x="3886200" y="5037138"/>
          <p14:tracePt t="27266" x="3937000" y="5094288"/>
          <p14:tracePt t="27283" x="3979863" y="5151438"/>
          <p14:tracePt t="27299" x="4029075" y="5208588"/>
          <p14:tracePt t="27316" x="4065588" y="5272088"/>
          <p14:tracePt t="27333" x="4114800" y="5322888"/>
          <p14:tracePt t="27350" x="4157663" y="5394325"/>
          <p14:tracePt t="27366" x="4214813" y="5451475"/>
          <p14:tracePt t="27383" x="4257675" y="5514975"/>
          <p14:tracePt t="27399" x="4337050" y="5614988"/>
          <p14:tracePt t="27417" x="4394200" y="5686425"/>
          <p14:tracePt t="27433" x="4451350" y="5743575"/>
          <p14:tracePt t="27449" x="4486275" y="5780088"/>
          <p14:tracePt t="27466" x="4522788" y="5837238"/>
          <p14:tracePt t="27483" x="4557713" y="5865813"/>
          <p14:tracePt t="27500" x="4586288" y="5900738"/>
          <p14:tracePt t="27516" x="4608513" y="5929313"/>
          <p14:tracePt t="27534" x="4622800" y="5937250"/>
          <p14:tracePt t="27549" x="4643438" y="5951538"/>
          <p14:tracePt t="27566" x="4657725" y="5965825"/>
          <p14:tracePt t="27583" x="4686300" y="5986463"/>
          <p14:tracePt t="27583" x="4700588" y="5994400"/>
          <p14:tracePt t="27600" x="4729163" y="6000750"/>
          <p14:tracePt t="27616" x="4757738" y="6022975"/>
          <p14:tracePt t="27633" x="4779963" y="6037263"/>
          <p14:tracePt t="27649" x="4808538" y="6051550"/>
          <p14:tracePt t="27666" x="4837113" y="6065838"/>
          <p14:tracePt t="27683" x="4857750" y="6072188"/>
          <p14:tracePt t="27699" x="4872038" y="6080125"/>
          <p14:tracePt t="27716" x="4879975" y="6080125"/>
          <p14:tracePt t="27752" x="4894263" y="6086475"/>
          <p14:tracePt t="27856" x="4894263" y="6072188"/>
          <p14:tracePt t="27864" x="4894263" y="6057900"/>
          <p14:tracePt t="27882" x="4894263" y="6043613"/>
          <p14:tracePt t="27884" x="4886325" y="6022975"/>
          <p14:tracePt t="27899" x="4886325" y="5986463"/>
          <p14:tracePt t="27916" x="4886325" y="5951538"/>
          <p14:tracePt t="27933" x="4900613" y="5915025"/>
          <p14:tracePt t="27950" x="4929188" y="5851525"/>
          <p14:tracePt t="27966" x="4972050" y="5765800"/>
          <p14:tracePt t="27983" x="5008563" y="5665788"/>
          <p14:tracePt t="27999" x="5086350" y="5500688"/>
          <p14:tracePt t="28016" x="5122863" y="5386388"/>
          <p14:tracePt t="28033" x="5143500" y="5280025"/>
          <p14:tracePt t="28049" x="5143500" y="5180013"/>
          <p14:tracePt t="28066" x="5137150" y="5072063"/>
          <p14:tracePt t="28083" x="5100638" y="4965700"/>
          <p14:tracePt t="28100" x="5051425" y="4879975"/>
          <p14:tracePt t="28116" x="4994275" y="4808538"/>
          <p14:tracePt t="28133" x="4943475" y="4765675"/>
          <p14:tracePt t="28149" x="4894263" y="4737100"/>
          <p14:tracePt t="28166" x="4822825" y="4708525"/>
          <p14:tracePt t="28182" x="4737100" y="4672013"/>
          <p14:tracePt t="28199" x="4608513" y="4637088"/>
          <p14:tracePt t="28216" x="4408488" y="4579938"/>
          <p14:tracePt t="28233" x="4265613" y="4537075"/>
          <p14:tracePt t="28249" x="4100513" y="4486275"/>
          <p14:tracePt t="28266" x="3957638" y="4451350"/>
          <p14:tracePt t="28283" x="3843338" y="4429125"/>
          <p14:tracePt t="28299" x="3771900" y="4422775"/>
          <p14:tracePt t="28316" x="3729038" y="4414838"/>
          <p14:tracePt t="28332" x="3679825" y="4414838"/>
          <p14:tracePt t="28349" x="3614738" y="4429125"/>
          <p14:tracePt t="28366" x="3536950" y="4465638"/>
          <p14:tracePt t="28383" x="3471863" y="4500563"/>
          <p14:tracePt t="28399" x="3414713" y="4557713"/>
          <p14:tracePt t="28399" x="3408363" y="4579938"/>
          <p14:tracePt t="28416" x="3379788" y="4629150"/>
          <p14:tracePt t="28433" x="3371850" y="4665663"/>
          <p14:tracePt t="28449" x="3365500" y="4694238"/>
          <p14:tracePt t="28466" x="3365500" y="4722813"/>
          <p14:tracePt t="28482" x="3365500" y="4743450"/>
          <p14:tracePt t="28499" x="3371850" y="4765675"/>
          <p14:tracePt t="28516" x="3394075" y="4786313"/>
          <p14:tracePt t="28533" x="3443288" y="4829175"/>
          <p14:tracePt t="28549" x="3557588" y="4879975"/>
          <p14:tracePt t="28567" x="3722688" y="4929188"/>
          <p14:tracePt t="28582" x="3937000" y="4965700"/>
          <p14:tracePt t="28599" x="4137025" y="4979988"/>
          <p14:tracePt t="28616" x="4371975" y="4979988"/>
          <p14:tracePt t="28633" x="4479925" y="4972050"/>
          <p14:tracePt t="28649" x="4565650" y="4951413"/>
          <p14:tracePt t="28666" x="4657725" y="4922838"/>
          <p14:tracePt t="28682" x="4737100" y="4886325"/>
          <p14:tracePt t="28699" x="4772025" y="4865688"/>
          <p14:tracePt t="28716" x="4794250" y="4837113"/>
          <p14:tracePt t="28732" x="4808538" y="4800600"/>
          <p14:tracePt t="28749" x="4814888" y="4765675"/>
          <p14:tracePt t="28766" x="4822825" y="4729163"/>
          <p14:tracePt t="28782" x="4822825" y="4700588"/>
          <p14:tracePt t="28799" x="4829175" y="4672013"/>
          <p14:tracePt t="28799" x="4829175" y="4651375"/>
          <p14:tracePt t="28816" x="4814888" y="4608513"/>
          <p14:tracePt t="28832" x="4794250" y="4565650"/>
          <p14:tracePt t="28849" x="4751388" y="4494213"/>
          <p14:tracePt t="28865" x="4708525" y="4443413"/>
          <p14:tracePt t="28882" x="4629150" y="4386263"/>
          <p14:tracePt t="28899" x="4522788" y="4322763"/>
          <p14:tracePt t="28916" x="4408488" y="4271963"/>
          <p14:tracePt t="28932" x="4286250" y="4222750"/>
          <p14:tracePt t="28949" x="4165600" y="4194175"/>
          <p14:tracePt t="28965" x="4051300" y="4165600"/>
          <p14:tracePt t="28983" x="3951288" y="4151313"/>
          <p14:tracePt t="28999" x="3822700" y="4143375"/>
          <p14:tracePt t="28999" x="3765550" y="4137025"/>
          <p14:tracePt t="29016" x="3665538" y="4137025"/>
          <p14:tracePt t="29033" x="3565525" y="4137025"/>
          <p14:tracePt t="29048" x="3486150" y="4165600"/>
          <p14:tracePt t="29065" x="3422650" y="4200525"/>
          <p14:tracePt t="29081" x="3357563" y="4251325"/>
          <p14:tracePt t="29098" x="3308350" y="4314825"/>
          <p14:tracePt t="29115" x="3257550" y="4365625"/>
          <p14:tracePt t="29132" x="3236913" y="4414838"/>
          <p14:tracePt t="29149" x="3222625" y="4451350"/>
          <p14:tracePt t="29166" x="3208338" y="4479925"/>
          <p14:tracePt t="29182" x="3200400" y="4500563"/>
          <p14:tracePt t="29199" x="3200400" y="4514850"/>
          <p14:tracePt t="29215" x="3200400" y="4537075"/>
          <p14:tracePt t="29232" x="3200400" y="4551363"/>
          <p14:tracePt t="29249" x="3200400" y="4572000"/>
          <p14:tracePt t="29265" x="3200400" y="4586288"/>
          <p14:tracePt t="29282" x="3208338" y="4600575"/>
          <p14:tracePt t="29299" x="3214688" y="4614863"/>
          <p14:tracePt t="29316" x="3228975" y="4629150"/>
          <p14:tracePt t="29332" x="3257550" y="4643438"/>
          <p14:tracePt t="29349" x="3308350" y="4665663"/>
          <p14:tracePt t="29365" x="3400425" y="4694238"/>
          <p14:tracePt t="29382" x="3494088" y="4714875"/>
          <p14:tracePt t="29399" x="3614738" y="4743450"/>
          <p14:tracePt t="29416" x="3851275" y="4765675"/>
          <p14:tracePt t="29432" x="4008438" y="4786313"/>
          <p14:tracePt t="29449" x="4165600" y="4800600"/>
          <p14:tracePt t="29465" x="4300538" y="4814888"/>
          <p14:tracePt t="29482" x="4371975" y="4822825"/>
          <p14:tracePt t="29499" x="4422775" y="4822825"/>
          <p14:tracePt t="29515" x="4451350" y="4829175"/>
          <p14:tracePt t="29532" x="4465638" y="4829175"/>
          <p14:tracePt t="29568" x="4471988" y="4829175"/>
          <p14:tracePt t="29601" x="4479925" y="4837113"/>
          <p14:tracePt t="29609" x="4486275" y="4851400"/>
          <p14:tracePt t="29616" x="4494213" y="4865688"/>
          <p14:tracePt t="29624" x="4500563" y="4872038"/>
          <p14:tracePt t="29672" x="4508500" y="4872038"/>
          <p14:tracePt t="30048" x="4543425" y="4886325"/>
          <p14:tracePt t="30056" x="4557713" y="4886325"/>
          <p14:tracePt t="30065" x="4572000" y="4886325"/>
          <p14:tracePt t="30066" x="4600575" y="4886325"/>
          <p14:tracePt t="30082" x="4637088" y="4886325"/>
          <p14:tracePt t="30098" x="4672013" y="4886325"/>
          <p14:tracePt t="30115" x="4714875" y="4879975"/>
          <p14:tracePt t="30132" x="4779963" y="4872038"/>
          <p14:tracePt t="30148" x="4857750" y="4865688"/>
          <p14:tracePt t="30165" x="4929188" y="4857750"/>
          <p14:tracePt t="30182" x="4994275" y="4857750"/>
          <p14:tracePt t="30199" x="5051425" y="4851400"/>
          <p14:tracePt t="30215" x="5151438" y="4843463"/>
          <p14:tracePt t="30232" x="5222875" y="4843463"/>
          <p14:tracePt t="30248" x="5300663" y="4843463"/>
          <p14:tracePt t="30265" x="5365750" y="4843463"/>
          <p14:tracePt t="30282" x="5400675" y="4843463"/>
          <p14:tracePt t="30298" x="5429250" y="4843463"/>
          <p14:tracePt t="30315" x="5457825" y="4843463"/>
          <p14:tracePt t="30332" x="5486400" y="4837113"/>
          <p14:tracePt t="30349" x="5514975" y="4837113"/>
          <p14:tracePt t="30365" x="5543550" y="4829175"/>
          <p14:tracePt t="30382" x="5565775" y="4822825"/>
          <p14:tracePt t="30398" x="5594350" y="4814888"/>
          <p14:tracePt t="30415" x="5629275" y="4808538"/>
          <p14:tracePt t="30432" x="5694363" y="4794250"/>
          <p14:tracePt t="30449" x="5737225" y="4786313"/>
          <p14:tracePt t="30465" x="5794375" y="4772025"/>
          <p14:tracePt t="30482" x="5837238" y="4765675"/>
          <p14:tracePt t="30498" x="5894388" y="4751388"/>
          <p14:tracePt t="30515" x="5951538" y="4751388"/>
          <p14:tracePt t="30532" x="6008688" y="4743450"/>
          <p14:tracePt t="30548" x="6051550" y="4737100"/>
          <p14:tracePt t="30565" x="6094413" y="4729163"/>
          <p14:tracePt t="30582" x="6157913" y="4729163"/>
          <p14:tracePt t="30598" x="6237288" y="4722813"/>
          <p14:tracePt t="30615" x="6308725" y="4722813"/>
          <p14:tracePt t="30632" x="6343650" y="4722813"/>
          <p14:tracePt t="30648" x="6357938" y="4722813"/>
          <p14:tracePt t="30665" x="6380163" y="4722813"/>
          <p14:tracePt t="30682" x="6408738" y="4722813"/>
          <p14:tracePt t="30698" x="6451600" y="4714875"/>
          <p14:tracePt t="30715" x="6486525" y="4714875"/>
          <p14:tracePt t="30732" x="6523038" y="4714875"/>
          <p14:tracePt t="30748" x="6557963" y="4708525"/>
          <p14:tracePt t="30765" x="6586538" y="4700588"/>
          <p14:tracePt t="30781" x="6615113" y="4694238"/>
          <p14:tracePt t="30798" x="6643688" y="4694238"/>
          <p14:tracePt t="30815" x="6657975" y="4686300"/>
          <p14:tracePt t="30815" x="6665913" y="4679950"/>
          <p14:tracePt t="30832" x="6686550" y="4665663"/>
          <p14:tracePt t="30849" x="6723063" y="4657725"/>
          <p14:tracePt t="30865" x="6737350" y="4651375"/>
          <p14:tracePt t="30882" x="6765925" y="4629150"/>
          <p14:tracePt t="30898" x="6780213" y="4622800"/>
          <p14:tracePt t="30915" x="6800850" y="4614863"/>
          <p14:tracePt t="30931" x="6815138" y="4608513"/>
          <p14:tracePt t="30948" x="6829425" y="4586288"/>
          <p14:tracePt t="30965" x="6851650" y="4572000"/>
          <p14:tracePt t="30982" x="6865938" y="4557713"/>
          <p14:tracePt t="30998" x="6880225" y="4551363"/>
          <p14:tracePt t="31015" x="6894513" y="4543425"/>
          <p14:tracePt t="31031" x="6923088" y="4529138"/>
          <p14:tracePt t="31048" x="6943725" y="4522788"/>
          <p14:tracePt t="31065" x="6958013" y="4514850"/>
          <p14:tracePt t="31081" x="6980238" y="4508500"/>
          <p14:tracePt t="31098" x="7000875" y="4500563"/>
          <p14:tracePt t="31115" x="7023100" y="4494213"/>
          <p14:tracePt t="31132" x="7051675" y="4486275"/>
          <p14:tracePt t="31148" x="7072313" y="4486275"/>
          <p14:tracePt t="31165" x="7100888" y="4479925"/>
          <p14:tracePt t="31181" x="7137400" y="4471988"/>
          <p14:tracePt t="31198" x="7180263" y="4471988"/>
          <p14:tracePt t="31215" x="7208838" y="4465638"/>
          <p14:tracePt t="31215" x="7223125" y="4465638"/>
          <p14:tracePt t="31232" x="7265988" y="4465638"/>
          <p14:tracePt t="31248" x="7286625" y="4457700"/>
          <p14:tracePt t="31265" x="7308850" y="4457700"/>
          <p14:tracePt t="31281" x="7315200" y="4451350"/>
          <p14:tracePt t="31298" x="7337425" y="4451350"/>
          <p14:tracePt t="31315" x="7343775" y="4451350"/>
          <p14:tracePt t="31331" x="7366000" y="4451350"/>
          <p14:tracePt t="31348" x="7386638" y="4443413"/>
          <p14:tracePt t="31365" x="7400925" y="4437063"/>
          <p14:tracePt t="31381" x="7415213" y="4437063"/>
          <p14:tracePt t="31398" x="7423150" y="4437063"/>
          <p14:tracePt t="31415" x="7443788" y="4437063"/>
          <p14:tracePt t="31431" x="7458075" y="4429125"/>
          <p14:tracePt t="31448" x="7472363" y="4429125"/>
          <p14:tracePt t="31465" x="7480300" y="4429125"/>
          <p14:tracePt t="31481" x="7486650" y="4429125"/>
          <p14:tracePt t="31498" x="7494588" y="4429125"/>
          <p14:tracePt t="31515" x="7508875" y="4429125"/>
          <p14:tracePt t="31531" x="7508875" y="4422775"/>
          <p14:tracePt t="31548" x="7515225" y="4422775"/>
          <p14:tracePt t="32840" x="7508875" y="4422775"/>
          <p14:tracePt t="32848" x="7451725" y="4429125"/>
          <p14:tracePt t="32848" x="7394575" y="4437063"/>
          <p14:tracePt t="32865" x="7351713" y="4451350"/>
          <p14:tracePt t="32865" x="7251700" y="4471988"/>
          <p14:tracePt t="32881" x="7115175" y="4486275"/>
          <p14:tracePt t="32897" x="6915150" y="4494213"/>
          <p14:tracePt t="32914" x="6700838" y="4500563"/>
          <p14:tracePt t="32931" x="6508750" y="4514850"/>
          <p14:tracePt t="32947" x="6308725" y="4514850"/>
          <p14:tracePt t="32964" x="6143625" y="4514850"/>
          <p14:tracePt t="32981" x="5994400" y="4514850"/>
          <p14:tracePt t="32997" x="5857875" y="4529138"/>
          <p14:tracePt t="33014" x="5722938" y="4537075"/>
          <p14:tracePt t="33031" x="5543550" y="4557713"/>
          <p14:tracePt t="33031" x="5465763" y="4565650"/>
          <p14:tracePt t="33048" x="5300663" y="4600575"/>
          <p14:tracePt t="33064" x="5165725" y="4629150"/>
          <p14:tracePt t="33081" x="5043488" y="4657725"/>
          <p14:tracePt t="33097" x="4965700" y="4679950"/>
          <p14:tracePt t="33114" x="4929188" y="4686300"/>
          <p14:tracePt t="33131" x="4922838" y="4694238"/>
          <p14:tracePt t="33147" x="4908550" y="4694238"/>
          <p14:tracePt t="33272" x="4908550" y="4686300"/>
          <p14:tracePt t="33280" x="4900613" y="4672013"/>
          <p14:tracePt t="33297" x="4894263" y="4657725"/>
          <p14:tracePt t="33298" x="4865688" y="4622800"/>
          <p14:tracePt t="33314" x="4814888" y="4579938"/>
          <p14:tracePt t="33331" x="4757738" y="4543425"/>
          <p14:tracePt t="33347" x="4708525" y="4522788"/>
          <p14:tracePt t="33364" x="4643438" y="4500563"/>
          <p14:tracePt t="33380" x="4586288" y="4494213"/>
          <p14:tracePt t="33397" x="4537075" y="4486275"/>
          <p14:tracePt t="33414" x="4494213" y="4479925"/>
          <p14:tracePt t="33430" x="4451350" y="4471988"/>
          <p14:tracePt t="33447" x="4394200" y="4465638"/>
          <p14:tracePt t="33464" x="4357688" y="4465638"/>
          <p14:tracePt t="33481" x="4329113" y="4465638"/>
          <p14:tracePt t="33497" x="4300538" y="4465638"/>
          <p14:tracePt t="33514" x="4294188" y="4465638"/>
          <p14:tracePt t="33530" x="4271963" y="4471988"/>
          <p14:tracePt t="33547" x="4265613" y="4471988"/>
          <p14:tracePt t="33564" x="4237038" y="4500563"/>
          <p14:tracePt t="33581" x="4229100" y="4522788"/>
          <p14:tracePt t="33597" x="4214813" y="4543425"/>
          <p14:tracePt t="33615" x="4214813" y="4572000"/>
          <p14:tracePt t="33630" x="4214813" y="4600575"/>
          <p14:tracePt t="33647" x="4214813" y="4643438"/>
          <p14:tracePt t="33664" x="4214813" y="4672013"/>
          <p14:tracePt t="33680" x="4214813" y="4700588"/>
          <p14:tracePt t="33697" x="4222750" y="4729163"/>
          <p14:tracePt t="33714" x="4229100" y="4751388"/>
          <p14:tracePt t="33731" x="4243388" y="4786313"/>
          <p14:tracePt t="33747" x="4251325" y="4808538"/>
          <p14:tracePt t="33764" x="4265613" y="4822825"/>
          <p14:tracePt t="33780" x="4279900" y="4851400"/>
          <p14:tracePt t="33797" x="4300538" y="4872038"/>
          <p14:tracePt t="33814" x="4314825" y="4886325"/>
          <p14:tracePt t="33831" x="4337050" y="4908550"/>
          <p14:tracePt t="33847" x="4357688" y="4937125"/>
          <p14:tracePt t="33864" x="4386263" y="4951413"/>
          <p14:tracePt t="33880" x="4400550" y="4965700"/>
          <p14:tracePt t="33897" x="4408488" y="4972050"/>
          <p14:tracePt t="33914" x="4422775" y="4986338"/>
          <p14:tracePt t="33930" x="4443413" y="5000625"/>
          <p14:tracePt t="33947" x="4457700" y="5014913"/>
          <p14:tracePt t="33964" x="4479925" y="5029200"/>
          <p14:tracePt t="33980" x="4500563" y="5043488"/>
          <p14:tracePt t="33997" x="4522788" y="5057775"/>
          <p14:tracePt t="34014" x="4543425" y="5080000"/>
          <p14:tracePt t="34030" x="4572000" y="5086350"/>
          <p14:tracePt t="34047" x="4594225" y="5100638"/>
          <p14:tracePt t="34064" x="4651375" y="5122863"/>
          <p14:tracePt t="34080" x="4700588" y="5143500"/>
          <p14:tracePt t="34097" x="4737100" y="5151438"/>
          <p14:tracePt t="34113" x="4779963" y="5180013"/>
          <p14:tracePt t="34130" x="4822825" y="5186363"/>
          <p14:tracePt t="34147" x="4886325" y="5214938"/>
          <p14:tracePt t="34164" x="4951413" y="5237163"/>
          <p14:tracePt t="34180" x="5014913" y="5251450"/>
          <p14:tracePt t="34197" x="5072063" y="5265738"/>
          <p14:tracePt t="34213" x="5114925" y="5280025"/>
          <p14:tracePt t="34230" x="5157788" y="5280025"/>
          <p14:tracePt t="34247" x="5194300" y="5286375"/>
          <p14:tracePt t="34264" x="5214938" y="5286375"/>
          <p14:tracePt t="34280" x="5229225" y="5286375"/>
          <p14:tracePt t="34297" x="5237163" y="5280025"/>
          <p14:tracePt t="34313" x="5243513" y="5265738"/>
          <p14:tracePt t="34352" x="5243513" y="5257800"/>
          <p14:tracePt t="34368" x="5243513" y="5251450"/>
          <p14:tracePt t="34384" x="5243513" y="5243513"/>
          <p14:tracePt t="34385" x="5243513" y="5237163"/>
          <p14:tracePt t="34397" x="5243513" y="5229225"/>
          <p14:tracePt t="34413" x="5251450" y="5208588"/>
          <p14:tracePt t="34430" x="5251450" y="5180013"/>
          <p14:tracePt t="34447" x="5251450" y="5143500"/>
          <p14:tracePt t="34464" x="5237163" y="5122863"/>
          <p14:tracePt t="34481" x="5229225" y="5094288"/>
          <p14:tracePt t="34497" x="5214938" y="5065713"/>
          <p14:tracePt t="34514" x="5194300" y="5043488"/>
          <p14:tracePt t="34530" x="5180013" y="5014913"/>
          <p14:tracePt t="34547" x="5157788" y="4994275"/>
          <p14:tracePt t="34563" x="5143500" y="4965700"/>
          <p14:tracePt t="34580" x="5114925" y="4943475"/>
          <p14:tracePt t="34596" x="5086350" y="4914900"/>
          <p14:tracePt t="34613" x="5043488" y="4886325"/>
          <p14:tracePt t="34631" x="5000625" y="4851400"/>
          <p14:tracePt t="34647" x="4965700" y="4822825"/>
          <p14:tracePt t="34664" x="4914900" y="4794250"/>
          <p14:tracePt t="34681" x="4886325" y="4779963"/>
          <p14:tracePt t="34697" x="4865688" y="4765675"/>
          <p14:tracePt t="34713" x="4822825" y="4751388"/>
          <p14:tracePt t="34730" x="4786313" y="4729163"/>
          <p14:tracePt t="34747" x="4722813" y="4714875"/>
          <p14:tracePt t="34764" x="4657725" y="4694238"/>
          <p14:tracePt t="34780" x="4594225" y="4679950"/>
          <p14:tracePt t="34797" x="4551363" y="4672013"/>
          <p14:tracePt t="34813" x="4522788" y="4672013"/>
          <p14:tracePt t="34830" x="4494213" y="4672013"/>
          <p14:tracePt t="34847" x="4471988" y="4672013"/>
          <p14:tracePt t="34847" x="4465638" y="4679950"/>
          <p14:tracePt t="34864" x="4429125" y="4700588"/>
          <p14:tracePt t="34880" x="4408488" y="4722813"/>
          <p14:tracePt t="34897" x="4386263" y="4743450"/>
          <p14:tracePt t="34913" x="4371975" y="4772025"/>
          <p14:tracePt t="34930" x="4357688" y="4808538"/>
          <p14:tracePt t="34947" x="4343400" y="4837113"/>
          <p14:tracePt t="34963" x="4337050" y="4879975"/>
          <p14:tracePt t="34980" x="4337050" y="4908550"/>
          <p14:tracePt t="34996" x="4337050" y="4929188"/>
          <p14:tracePt t="35013" x="4337050" y="4957763"/>
          <p14:tracePt t="35030" x="4343400" y="4972050"/>
          <p14:tracePt t="35047" x="4343400" y="4994275"/>
          <p14:tracePt t="35063" x="4365625" y="5014913"/>
          <p14:tracePt t="35080" x="4379913" y="5029200"/>
          <p14:tracePt t="35097" x="4400550" y="5051425"/>
          <p14:tracePt t="35114" x="4437063" y="5065713"/>
          <p14:tracePt t="35130" x="4471988" y="5086350"/>
          <p14:tracePt t="35147" x="4514850" y="5100638"/>
          <p14:tracePt t="35163" x="4543425" y="5114925"/>
          <p14:tracePt t="35180" x="4579938" y="5114925"/>
          <p14:tracePt t="35196" x="4614863" y="5129213"/>
          <p14:tracePt t="35213" x="4672013" y="5143500"/>
          <p14:tracePt t="35230" x="4722813" y="5151438"/>
          <p14:tracePt t="35246" x="4779963" y="5165725"/>
          <p14:tracePt t="35263" x="4857750" y="5186363"/>
          <p14:tracePt t="35280" x="4894263" y="5186363"/>
          <p14:tracePt t="35297" x="4922838" y="5200650"/>
          <p14:tracePt t="35313" x="4965700" y="5208588"/>
          <p14:tracePt t="35330" x="5029200" y="5214938"/>
          <p14:tracePt t="35346" x="5065713" y="5222875"/>
          <p14:tracePt t="35363" x="5108575" y="5229225"/>
          <p14:tracePt t="35380" x="5129213" y="5237163"/>
          <p14:tracePt t="35396" x="5151438" y="5237163"/>
          <p14:tracePt t="35413" x="5180013" y="5243513"/>
          <p14:tracePt t="35430" x="5208588" y="5251450"/>
          <p14:tracePt t="35446" x="5229225" y="5251450"/>
          <p14:tracePt t="35463" x="5243513" y="5257800"/>
          <p14:tracePt t="35480" x="5251450" y="5257800"/>
          <p14:tracePt t="39328" x="5286375" y="5265738"/>
          <p14:tracePt t="39336" x="5314950" y="5265738"/>
          <p14:tracePt t="39337" x="5337175" y="5272088"/>
          <p14:tracePt t="39345" x="5437188" y="5280025"/>
          <p14:tracePt t="39361" x="5529263" y="5294313"/>
          <p14:tracePt t="39378" x="5594350" y="5294313"/>
          <p14:tracePt t="39395" x="5614988" y="5300663"/>
          <p14:tracePt t="39412" x="5637213" y="5300663"/>
          <p14:tracePt t="39428" x="5651500" y="5308600"/>
          <p14:tracePt t="39445" x="5657850" y="5308600"/>
          <p14:tracePt t="39462" x="5665788" y="5314950"/>
          <p14:tracePt t="39478" x="5680075" y="5314950"/>
          <p14:tracePt t="39495" x="5700713" y="5314950"/>
          <p14:tracePt t="39512" x="5715000" y="5322888"/>
          <p14:tracePt t="40023" x="5708650" y="5314950"/>
          <p14:tracePt t="40032" x="5700713" y="5314950"/>
          <p14:tracePt t="40040" x="5694363" y="5308600"/>
          <p14:tracePt t="40344" x="5686425" y="5294313"/>
          <p14:tracePt t="40351" x="5672138" y="5286375"/>
          <p14:tracePt t="40359" x="5643563" y="5280025"/>
          <p14:tracePt t="40378" x="5622925" y="5265738"/>
          <p14:tracePt t="40378" x="5586413" y="5237163"/>
          <p14:tracePt t="40394" x="5529263" y="5194300"/>
          <p14:tracePt t="40411" x="5451475" y="5137150"/>
          <p14:tracePt t="40428" x="5394325" y="5086350"/>
          <p14:tracePt t="40444" x="5343525" y="5022850"/>
          <p14:tracePt t="40461" x="5286375" y="4965700"/>
          <p14:tracePt t="40478" x="5243513" y="4886325"/>
          <p14:tracePt t="40495" x="5194300" y="4800600"/>
          <p14:tracePt t="40511" x="5129213" y="4679950"/>
          <p14:tracePt t="40528" x="5108575" y="4622800"/>
          <p14:tracePt t="40544" x="5080000" y="4572000"/>
          <p14:tracePt t="40561" x="5072063" y="4543425"/>
          <p14:tracePt t="40578" x="5057775" y="4514850"/>
          <p14:tracePt t="40594" x="5057775" y="4494213"/>
          <p14:tracePt t="40611" x="5051425" y="4471988"/>
          <p14:tracePt t="40628" x="5043488" y="4451350"/>
          <p14:tracePt t="40644" x="5037138" y="4429125"/>
          <p14:tracePt t="40661" x="5029200" y="4414838"/>
          <p14:tracePt t="40678" x="5029200" y="4400550"/>
          <p14:tracePt t="40694" x="5029200" y="4394200"/>
          <p14:tracePt t="40694" x="5022850" y="4394200"/>
          <p14:tracePt t="40712" x="5022850" y="4386263"/>
          <p14:tracePt t="40729" x="5014913" y="4371975"/>
          <p14:tracePt t="40745" x="5000625" y="4343400"/>
          <p14:tracePt t="40761" x="4994275" y="4314825"/>
          <p14:tracePt t="40778" x="4979988" y="4286250"/>
          <p14:tracePt t="40794" x="4943475" y="4237038"/>
          <p14:tracePt t="40811" x="4900613" y="4200525"/>
          <p14:tracePt t="40828" x="4829175" y="4157663"/>
          <p14:tracePt t="40845" x="4729163" y="4114800"/>
          <p14:tracePt t="40861" x="4614863" y="4079875"/>
          <p14:tracePt t="40878" x="4494213" y="4051300"/>
          <p14:tracePt t="40894" x="4386263" y="4029075"/>
          <p14:tracePt t="40894" x="4337050" y="4014788"/>
          <p14:tracePt t="40911" x="4271963" y="4014788"/>
          <p14:tracePt t="40928" x="4257675" y="4014788"/>
          <p14:tracePt t="40944" x="4237038" y="4014788"/>
          <p14:tracePt t="40961" x="4222750" y="4022725"/>
          <p14:tracePt t="40978" x="4214813" y="4037013"/>
          <p14:tracePt t="40995" x="4194175" y="4057650"/>
          <p14:tracePt t="41011" x="4186238" y="4086225"/>
          <p14:tracePt t="41028" x="4179888" y="4100513"/>
          <p14:tracePt t="41064" x="4171950" y="4108450"/>
          <p14:tracePt t="41223" x="4179888" y="4108450"/>
          <p14:tracePt t="41231" x="4186238" y="4100513"/>
          <p14:tracePt t="41239" x="4208463" y="4100513"/>
          <p14:tracePt t="41244" x="4229100" y="4079875"/>
          <p14:tracePt t="41260" x="4265613" y="4065588"/>
          <p14:tracePt t="41278" x="4294188" y="4051300"/>
          <p14:tracePt t="41294" x="4314825" y="4029075"/>
          <p14:tracePt t="41294" x="4337050" y="4014788"/>
          <p14:tracePt t="41311" x="4357688" y="4000500"/>
          <p14:tracePt t="41327" x="4371975" y="3979863"/>
          <p14:tracePt t="41344" x="4394200" y="3965575"/>
          <p14:tracePt t="41361" x="4408488" y="3951288"/>
          <p14:tracePt t="41377" x="4422775" y="3929063"/>
          <p14:tracePt t="41394" x="4437063" y="3922713"/>
          <p14:tracePt t="41411" x="4443413" y="3914775"/>
          <p14:tracePt t="41427" x="4457700" y="3908425"/>
          <p14:tracePt t="41444" x="4465638" y="3900488"/>
          <p14:tracePt t="41461" x="4471988" y="3894138"/>
          <p14:tracePt t="41477" x="4479925" y="3886200"/>
          <p14:tracePt t="41494" x="4494213" y="3879850"/>
          <p14:tracePt t="41511" x="4514850" y="3865563"/>
          <p14:tracePt t="41528" x="4522788" y="3857625"/>
          <p14:tracePt t="41544" x="4537075" y="3843338"/>
          <p14:tracePt t="41561" x="4551363" y="3836988"/>
          <p14:tracePt t="41577" x="4565650" y="3822700"/>
          <p14:tracePt t="41594" x="4579938" y="3808413"/>
          <p14:tracePt t="41611" x="4594225" y="3786188"/>
          <p14:tracePt t="41628" x="4614863" y="3765550"/>
          <p14:tracePt t="41644" x="4637088" y="3736975"/>
          <p14:tracePt t="41662" x="4665663" y="3694113"/>
          <p14:tracePt t="41678" x="4708525" y="3643313"/>
          <p14:tracePt t="41695" x="4737100" y="3594100"/>
          <p14:tracePt t="41712" x="4779963" y="3522663"/>
          <p14:tracePt t="41729" x="4808538" y="3479800"/>
          <p14:tracePt t="41745" x="4837113" y="3429000"/>
          <p14:tracePt t="41762" x="4857750" y="3394075"/>
          <p14:tracePt t="41779" x="4879975" y="3371850"/>
          <p14:tracePt t="41795" x="4900613" y="3351213"/>
          <p14:tracePt t="41812" x="4922838" y="3336925"/>
          <p14:tracePt t="41828" x="4951413" y="3322638"/>
          <p14:tracePt t="41845" x="4979988" y="3308350"/>
          <p14:tracePt t="41862" x="5014913" y="3294063"/>
          <p14:tracePt t="41879" x="5057775" y="3279775"/>
          <p14:tracePt t="41895" x="5094288" y="3265488"/>
          <p14:tracePt t="41912" x="5157788" y="3236913"/>
          <p14:tracePt t="41929" x="5194300" y="3228975"/>
          <p14:tracePt t="41945" x="5237163" y="3222625"/>
          <p14:tracePt t="41962" x="5286375" y="3214688"/>
          <p14:tracePt t="41978" x="5337175" y="3208338"/>
          <p14:tracePt t="41995" x="5386388" y="3200400"/>
          <p14:tracePt t="42011" x="5437188" y="3200400"/>
          <p14:tracePt t="42028" x="5472113" y="3200400"/>
          <p14:tracePt t="42045" x="5514975" y="3200400"/>
          <p14:tracePt t="42062" x="5537200" y="3194050"/>
          <p14:tracePt t="42078" x="5551488" y="3194050"/>
          <p14:tracePt t="42095" x="5572125" y="3186113"/>
          <p14:tracePt t="42111" x="5586413" y="3186113"/>
          <p14:tracePt t="42129" x="5600700" y="3186113"/>
          <p14:tracePt t="42145" x="5608638" y="3186113"/>
          <p14:tracePt t="42162" x="5614988" y="3186113"/>
          <p14:tracePt t="42178" x="5629275" y="3186113"/>
          <p14:tracePt t="42195" x="5637213" y="3186113"/>
          <p14:tracePt t="42211" x="5643563" y="3186113"/>
          <p14:tracePt t="42228" x="5651500" y="3186113"/>
          <p14:tracePt t="42245" x="5665788" y="3186113"/>
          <p14:tracePt t="42261" x="5672138" y="3186113"/>
          <p14:tracePt t="42278" x="5680075" y="3186113"/>
          <p14:tracePt t="42295" x="5694363" y="3186113"/>
          <p14:tracePt t="42312" x="5700713" y="3186113"/>
          <p14:tracePt t="42328" x="5708650" y="3186113"/>
          <p14:tracePt t="42536" x="5708650" y="3194050"/>
          <p14:tracePt t="42544" x="5694363" y="3222625"/>
          <p14:tracePt t="42561" x="5672138" y="3251200"/>
          <p14:tracePt t="42562" x="5557838" y="3294063"/>
          <p14:tracePt t="42578" x="5537200" y="3300413"/>
          <p14:tracePt t="42920" x="5565775" y="3300413"/>
          <p14:tracePt t="42937" x="5600700" y="3308350"/>
          <p14:tracePt t="42945" x="5622925" y="3308350"/>
          <p14:tracePt t="42946" x="5686425" y="3314700"/>
          <p14:tracePt t="42961" x="5765800" y="3336925"/>
          <p14:tracePt t="42978" x="5872163" y="3357563"/>
          <p14:tracePt t="42995" x="6000750" y="3400425"/>
          <p14:tracePt t="43011" x="6129338" y="3422650"/>
          <p14:tracePt t="43028" x="6272213" y="3443288"/>
          <p14:tracePt t="43044" x="6408738" y="3479800"/>
          <p14:tracePt t="43061" x="6551613" y="3500438"/>
          <p14:tracePt t="43078" x="6665913" y="3508375"/>
          <p14:tracePt t="43095" x="6794500" y="3514725"/>
          <p14:tracePt t="43111" x="6900863" y="3514725"/>
          <p14:tracePt t="43111" x="6972300" y="3514725"/>
          <p14:tracePt t="43128" x="7080250" y="3500438"/>
          <p14:tracePt t="43144" x="7172325" y="3486150"/>
          <p14:tracePt t="43161" x="7229475" y="3457575"/>
          <p14:tracePt t="43178" x="7272338" y="3436938"/>
          <p14:tracePt t="43194" x="7294563" y="3408363"/>
          <p14:tracePt t="43211" x="7308850" y="3386138"/>
          <p14:tracePt t="43228" x="7315200" y="3365500"/>
          <p14:tracePt t="43244" x="7323138" y="3328988"/>
          <p14:tracePt t="43261" x="7323138" y="3308350"/>
          <p14:tracePt t="43278" x="7323138" y="3271838"/>
          <p14:tracePt t="43294" x="7294563" y="3243263"/>
          <p14:tracePt t="43311" x="7243763" y="3186113"/>
          <p14:tracePt t="43328" x="7151688" y="3122613"/>
          <p14:tracePt t="43345" x="7094538" y="3071813"/>
          <p14:tracePt t="43361" x="7015163" y="3036888"/>
          <p14:tracePt t="43378" x="6943725" y="2994025"/>
          <p14:tracePt t="43394" x="6880225" y="2971800"/>
          <p14:tracePt t="43411" x="6815138" y="2943225"/>
          <p14:tracePt t="43428" x="6737350" y="2928938"/>
          <p14:tracePt t="43445" x="6651625" y="2914650"/>
          <p14:tracePt t="43461" x="6537325" y="2900363"/>
          <p14:tracePt t="43478" x="6437313" y="2886075"/>
          <p14:tracePt t="43494" x="6329363" y="2886075"/>
          <p14:tracePt t="43511" x="6223000" y="2886075"/>
          <p14:tracePt t="43528" x="6080125" y="2914650"/>
          <p14:tracePt t="43544" x="6022975" y="2951163"/>
          <p14:tracePt t="43561" x="5986463" y="2994025"/>
          <p14:tracePt t="43577" x="5972175" y="3051175"/>
          <p14:tracePt t="43595" x="5972175" y="3108325"/>
          <p14:tracePt t="43611" x="5986463" y="3171825"/>
          <p14:tracePt t="43628" x="6051550" y="3251200"/>
          <p14:tracePt t="43644" x="6180138" y="3343275"/>
          <p14:tracePt t="43661" x="6372225" y="3429000"/>
          <p14:tracePt t="43678" x="6551613" y="3465513"/>
          <p14:tracePt t="43695" x="6686550" y="3465513"/>
          <p14:tracePt t="43711" x="6786563" y="3451225"/>
          <p14:tracePt t="43728" x="6929438" y="3357563"/>
          <p14:tracePt t="43744" x="7015163" y="3271838"/>
          <p14:tracePt t="43762" x="7080250" y="3194050"/>
          <p14:tracePt t="43778" x="7108825" y="3128963"/>
          <p14:tracePt t="43794" x="7123113" y="3094038"/>
          <p14:tracePt t="43811" x="7123113" y="3086100"/>
          <p14:tracePt t="43827" x="7123113" y="3079750"/>
          <p14:tracePt t="43844" x="7108825" y="3071813"/>
          <p14:tracePt t="43861" x="7058025" y="3071813"/>
          <p14:tracePt t="43878" x="6951663" y="3071813"/>
          <p14:tracePt t="43894" x="6786563" y="3071813"/>
          <p14:tracePt t="43911" x="6629400" y="3079750"/>
          <p14:tracePt t="43927" x="6465888" y="3100388"/>
          <p14:tracePt t="43945" x="6408738" y="3122613"/>
          <p14:tracePt t="43961" x="6380163" y="3143250"/>
          <p14:tracePt t="43977" x="6372225" y="3157538"/>
          <p14:tracePt t="43994" x="6365875" y="3171825"/>
          <p14:tracePt t="44011" x="6365875" y="3179763"/>
          <p14:tracePt t="44028" x="6365875" y="3186113"/>
          <p14:tracePt t="44080" x="6365875" y="3194050"/>
          <p14:tracePt t="44104" x="6357938" y="3200400"/>
          <p14:tracePt t="44120" x="6357938" y="3214688"/>
          <p14:tracePt t="44129" x="6351588" y="3214688"/>
          <p14:tracePt t="44129" x="6343650" y="3228975"/>
          <p14:tracePt t="44144" x="6300788" y="3271838"/>
          <p14:tracePt t="44161" x="6243638" y="3308350"/>
          <p14:tracePt t="44177" x="6157913" y="3365500"/>
          <p14:tracePt t="44194" x="6051550" y="3429000"/>
          <p14:tracePt t="44211" x="5957888" y="3486150"/>
          <p14:tracePt t="44227" x="5872163" y="3543300"/>
          <p14:tracePt t="44244" x="5794375" y="3586163"/>
          <p14:tracePt t="44261" x="5737225" y="3629025"/>
          <p14:tracePt t="44278" x="5672138" y="3665538"/>
          <p14:tracePt t="44294" x="5600700" y="3700463"/>
          <p14:tracePt t="44311" x="5537200" y="3729038"/>
          <p14:tracePt t="44327" x="5443538" y="3771900"/>
          <p14:tracePt t="44344" x="5408613" y="3794125"/>
          <p14:tracePt t="44361" x="5372100" y="3822700"/>
          <p14:tracePt t="44378" x="5337175" y="3843338"/>
          <p14:tracePt t="44394" x="5300663" y="3865563"/>
          <p14:tracePt t="44411" x="5251450" y="3886200"/>
          <p14:tracePt t="44427" x="5172075" y="3922713"/>
          <p14:tracePt t="44444" x="5094288" y="3965575"/>
          <p14:tracePt t="44461" x="5000625" y="4008438"/>
          <p14:tracePt t="44478" x="4908550" y="4065588"/>
          <p14:tracePt t="44494" x="4814888" y="4114800"/>
          <p14:tracePt t="44511" x="4757738" y="4143375"/>
          <p14:tracePt t="44527" x="4700588" y="4165600"/>
          <p14:tracePt t="44544" x="4679950" y="4171950"/>
          <p14:tracePt t="44561" x="4665663" y="4171950"/>
          <p14:tracePt t="44577" x="4643438" y="4171950"/>
          <p14:tracePt t="44594" x="4622800" y="4171950"/>
          <p14:tracePt t="44611" x="4586288" y="4171950"/>
          <p14:tracePt t="44627" x="4557713" y="4165600"/>
          <p14:tracePt t="44644" x="4522788" y="4157663"/>
          <p14:tracePt t="44661" x="4500563" y="4151313"/>
          <p14:tracePt t="44677" x="4457700" y="4143375"/>
          <p14:tracePt t="44694" x="4422775" y="4137025"/>
          <p14:tracePt t="44710" x="4379913" y="4129088"/>
          <p14:tracePt t="44727" x="4343400" y="4114800"/>
          <p14:tracePt t="44744" x="4329113" y="4108450"/>
          <p14:tracePt t="44761" x="4329113" y="4100513"/>
          <p14:tracePt t="44778" x="4314825" y="4100513"/>
          <p14:tracePt t="44794" x="4308475" y="4094163"/>
          <p14:tracePt t="44811" x="4294188" y="4086225"/>
          <p14:tracePt t="44827" x="4279900" y="4079875"/>
          <p14:tracePt t="44844" x="4265613" y="4071938"/>
          <p14:tracePt t="44860" x="4243388" y="4057650"/>
          <p14:tracePt t="44877" x="4222750" y="4057650"/>
          <p14:tracePt t="44894" x="4194175" y="4043363"/>
          <p14:tracePt t="44911" x="4179888" y="4037013"/>
          <p14:tracePt t="44927" x="4151313" y="4037013"/>
          <p14:tracePt t="44927" x="4143375" y="4037013"/>
          <p14:tracePt t="44944" x="4108450" y="4029075"/>
          <p14:tracePt t="44961" x="4065588" y="4022725"/>
          <p14:tracePt t="44977" x="4014788" y="4022725"/>
          <p14:tracePt t="44994" x="3994150" y="4022725"/>
          <p14:tracePt t="45010" x="3986213" y="4022725"/>
          <p14:tracePt t="45281" x="3979863" y="4022725"/>
          <p14:tracePt t="45891" x="0" y="0"/>
        </p14:tracePtLst>
        <p14:tracePtLst>
          <p14:tracePt t="51920" x="2579688" y="3865563"/>
          <p14:tracePt t="53040" x="2579688" y="3871913"/>
          <p14:tracePt t="53056" x="2586038" y="3871913"/>
          <p14:tracePt t="57551" x="2593975" y="3886200"/>
          <p14:tracePt t="57559" x="2593975" y="3908425"/>
          <p14:tracePt t="57559" x="2600325" y="3914775"/>
          <p14:tracePt t="57575" x="2608263" y="3922713"/>
          <p14:tracePt t="57591" x="2608263" y="3929063"/>
          <p14:tracePt t="57639" x="2614613" y="3929063"/>
          <p14:tracePt t="58047" x="2622550" y="3929063"/>
          <p14:tracePt t="58247" x="2622550" y="3943350"/>
          <p14:tracePt t="58280" x="2628900" y="3951288"/>
          <p14:tracePt t="58567" x="2628900" y="3957638"/>
          <p14:tracePt t="58583" x="2636838" y="3957638"/>
          <p14:tracePt t="58591" x="2636838" y="3971925"/>
          <p14:tracePt t="58608" x="2657475" y="3986213"/>
          <p14:tracePt t="58608" x="2657475" y="4000500"/>
          <p14:tracePt t="58622" x="2686050" y="4029075"/>
          <p14:tracePt t="58638" x="2728913" y="4071938"/>
          <p14:tracePt t="58655" x="2794000" y="4143375"/>
          <p14:tracePt t="58672" x="2865438" y="4208463"/>
          <p14:tracePt t="58688" x="2943225" y="4257675"/>
          <p14:tracePt t="58705" x="3000375" y="4286250"/>
          <p14:tracePt t="58722" x="3051175" y="4308475"/>
          <p14:tracePt t="58738" x="3086100" y="4314825"/>
          <p14:tracePt t="58755" x="3114675" y="4322763"/>
          <p14:tracePt t="58772" x="3143250" y="4322763"/>
          <p14:tracePt t="58789" x="3171825" y="4329113"/>
          <p14:tracePt t="58805" x="3208338" y="4337050"/>
          <p14:tracePt t="58822" x="3228975" y="4337050"/>
          <p14:tracePt t="58838" x="3236913" y="4337050"/>
          <p14:tracePt t="58838" x="3251200" y="4337050"/>
          <p14:tracePt t="58887" x="3257550" y="4337050"/>
          <p14:tracePt t="58920" x="3257550" y="4329113"/>
          <p14:tracePt t="58935" x="3257550" y="4322763"/>
          <p14:tracePt t="58943" x="3257550" y="4314825"/>
          <p14:tracePt t="58955" x="3257550" y="4308475"/>
          <p14:tracePt t="58956" x="3251200" y="4294188"/>
          <p14:tracePt t="58971" x="3228975" y="4271963"/>
          <p14:tracePt t="58989" x="3179763" y="4251325"/>
          <p14:tracePt t="59005" x="3143250" y="4251325"/>
          <p14:tracePt t="59022" x="3100388" y="4243388"/>
          <p14:tracePt t="59038" x="3065463" y="4243388"/>
          <p14:tracePt t="59038" x="3051175" y="4243388"/>
          <p14:tracePt t="59055" x="3028950" y="4243388"/>
          <p14:tracePt t="59072" x="3008313" y="4251325"/>
          <p14:tracePt t="59088" x="2994025" y="4257675"/>
          <p14:tracePt t="59105" x="2986088" y="4265613"/>
          <p14:tracePt t="59122" x="2979738" y="4279900"/>
          <p14:tracePt t="59139" x="2979738" y="4294188"/>
          <p14:tracePt t="59156" x="2979738" y="4300538"/>
          <p14:tracePt t="59193" x="2979738" y="4314825"/>
          <p14:tracePt t="59209" x="2986088" y="4322763"/>
          <p14:tracePt t="59210" x="2994025" y="4322763"/>
          <p14:tracePt t="59223" x="3043238" y="4337050"/>
          <p14:tracePt t="59240" x="3079750" y="4343400"/>
          <p14:tracePt t="59256" x="3114675" y="4343400"/>
          <p14:tracePt t="59328" x="3122613" y="4343400"/>
          <p14:tracePt t="59352" x="3122613" y="4337050"/>
          <p14:tracePt t="59368" x="3122613" y="4329113"/>
          <p14:tracePt t="59376" x="3122613" y="4322763"/>
          <p14:tracePt t="59384" x="3114675" y="4314825"/>
          <p14:tracePt t="59389" x="3100388" y="4300538"/>
          <p14:tracePt t="59405" x="3079750" y="4286250"/>
          <p14:tracePt t="59422" x="3065463" y="4286250"/>
          <p14:tracePt t="59439" x="3051175" y="4286250"/>
          <p14:tracePt t="59456" x="3028950" y="4286250"/>
          <p14:tracePt t="59472" x="3022600" y="4294188"/>
          <p14:tracePt t="59490" x="3014663" y="4308475"/>
          <p14:tracePt t="59506" x="3008313" y="4322763"/>
          <p14:tracePt t="59523" x="3008313" y="4329113"/>
          <p14:tracePt t="59600" x="3022600" y="4329113"/>
          <p14:tracePt t="59608" x="3028950" y="4329113"/>
          <p14:tracePt t="59609" x="3036888" y="4329113"/>
          <p14:tracePt t="59622" x="3051175" y="4329113"/>
          <p14:tracePt t="59639" x="3057525" y="4329113"/>
          <p14:tracePt t="59680" x="3065463" y="4314825"/>
          <p14:tracePt t="59704" x="3065463" y="4308475"/>
          <p14:tracePt t="59705" x="3065463" y="4300538"/>
          <p14:tracePt t="59722" x="3065463" y="4294188"/>
          <p14:tracePt t="59722" x="3065463" y="4286250"/>
          <p14:tracePt t="59739" x="3065463" y="4279900"/>
          <p14:tracePt t="59740" x="3051175" y="4265613"/>
          <p14:tracePt t="59756" x="3028950" y="4251325"/>
          <p14:tracePt t="59772" x="3008313" y="4243388"/>
          <p14:tracePt t="59789" x="2994025" y="4243388"/>
          <p14:tracePt t="59806" x="2979738" y="4243388"/>
          <p14:tracePt t="59823" x="2957513" y="4257675"/>
          <p14:tracePt t="59839" x="2943225" y="4271963"/>
          <p14:tracePt t="59856" x="2928938" y="4300538"/>
          <p14:tracePt t="59872" x="2922588" y="4322763"/>
          <p14:tracePt t="59936" x="2922588" y="4329113"/>
          <p14:tracePt t="59944" x="2936875" y="4329113"/>
          <p14:tracePt t="59955" x="2957513" y="4329113"/>
          <p14:tracePt t="59956" x="2994025" y="4329113"/>
          <p14:tracePt t="59972" x="3036888" y="4322763"/>
          <p14:tracePt t="59989" x="3057525" y="4314825"/>
          <p14:tracePt t="60006" x="3065463" y="4308475"/>
          <p14:tracePt t="60472" x="3086100" y="4300538"/>
          <p14:tracePt t="60482" x="3143250" y="4300538"/>
          <p14:tracePt t="60489" x="3208338" y="4294188"/>
          <p14:tracePt t="60490" x="3343275" y="4279900"/>
          <p14:tracePt t="60505" x="3436938" y="4257675"/>
          <p14:tracePt t="60522" x="3494088" y="4237038"/>
          <p14:tracePt t="60538" x="3522663" y="4222750"/>
          <p14:tracePt t="60555" x="3551238" y="4200525"/>
          <p14:tracePt t="60572" x="3571875" y="4186238"/>
          <p14:tracePt t="60589" x="3579813" y="4165600"/>
          <p14:tracePt t="60606" x="3586163" y="4143375"/>
          <p14:tracePt t="60622" x="3594100" y="4129088"/>
          <p14:tracePt t="60639" x="3594100" y="4108450"/>
          <p14:tracePt t="60655" x="3600450" y="4071938"/>
          <p14:tracePt t="60673" x="3608388" y="4051300"/>
          <p14:tracePt t="60689" x="3614738" y="4014788"/>
          <p14:tracePt t="60706" x="3614738" y="3994150"/>
          <p14:tracePt t="60722" x="3614738" y="3965575"/>
          <p14:tracePt t="60739" x="3608388" y="3951288"/>
          <p14:tracePt t="60755" x="3608388" y="3937000"/>
          <p14:tracePt t="60772" x="3600450" y="3922713"/>
          <p14:tracePt t="60789" x="3594100" y="3908425"/>
          <p14:tracePt t="60805" x="3594100" y="3900488"/>
          <p14:tracePt t="60822" x="3579813" y="3900488"/>
          <p14:tracePt t="60839" x="3579813" y="3894138"/>
          <p14:tracePt t="60856" x="3571875" y="3894138"/>
          <p14:tracePt t="60872" x="3557588" y="3894138"/>
          <p14:tracePt t="60889" x="3557588" y="3900488"/>
          <p14:tracePt t="60905" x="3536950" y="3929063"/>
          <p14:tracePt t="60922" x="3529013" y="3943350"/>
          <p14:tracePt t="60939" x="3522663" y="3979863"/>
          <p14:tracePt t="60956" x="3514725" y="4000500"/>
          <p14:tracePt t="60972" x="3508375" y="4022725"/>
          <p14:tracePt t="60989" x="3508375" y="4051300"/>
          <p14:tracePt t="61005" x="3508375" y="4057650"/>
          <p14:tracePt t="61022" x="3508375" y="4079875"/>
          <p14:tracePt t="61038" x="3529013" y="4086225"/>
          <p14:tracePt t="61055" x="3571875" y="4100513"/>
          <p14:tracePt t="61072" x="3651250" y="4100513"/>
          <p14:tracePt t="61089" x="3708400" y="4100513"/>
          <p14:tracePt t="61105" x="3743325" y="4094163"/>
          <p14:tracePt t="61122" x="3771900" y="4079875"/>
          <p14:tracePt t="61139" x="3794125" y="4065588"/>
          <p14:tracePt t="61155" x="3800475" y="4043363"/>
          <p14:tracePt t="61172" x="3808413" y="4029075"/>
          <p14:tracePt t="61188" x="3808413" y="4014788"/>
          <p14:tracePt t="61205" x="3808413" y="4008438"/>
          <p14:tracePt t="61222" x="3808413" y="4000500"/>
          <p14:tracePt t="61239" x="3786188" y="3979863"/>
          <p14:tracePt t="61255" x="3714750" y="3971925"/>
          <p14:tracePt t="61255" x="3671888" y="3971925"/>
          <p14:tracePt t="61272" x="3594100" y="3971925"/>
          <p14:tracePt t="61289" x="3522663" y="3979863"/>
          <p14:tracePt t="61305" x="3465513" y="3994150"/>
          <p14:tracePt t="61322" x="3443288" y="4008438"/>
          <p14:tracePt t="61338" x="3429000" y="4022725"/>
          <p14:tracePt t="61355" x="3408363" y="4043363"/>
          <p14:tracePt t="61372" x="3400425" y="4071938"/>
          <p14:tracePt t="61389" x="3394075" y="4094163"/>
          <p14:tracePt t="61405" x="3386138" y="4108450"/>
          <p14:tracePt t="61422" x="3386138" y="4122738"/>
          <p14:tracePt t="61438" x="3386138" y="4129088"/>
          <p14:tracePt t="61473" x="3394075" y="4137025"/>
          <p14:tracePt t="61474" x="3422650" y="4137025"/>
          <p14:tracePt t="61489" x="3479800" y="4137025"/>
          <p14:tracePt t="61505" x="3522663" y="4137025"/>
          <p14:tracePt t="61523" x="3543300" y="4137025"/>
          <p14:tracePt t="61538" x="3565525" y="4122738"/>
          <p14:tracePt t="61555" x="3586163" y="4094163"/>
          <p14:tracePt t="61572" x="3600450" y="4071938"/>
          <p14:tracePt t="61588" x="3608388" y="4057650"/>
          <p14:tracePt t="61605" x="3614738" y="4037013"/>
          <p14:tracePt t="61622" x="3614738" y="4029075"/>
          <p14:tracePt t="61638" x="3622675" y="4022725"/>
          <p14:tracePt t="61655" x="3622675" y="4014788"/>
          <p14:tracePt t="61672" x="3622675" y="4000500"/>
          <p14:tracePt t="61688" x="3608388" y="3994150"/>
          <p14:tracePt t="61705" x="3594100" y="3994150"/>
          <p14:tracePt t="61721" x="3565525" y="3986213"/>
          <p14:tracePt t="61739" x="3551238" y="3986213"/>
          <p14:tracePt t="61755" x="3529013" y="3986213"/>
          <p14:tracePt t="61772" x="3522663" y="3986213"/>
          <p14:tracePt t="61788" x="3508375" y="3994150"/>
          <p14:tracePt t="61805" x="3494088" y="4008438"/>
          <p14:tracePt t="61821" x="3479800" y="4022725"/>
          <p14:tracePt t="61839" x="3471863" y="4043363"/>
          <p14:tracePt t="61855" x="3457575" y="4071938"/>
          <p14:tracePt t="61872" x="3451225" y="4108450"/>
          <p14:tracePt t="61889" x="3451225" y="4114800"/>
          <p14:tracePt t="61905" x="3451225" y="4129088"/>
          <p14:tracePt t="61922" x="3451225" y="4137025"/>
          <p14:tracePt t="61938" x="3486150" y="4137025"/>
          <p14:tracePt t="61955" x="3522663" y="4137025"/>
          <p14:tracePt t="61971" x="3551238" y="4137025"/>
          <p14:tracePt t="61988" x="3579813" y="4122738"/>
          <p14:tracePt t="62005" x="3614738" y="4100513"/>
          <p14:tracePt t="62022" x="3636963" y="4079875"/>
          <p14:tracePt t="62038" x="3657600" y="4051300"/>
          <p14:tracePt t="62055" x="3665538" y="4022725"/>
          <p14:tracePt t="62071" x="3671888" y="3994150"/>
          <p14:tracePt t="62089" x="3679825" y="3979863"/>
          <p14:tracePt t="62105" x="3679825" y="3971925"/>
          <p14:tracePt t="62122" x="3679825" y="3965575"/>
          <p14:tracePt t="62176" x="3671888" y="3965575"/>
          <p14:tracePt t="62192" x="3657600" y="3965575"/>
          <p14:tracePt t="62224" x="3651250" y="3971925"/>
          <p14:tracePt t="62256" x="3643313" y="3979863"/>
          <p14:tracePt t="62256" x="3636963" y="3979863"/>
          <p14:tracePt t="62288" x="3636963" y="3986213"/>
          <p14:tracePt t="63592" x="3636963" y="4000500"/>
          <p14:tracePt t="63600" x="3636963" y="4014788"/>
          <p14:tracePt t="63608" x="3629025" y="4029075"/>
          <p14:tracePt t="63620" x="3614738" y="4051300"/>
          <p14:tracePt t="64136" x="3629025" y="4051300"/>
          <p14:tracePt t="64312" x="3614738" y="4051300"/>
          <p14:tracePt t="64320" x="3608388" y="4051300"/>
          <p14:tracePt t="64328" x="3600450" y="4051300"/>
          <p14:tracePt t="64337" x="3586163" y="4051300"/>
          <p14:tracePt t="64338" x="3571875" y="4051300"/>
          <p14:tracePt t="64354" x="3543300" y="4051300"/>
          <p14:tracePt t="64370" x="3522663" y="4051300"/>
          <p14:tracePt t="64387" x="3457575" y="4051300"/>
          <p14:tracePt t="64404" x="3351213" y="4057650"/>
          <p14:tracePt t="64420" x="3200400" y="4071938"/>
          <p14:tracePt t="64437" x="3036888" y="4086225"/>
          <p14:tracePt t="64454" x="2886075" y="4108450"/>
          <p14:tracePt t="64471" x="2771775" y="4114800"/>
          <p14:tracePt t="64487" x="2643188" y="4129088"/>
          <p14:tracePt t="64504" x="2593975" y="4137025"/>
          <p14:tracePt t="64521" x="2557463" y="4151313"/>
          <p14:tracePt t="64537" x="2522538" y="4165600"/>
          <p14:tracePt t="64554" x="2500313" y="4179888"/>
          <p14:tracePt t="64571" x="2486025" y="4194175"/>
          <p14:tracePt t="64588" x="2479675" y="4200525"/>
          <p14:tracePt t="64604" x="2471738" y="4208463"/>
          <p14:tracePt t="64621" x="2471738" y="4214813"/>
          <p14:tracePt t="64705" x="2471738" y="4222750"/>
          <p14:tracePt t="70200" x="2471738" y="4237038"/>
          <p14:tracePt t="70211" x="2457450" y="4243388"/>
          <p14:tracePt t="70512" x="2471738" y="4243388"/>
          <p14:tracePt t="70520" x="2479675" y="4237038"/>
          <p14:tracePt t="70528" x="2493963" y="4222750"/>
          <p14:tracePt t="70535" x="2522538" y="4194175"/>
          <p14:tracePt t="70551" x="2600325" y="4143375"/>
          <p14:tracePt t="70569" x="2651125" y="4100513"/>
          <p14:tracePt t="70585" x="2686050" y="4071938"/>
          <p14:tracePt t="70602" x="2714625" y="4037013"/>
          <p14:tracePt t="70618" x="2736850" y="4014788"/>
          <p14:tracePt t="70635" x="2757488" y="3986213"/>
          <p14:tracePt t="70652" x="2771775" y="3957638"/>
          <p14:tracePt t="70668" x="2786063" y="3937000"/>
          <p14:tracePt t="70685" x="2800350" y="3914775"/>
          <p14:tracePt t="70702" x="2814638" y="3900488"/>
          <p14:tracePt t="70718" x="2814638" y="3879850"/>
          <p14:tracePt t="70735" x="2828925" y="3857625"/>
          <p14:tracePt t="70752" x="2836863" y="3843338"/>
          <p14:tracePt t="70768" x="2836863" y="3836988"/>
          <p14:tracePt t="70785" x="2843213" y="3822700"/>
          <p14:tracePt t="70801" x="2851150" y="3814763"/>
          <p14:tracePt t="70818" x="2851150" y="3808413"/>
          <p14:tracePt t="70834" x="2857500" y="3800475"/>
          <p14:tracePt t="70851" x="2865438" y="3794125"/>
          <p14:tracePt t="70868" x="2865438" y="3786188"/>
          <p14:tracePt t="70885" x="2871788" y="3779838"/>
          <p14:tracePt t="70901" x="2886075" y="3765550"/>
          <p14:tracePt t="70918" x="2894013" y="3757613"/>
          <p14:tracePt t="70935" x="2900363" y="3743325"/>
          <p14:tracePt t="70935" x="2908300" y="3729038"/>
          <p14:tracePt t="70952" x="2922588" y="3714750"/>
          <p14:tracePt t="70969" x="2928938" y="3700463"/>
          <p14:tracePt t="70985" x="2936875" y="3694113"/>
          <p14:tracePt t="71329" x="2943225" y="3686175"/>
          <p14:tracePt t="71393" x="2951163" y="3686175"/>
          <p14:tracePt t="71425" x="2957513" y="3686175"/>
          <p14:tracePt t="74385" x="2971800" y="3686175"/>
          <p14:tracePt t="74393" x="3000375" y="3665538"/>
          <p14:tracePt t="74401" x="3028950" y="3651250"/>
          <p14:tracePt t="74417" x="3043238" y="3629025"/>
          <p14:tracePt t="74418" x="3108325" y="3586163"/>
          <p14:tracePt t="74434" x="3186113" y="3529013"/>
          <p14:tracePt t="74451" x="3300413" y="3451225"/>
          <p14:tracePt t="74468" x="3429000" y="3371850"/>
          <p14:tracePt t="74485" x="3565525" y="3286125"/>
          <p14:tracePt t="74501" x="3694113" y="3194050"/>
          <p14:tracePt t="74518" x="3794125" y="3128963"/>
          <p14:tracePt t="74534" x="3865563" y="3079750"/>
          <p14:tracePt t="74551" x="3914775" y="3051175"/>
          <p14:tracePt t="74568" x="3971925" y="3014663"/>
          <p14:tracePt t="74585" x="4014788" y="2994025"/>
          <p14:tracePt t="74601" x="4057650" y="2965450"/>
          <p14:tracePt t="74618" x="4122738" y="2951163"/>
          <p14:tracePt t="74635" x="4200525" y="2908300"/>
          <p14:tracePt t="74651" x="4271963" y="2865438"/>
          <p14:tracePt t="74668" x="4351338" y="2808288"/>
          <p14:tracePt t="74684" x="4400550" y="2757488"/>
          <p14:tracePt t="74701" x="4451350" y="2700338"/>
          <p14:tracePt t="74717" x="4479925" y="2657475"/>
          <p14:tracePt t="74735" x="4500563" y="2628900"/>
          <p14:tracePt t="74751" x="4514850" y="2608263"/>
          <p14:tracePt t="74768" x="4537075" y="2579688"/>
          <p14:tracePt t="74785" x="4543425" y="2571750"/>
          <p14:tracePt t="74801" x="4551363" y="2571750"/>
          <p14:tracePt t="74818" x="4551363" y="2565400"/>
          <p14:tracePt t="74910" x="4522788" y="2600325"/>
          <p14:tracePt t="74921" x="4471988" y="2643188"/>
          <p14:tracePt t="74929" x="4343400" y="2722563"/>
          <p14:tracePt t="74937" x="4186238" y="2779713"/>
          <p14:tracePt t="74951" x="4171950" y="2779713"/>
          <p14:tracePt t="74985" x="4165600" y="2779713"/>
          <p14:tracePt t="75001" x="4222750" y="2779713"/>
          <p14:tracePt t="75185" x="4214813" y="2779713"/>
          <p14:tracePt t="75201" x="4208463" y="2786063"/>
          <p14:tracePt t="75209" x="4208463" y="2794000"/>
          <p14:tracePt t="75232" x="4208463" y="2800350"/>
          <p14:tracePt t="75249" x="4208463" y="2814638"/>
          <p14:tracePt t="75265" x="4208463" y="2822575"/>
          <p14:tracePt t="75273" x="4200525" y="2828925"/>
          <p14:tracePt t="75281" x="4200525" y="2836863"/>
          <p14:tracePt t="75288" x="4200525" y="2857500"/>
          <p14:tracePt t="75300" x="4186238" y="2894013"/>
          <p14:tracePt t="75317" x="4157663" y="2971800"/>
          <p14:tracePt t="75334" x="4100513" y="3094038"/>
          <p14:tracePt t="75351" x="4029075" y="3243263"/>
          <p14:tracePt t="75367" x="3943350" y="3429000"/>
          <p14:tracePt t="75367" x="3900488" y="3522663"/>
          <p14:tracePt t="75385" x="3822700" y="3722688"/>
          <p14:tracePt t="75401" x="3757613" y="3922713"/>
          <p14:tracePt t="75418" x="3722688" y="4100513"/>
          <p14:tracePt t="75434" x="3700463" y="4257675"/>
          <p14:tracePt t="75451" x="3694113" y="4394200"/>
          <p14:tracePt t="75467" x="3700463" y="4500563"/>
          <p14:tracePt t="75484" x="3722688" y="4594225"/>
          <p14:tracePt t="75501" x="3743325" y="4657725"/>
          <p14:tracePt t="75518" x="3771900" y="4714875"/>
          <p14:tracePt t="75534" x="3794125" y="4772025"/>
          <p14:tracePt t="75551" x="3822700" y="4822825"/>
          <p14:tracePt t="75567" x="3857625" y="4879975"/>
          <p14:tracePt t="75567" x="3886200" y="4908550"/>
          <p14:tracePt t="75584" x="3951288" y="4986338"/>
          <p14:tracePt t="75601" x="4022725" y="5072063"/>
          <p14:tracePt t="75617" x="4108450" y="5151438"/>
          <p14:tracePt t="75634" x="4179888" y="5214938"/>
          <p14:tracePt t="75651" x="4222750" y="5265738"/>
          <p14:tracePt t="75668" x="4251325" y="5294313"/>
          <p14:tracePt t="75684" x="4271963" y="5322888"/>
          <p14:tracePt t="75701" x="4308475" y="5351463"/>
          <p14:tracePt t="75717" x="4337050" y="5380038"/>
          <p14:tracePt t="75734" x="4379913" y="5400675"/>
          <p14:tracePt t="75751" x="4400550" y="5422900"/>
          <p14:tracePt t="75768" x="4437063" y="5451475"/>
          <p14:tracePt t="75784" x="4479925" y="5472113"/>
          <p14:tracePt t="75801" x="4508500" y="5494338"/>
          <p14:tracePt t="75817" x="4537075" y="5508625"/>
          <p14:tracePt t="75834" x="4551363" y="5514975"/>
          <p14:tracePt t="75850" x="4579938" y="5522913"/>
          <p14:tracePt t="75867" x="4586288" y="5529263"/>
          <p14:tracePt t="75936" x="4594225" y="5529263"/>
          <p14:tracePt t="76184" x="4594225" y="5522913"/>
          <p14:tracePt t="76192" x="4594225" y="5508625"/>
          <p14:tracePt t="76201" x="4594225" y="5500688"/>
          <p14:tracePt t="76202" x="4594225" y="5486400"/>
          <p14:tracePt t="76217" x="4594225" y="5451475"/>
          <p14:tracePt t="76234" x="4594225" y="5429250"/>
          <p14:tracePt t="76250" x="4594225" y="5408613"/>
          <p14:tracePt t="76268" x="4594225" y="5386388"/>
          <p14:tracePt t="76723" x="4594225" y="5380038"/>
          <p14:tracePt t="76761" x="4594225" y="5357813"/>
          <p14:tracePt t="76769" x="4594225" y="5322888"/>
          <p14:tracePt t="76777" x="4586288" y="5280025"/>
          <p14:tracePt t="76785" x="4572000" y="5194300"/>
          <p14:tracePt t="76801" x="4557713" y="5143500"/>
          <p14:tracePt t="76802" x="4537075" y="5051425"/>
          <p14:tracePt t="76818" x="4508500" y="4957763"/>
          <p14:tracePt t="76834" x="4494213" y="4886325"/>
          <p14:tracePt t="76851" x="4471988" y="4800600"/>
          <p14:tracePt t="76868" x="4451350" y="4722813"/>
          <p14:tracePt t="76884" x="4429125" y="4637088"/>
          <p14:tracePt t="76901" x="4400550" y="4537075"/>
          <p14:tracePt t="76918" x="4365625" y="4422775"/>
          <p14:tracePt t="76934" x="4322763" y="4300538"/>
          <p14:tracePt t="76951" x="4257675" y="4165600"/>
          <p14:tracePt t="76968" x="4200525" y="4022725"/>
          <p14:tracePt t="76985" x="4129088" y="3886200"/>
          <p14:tracePt t="77001" x="4014788" y="3694113"/>
          <p14:tracePt t="77018" x="3914775" y="3565525"/>
          <p14:tracePt t="77034" x="3800475" y="3465513"/>
          <p14:tracePt t="77051" x="3665538" y="3386138"/>
          <p14:tracePt t="77068" x="3536950" y="3322638"/>
          <p14:tracePt t="77084" x="3379788" y="3286125"/>
          <p14:tracePt t="77101" x="3228975" y="3265488"/>
          <p14:tracePt t="77118" x="3128963" y="3257550"/>
          <p14:tracePt t="77134" x="3057525" y="3257550"/>
          <p14:tracePt t="77151" x="2971800" y="3279775"/>
          <p14:tracePt t="77168" x="2900363" y="3308350"/>
          <p14:tracePt t="77184" x="2828925" y="3336925"/>
          <p14:tracePt t="77184" x="2794000" y="3357563"/>
          <p14:tracePt t="77201" x="2728913" y="3414713"/>
          <p14:tracePt t="77218" x="2679700" y="3479800"/>
          <p14:tracePt t="77235" x="2628900" y="3543300"/>
          <p14:tracePt t="77251" x="2608263" y="3594100"/>
          <p14:tracePt t="77268" x="2593975" y="3636963"/>
          <p14:tracePt t="77284" x="2593975" y="3694113"/>
          <p14:tracePt t="77301" x="2586038" y="3736975"/>
          <p14:tracePt t="77318" x="2586038" y="3779838"/>
          <p14:tracePt t="77335" x="2586038" y="3836988"/>
          <p14:tracePt t="77351" x="2608263" y="3894138"/>
          <p14:tracePt t="77368" x="2643188" y="3929063"/>
          <p14:tracePt t="77384" x="2686050" y="3971925"/>
          <p14:tracePt t="77384" x="2722563" y="3994150"/>
          <p14:tracePt t="77401" x="2808288" y="4022725"/>
          <p14:tracePt t="77418" x="2914650" y="4043363"/>
          <p14:tracePt t="77434" x="3014663" y="4043363"/>
          <p14:tracePt t="77451" x="3086100" y="4037013"/>
          <p14:tracePt t="77468" x="3157538" y="4000500"/>
          <p14:tracePt t="77485" x="3222625" y="3957638"/>
          <p14:tracePt t="77501" x="3294063" y="3900488"/>
          <p14:tracePt t="77518" x="3343275" y="3843338"/>
          <p14:tracePt t="77534" x="3371850" y="3794125"/>
          <p14:tracePt t="77551" x="3394075" y="3751263"/>
          <p14:tracePt t="77567" x="3408363" y="3714750"/>
          <p14:tracePt t="77584" x="3408363" y="3686175"/>
          <p14:tracePt t="77601" x="3408363" y="3657600"/>
          <p14:tracePt t="77618" x="3408363" y="3636963"/>
          <p14:tracePt t="77634" x="3394075" y="3614738"/>
          <p14:tracePt t="77651" x="3379788" y="3600450"/>
          <p14:tracePt t="77667" x="3336925" y="3586163"/>
          <p14:tracePt t="77684" x="3294063" y="3571875"/>
          <p14:tracePt t="77701" x="3257550" y="3571875"/>
          <p14:tracePt t="77717" x="3222625" y="3571875"/>
          <p14:tracePt t="77734" x="3179763" y="3586163"/>
          <p14:tracePt t="77751" x="3114675" y="3600450"/>
          <p14:tracePt t="77767" x="3036888" y="3636963"/>
          <p14:tracePt t="77784" x="2957513" y="3686175"/>
          <p14:tracePt t="77784" x="2922588" y="3708400"/>
          <p14:tracePt t="77801" x="2871788" y="3757613"/>
          <p14:tracePt t="77818" x="2836863" y="3808413"/>
          <p14:tracePt t="77834" x="2808288" y="3865563"/>
          <p14:tracePt t="77851" x="2786063" y="3914775"/>
          <p14:tracePt t="77867" x="2779713" y="3957638"/>
          <p14:tracePt t="77884" x="2779713" y="4000500"/>
          <p14:tracePt t="77901" x="2779713" y="4029075"/>
          <p14:tracePt t="77917" x="2779713" y="4057650"/>
          <p14:tracePt t="77934" x="2794000" y="4079875"/>
          <p14:tracePt t="77951" x="2808288" y="4094163"/>
          <p14:tracePt t="77967" x="2828925" y="4100513"/>
          <p14:tracePt t="77984" x="2851150" y="4108450"/>
          <p14:tracePt t="78001" x="2886075" y="4108450"/>
          <p14:tracePt t="78050" x="2894013" y="4108450"/>
          <p14:tracePt t="79505" x="2894013" y="4114800"/>
          <p14:tracePt t="79505"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13"/>
          <p:cNvSpPr txBox="1">
            <a:spLocks noChangeArrowheads="1"/>
          </p:cNvSpPr>
          <p:nvPr/>
        </p:nvSpPr>
        <p:spPr bwMode="auto">
          <a:xfrm>
            <a:off x="0" y="192485"/>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FOTOSYNTÉZA</a:t>
            </a:r>
            <a:endParaRPr lang="cs-CZ" altLang="cs-CZ" sz="3400" b="1" dirty="0">
              <a:latin typeface="Calibri" panose="020F0502020204030204" pitchFamily="34" charset="0"/>
              <a:cs typeface="Calibri" panose="020F0502020204030204" pitchFamily="34" charset="0"/>
            </a:endParaRPr>
          </a:p>
        </p:txBody>
      </p:sp>
      <p:pic>
        <p:nvPicPr>
          <p:cNvPr id="12" name="Obrázek 11"/>
          <p:cNvPicPr>
            <a:picLocks noChangeAspect="1"/>
          </p:cNvPicPr>
          <p:nvPr/>
        </p:nvPicPr>
        <p:blipFill>
          <a:blip r:embed="rId4"/>
          <a:stretch>
            <a:fillRect/>
          </a:stretch>
        </p:blipFill>
        <p:spPr>
          <a:xfrm>
            <a:off x="608183" y="3468755"/>
            <a:ext cx="4154729" cy="3226769"/>
          </a:xfrm>
          <a:prstGeom prst="rect">
            <a:avLst/>
          </a:prstGeom>
        </p:spPr>
      </p:pic>
      <p:pic>
        <p:nvPicPr>
          <p:cNvPr id="7" name="Obrázek 6"/>
          <p:cNvPicPr>
            <a:picLocks noChangeAspect="1"/>
          </p:cNvPicPr>
          <p:nvPr/>
        </p:nvPicPr>
        <p:blipFill rotWithShape="1">
          <a:blip r:embed="rId5"/>
          <a:srcRect l="17263" t="18399" r="15801" b="11602"/>
          <a:stretch/>
        </p:blipFill>
        <p:spPr>
          <a:xfrm>
            <a:off x="608184" y="935825"/>
            <a:ext cx="4154728" cy="2444899"/>
          </a:xfrm>
          <a:prstGeom prst="rect">
            <a:avLst/>
          </a:prstGeom>
        </p:spPr>
      </p:pic>
      <p:graphicFrame>
        <p:nvGraphicFramePr>
          <p:cNvPr id="8" name="Objekt 1"/>
          <p:cNvGraphicFramePr>
            <a:graphicFrameLocks noChangeAspect="1"/>
          </p:cNvGraphicFramePr>
          <p:nvPr>
            <p:extLst>
              <p:ext uri="{D42A27DB-BD31-4B8C-83A1-F6EECF244321}">
                <p14:modId xmlns:p14="http://schemas.microsoft.com/office/powerpoint/2010/main" val="2660620440"/>
              </p:ext>
            </p:extLst>
          </p:nvPr>
        </p:nvGraphicFramePr>
        <p:xfrm>
          <a:off x="6460435" y="1421746"/>
          <a:ext cx="5446642" cy="5287496"/>
        </p:xfrm>
        <a:graphic>
          <a:graphicData uri="http://schemas.openxmlformats.org/presentationml/2006/ole">
            <mc:AlternateContent xmlns:mc="http://schemas.openxmlformats.org/markup-compatibility/2006">
              <mc:Choice xmlns:v="urn:schemas-microsoft-com:vml" Requires="v">
                <p:oleObj spid="_x0000_s10281" r:id="rId6" imgW="5152381" imgH="5000000" progId="">
                  <p:embed/>
                </p:oleObj>
              </mc:Choice>
              <mc:Fallback>
                <p:oleObj r:id="rId6" imgW="5152381" imgH="5000000" progId="">
                  <p:embed/>
                  <p:pic>
                    <p:nvPicPr>
                      <p:cNvPr id="27652" name="Objekt 1"/>
                      <p:cNvPicPr>
                        <a:picLocks noChangeAspect="1" noChangeArrowheads="1"/>
                      </p:cNvPicPr>
                      <p:nvPr/>
                    </p:nvPicPr>
                    <p:blipFill>
                      <a:blip r:embed="rId7">
                        <a:lum bright="-18000" contrast="42000"/>
                        <a:extLst>
                          <a:ext uri="{28A0092B-C50C-407E-A947-70E740481C1C}">
                            <a14:useLocalDpi xmlns:a14="http://schemas.microsoft.com/office/drawing/2010/main" val="0"/>
                          </a:ext>
                        </a:extLst>
                      </a:blip>
                      <a:srcRect l="-1118" t="-792" r="-2167"/>
                      <a:stretch>
                        <a:fillRect/>
                      </a:stretch>
                    </p:blipFill>
                    <p:spPr bwMode="auto">
                      <a:xfrm>
                        <a:off x="6460435" y="1421746"/>
                        <a:ext cx="5446642" cy="5287496"/>
                      </a:xfrm>
                      <a:prstGeom prst="rect">
                        <a:avLst/>
                      </a:prstGeom>
                      <a:solidFill>
                        <a:srgbClr val="FFFFFF"/>
                      </a:solidFill>
                      <a:ln>
                        <a:noFill/>
                      </a:ln>
                    </p:spPr>
                  </p:pic>
                </p:oleObj>
              </mc:Fallback>
            </mc:AlternateContent>
          </a:graphicData>
        </a:graphic>
      </p:graphicFrame>
      <p:sp>
        <p:nvSpPr>
          <p:cNvPr id="9" name="Rectangle 2"/>
          <p:cNvSpPr txBox="1">
            <a:spLocks noChangeArrowheads="1"/>
          </p:cNvSpPr>
          <p:nvPr/>
        </p:nvSpPr>
        <p:spPr bwMode="auto">
          <a:xfrm>
            <a:off x="7136295" y="914812"/>
            <a:ext cx="4591877" cy="101386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000" b="1" kern="0" dirty="0" smtClean="0">
                <a:solidFill>
                  <a:schemeClr val="tx1"/>
                </a:solidFill>
                <a:latin typeface="Calibri" panose="020F0502020204030204" pitchFamily="34" charset="0"/>
                <a:cs typeface="Calibri" panose="020F0502020204030204" pitchFamily="34" charset="0"/>
              </a:rPr>
              <a:t>SVĚTELNÁ KŘIVKA FOTOSYNTÉZY</a:t>
            </a:r>
            <a:endParaRPr lang="cs-CZ" altLang="cs-CZ" sz="2000" b="1" kern="0" dirty="0">
              <a:solidFill>
                <a:schemeClr val="tx1"/>
              </a:solidFill>
              <a:latin typeface="Calibri" panose="020F0502020204030204" pitchFamily="34" charset="0"/>
              <a:cs typeface="Calibri" panose="020F0502020204030204" pitchFamily="34" charset="0"/>
            </a:endParaRPr>
          </a:p>
          <a:p>
            <a:pPr algn="l">
              <a:defRPr/>
            </a:pPr>
            <a:endParaRPr lang="cs-CZ" altLang="cs-CZ" sz="240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514769"/>
      </p:ext>
    </p:extLst>
  </p:cSld>
  <p:clrMapOvr>
    <a:masterClrMapping/>
  </p:clrMapOvr>
  <mc:AlternateContent xmlns:mc="http://schemas.openxmlformats.org/markup-compatibility/2006" xmlns:p14="http://schemas.microsoft.com/office/powerpoint/2010/main">
    <mc:Choice Requires="p14">
      <p:transition spd="slow" p14:dur="2000" advTm="81230"/>
    </mc:Choice>
    <mc:Fallback xmlns="">
      <p:transition spd="slow" advTm="81230"/>
    </mc:Fallback>
  </mc:AlternateContent>
  <p:timing>
    <p:tnLst>
      <p:par>
        <p:cTn id="1" dur="indefinite" restart="never" nodeType="tmRoot"/>
      </p:par>
    </p:tnLst>
  </p:timing>
  <p:extLst mod="1">
    <p:ext uri="{3A86A75C-4F4B-4683-9AE1-C65F6400EC91}">
      <p14:laserTraceLst xmlns:p14="http://schemas.microsoft.com/office/powerpoint/2010/main">
        <p14:tracePtLst>
          <p14:tracePt t="24384" x="2994025" y="3586163"/>
          <p14:tracePt t="24616" x="3000375" y="3586163"/>
          <p14:tracePt t="24626" x="3008313" y="3586163"/>
          <p14:tracePt t="24627" x="3014663" y="3586163"/>
          <p14:tracePt t="24634" x="3028950" y="3579813"/>
          <p14:tracePt t="24651" x="3051175" y="3571875"/>
          <p14:tracePt t="24667" x="3079750" y="3565525"/>
          <p14:tracePt t="24684" x="3094038" y="3551238"/>
          <p14:tracePt t="24700" x="3128963" y="3551238"/>
          <p14:tracePt t="24717" x="3157538" y="3543300"/>
          <p14:tracePt t="24734" x="3208338" y="3536950"/>
          <p14:tracePt t="24751" x="3228975" y="3529013"/>
          <p14:tracePt t="24767" x="3251200" y="3522663"/>
          <p14:tracePt t="24767" x="3257550" y="3514725"/>
          <p14:tracePt t="24784" x="3279775" y="3508375"/>
          <p14:tracePt t="24801" x="3294063" y="3500438"/>
          <p14:tracePt t="24817" x="3308350" y="3486150"/>
          <p14:tracePt t="24834" x="3322638" y="3471863"/>
          <p14:tracePt t="24851" x="3328988" y="3457575"/>
          <p14:tracePt t="24867" x="3336925" y="3451225"/>
          <p14:tracePt t="24884" x="3343275" y="3443288"/>
          <p14:tracePt t="24901" x="3357563" y="3429000"/>
          <p14:tracePt t="24917" x="3379788" y="3408363"/>
          <p14:tracePt t="24934" x="3400425" y="3386138"/>
          <p14:tracePt t="24950" x="3414713" y="3371850"/>
          <p14:tracePt t="24967" x="3443288" y="3343275"/>
          <p14:tracePt t="24984" x="3471863" y="3308350"/>
          <p14:tracePt t="25001" x="3494088" y="3286125"/>
          <p14:tracePt t="25017" x="3514725" y="3257550"/>
          <p14:tracePt t="25034" x="3543300" y="3228975"/>
          <p14:tracePt t="25050" x="3565525" y="3208338"/>
          <p14:tracePt t="25067" x="3586163" y="3179763"/>
          <p14:tracePt t="25084" x="3608388" y="3157538"/>
          <p14:tracePt t="25100" x="3636963" y="3128963"/>
          <p14:tracePt t="25117" x="3665538" y="3108325"/>
          <p14:tracePt t="25134" x="3694113" y="3079750"/>
          <p14:tracePt t="25151" x="3722688" y="3051175"/>
          <p14:tracePt t="25167" x="3743325" y="3022600"/>
          <p14:tracePt t="25184" x="3771900" y="2986088"/>
          <p14:tracePt t="25200" x="3800475" y="2965450"/>
          <p14:tracePt t="25217" x="3829050" y="2936875"/>
          <p14:tracePt t="25234" x="3857625" y="2914650"/>
          <p14:tracePt t="25251" x="3879850" y="2886075"/>
          <p14:tracePt t="25267" x="3908425" y="2857500"/>
          <p14:tracePt t="25284" x="3937000" y="2828925"/>
          <p14:tracePt t="25300" x="3971925" y="2800350"/>
          <p14:tracePt t="25317" x="4022725" y="2765425"/>
          <p14:tracePt t="25334" x="4079875" y="2714625"/>
          <p14:tracePt t="25351" x="4114800" y="2686050"/>
          <p14:tracePt t="25367" x="4151313" y="2665413"/>
          <p14:tracePt t="25367" x="4157663" y="2651125"/>
          <p14:tracePt t="25384" x="4186238" y="2636838"/>
          <p14:tracePt t="25400" x="4200525" y="2622550"/>
          <p14:tracePt t="25417" x="4222750" y="2608263"/>
          <p14:tracePt t="25434" x="4243388" y="2593975"/>
          <p14:tracePt t="25450" x="4271963" y="2586038"/>
          <p14:tracePt t="25467" x="4300538" y="2571750"/>
          <p14:tracePt t="25484" x="4314825" y="2557463"/>
          <p14:tracePt t="25501" x="4337050" y="2551113"/>
          <p14:tracePt t="25517" x="4343400" y="2536825"/>
          <p14:tracePt t="25534" x="4365625" y="2536825"/>
          <p14:tracePt t="25550" x="4365625" y="2528888"/>
          <p14:tracePt t="25567" x="4371975" y="2528888"/>
          <p14:tracePt t="25584" x="4379913" y="2514600"/>
          <p14:tracePt t="25600" x="4386263" y="2514600"/>
          <p14:tracePt t="25617" x="4394200" y="2508250"/>
          <p14:tracePt t="25633" x="4400550" y="2508250"/>
          <p14:tracePt t="25650" x="4408488" y="2500313"/>
          <p14:tracePt t="25667" x="4414838" y="2500313"/>
          <p14:tracePt t="25684" x="4414838" y="2493963"/>
          <p14:tracePt t="25905" x="4414838" y="2500313"/>
          <p14:tracePt t="25913" x="4400550" y="2514600"/>
          <p14:tracePt t="25920" x="4394200" y="2522538"/>
          <p14:tracePt t="25928" x="4386263" y="2528888"/>
          <p14:tracePt t="25933" x="4351338" y="2565400"/>
          <p14:tracePt t="25950" x="4329113" y="2586038"/>
          <p14:tracePt t="25967" x="4279900" y="2628900"/>
          <p14:tracePt t="25983" x="4214813" y="2671763"/>
          <p14:tracePt t="26000" x="4143375" y="2728913"/>
          <p14:tracePt t="26017" x="4079875" y="2779713"/>
          <p14:tracePt t="26033" x="4037013" y="2814638"/>
          <p14:tracePt t="26050" x="3986213" y="2865438"/>
          <p14:tracePt t="26067" x="3929063" y="2928938"/>
          <p14:tracePt t="26083" x="3857625" y="3000375"/>
          <p14:tracePt t="26100" x="3808413" y="3065463"/>
          <p14:tracePt t="26117" x="3729038" y="3143250"/>
          <p14:tracePt t="26134" x="3657600" y="3222625"/>
          <p14:tracePt t="26150" x="3586163" y="3308350"/>
          <p14:tracePt t="26167" x="3500438" y="3386138"/>
          <p14:tracePt t="26184" x="3371850" y="3522663"/>
          <p14:tracePt t="26200" x="3286125" y="3622675"/>
          <p14:tracePt t="26217" x="3186113" y="3714750"/>
          <p14:tracePt t="26233" x="3079750" y="3814763"/>
          <p14:tracePt t="26250" x="2994025" y="3914775"/>
          <p14:tracePt t="26267" x="2914650" y="3986213"/>
          <p14:tracePt t="26284" x="2857500" y="4051300"/>
          <p14:tracePt t="26300" x="2814638" y="4086225"/>
          <p14:tracePt t="26317" x="2794000" y="4108450"/>
          <p14:tracePt t="26333" x="2786063" y="4114800"/>
          <p14:tracePt t="26560" x="2808288" y="4129088"/>
          <p14:tracePt t="26568" x="2828925" y="4137025"/>
          <p14:tracePt t="26576" x="2843213" y="4151313"/>
          <p14:tracePt t="26584" x="2865438" y="4165600"/>
          <p14:tracePt t="26592" x="2886075" y="4171950"/>
          <p14:tracePt t="26600" x="2936875" y="4222750"/>
          <p14:tracePt t="26616" x="2986088" y="4265613"/>
          <p14:tracePt t="26633" x="3036888" y="4300538"/>
          <p14:tracePt t="26650" x="3079750" y="4337050"/>
          <p14:tracePt t="26667" x="3108325" y="4365625"/>
          <p14:tracePt t="26683" x="3128963" y="4386263"/>
          <p14:tracePt t="26700" x="3151188" y="4400550"/>
          <p14:tracePt t="26717" x="3165475" y="4414838"/>
          <p14:tracePt t="26733" x="3171825" y="4422775"/>
          <p14:tracePt t="26750" x="3179763" y="4437063"/>
          <p14:tracePt t="26766" x="3186113" y="4451350"/>
          <p14:tracePt t="26783" x="3200400" y="4457700"/>
          <p14:tracePt t="26800" x="3228975" y="4479925"/>
          <p14:tracePt t="26817" x="3243263" y="4500563"/>
          <p14:tracePt t="26833" x="3257550" y="4514850"/>
          <p14:tracePt t="26850" x="3279775" y="4529138"/>
          <p14:tracePt t="26866" x="3294063" y="4543425"/>
          <p14:tracePt t="26883" x="3314700" y="4565650"/>
          <p14:tracePt t="26900" x="3328988" y="4579938"/>
          <p14:tracePt t="26916" x="3351213" y="4594225"/>
          <p14:tracePt t="26933" x="3371850" y="4608513"/>
          <p14:tracePt t="26950" x="3386138" y="4614863"/>
          <p14:tracePt t="26967" x="3400425" y="4622800"/>
          <p14:tracePt t="26983" x="3414713" y="4637088"/>
          <p14:tracePt t="26983" x="3429000" y="4637088"/>
          <p14:tracePt t="27000" x="3443288" y="4643438"/>
          <p14:tracePt t="27017" x="3451225" y="4651375"/>
          <p14:tracePt t="27033" x="3465513" y="4657725"/>
          <p14:tracePt t="27050" x="3479800" y="4672013"/>
          <p14:tracePt t="27067" x="3508375" y="4694238"/>
          <p14:tracePt t="27083" x="3529013" y="4708525"/>
          <p14:tracePt t="27100" x="3557588" y="4722813"/>
          <p14:tracePt t="27116" x="3579813" y="4743450"/>
          <p14:tracePt t="27133" x="3594100" y="4757738"/>
          <p14:tracePt t="27150" x="3614738" y="4786313"/>
          <p14:tracePt t="27167" x="3651250" y="4814888"/>
          <p14:tracePt t="27183" x="3679825" y="4837113"/>
          <p14:tracePt t="27183" x="3700463" y="4857750"/>
          <p14:tracePt t="27200" x="3757613" y="4894263"/>
          <p14:tracePt t="27216" x="3794125" y="4937125"/>
          <p14:tracePt t="27233" x="3843338" y="4994275"/>
          <p14:tracePt t="27250" x="3886200" y="5037138"/>
          <p14:tracePt t="27266" x="3937000" y="5094288"/>
          <p14:tracePt t="27283" x="3979863" y="5151438"/>
          <p14:tracePt t="27299" x="4029075" y="5208588"/>
          <p14:tracePt t="27316" x="4065588" y="5272088"/>
          <p14:tracePt t="27333" x="4114800" y="5322888"/>
          <p14:tracePt t="27350" x="4157663" y="5394325"/>
          <p14:tracePt t="27366" x="4214813" y="5451475"/>
          <p14:tracePt t="27383" x="4257675" y="5514975"/>
          <p14:tracePt t="27399" x="4337050" y="5614988"/>
          <p14:tracePt t="27417" x="4394200" y="5686425"/>
          <p14:tracePt t="27433" x="4451350" y="5743575"/>
          <p14:tracePt t="27449" x="4486275" y="5780088"/>
          <p14:tracePt t="27466" x="4522788" y="5837238"/>
          <p14:tracePt t="27483" x="4557713" y="5865813"/>
          <p14:tracePt t="27500" x="4586288" y="5900738"/>
          <p14:tracePt t="27516" x="4608513" y="5929313"/>
          <p14:tracePt t="27534" x="4622800" y="5937250"/>
          <p14:tracePt t="27549" x="4643438" y="5951538"/>
          <p14:tracePt t="27566" x="4657725" y="5965825"/>
          <p14:tracePt t="27583" x="4686300" y="5986463"/>
          <p14:tracePt t="27583" x="4700588" y="5994400"/>
          <p14:tracePt t="27600" x="4729163" y="6000750"/>
          <p14:tracePt t="27616" x="4757738" y="6022975"/>
          <p14:tracePt t="27633" x="4779963" y="6037263"/>
          <p14:tracePt t="27649" x="4808538" y="6051550"/>
          <p14:tracePt t="27666" x="4837113" y="6065838"/>
          <p14:tracePt t="27683" x="4857750" y="6072188"/>
          <p14:tracePt t="27699" x="4872038" y="6080125"/>
          <p14:tracePt t="27716" x="4879975" y="6080125"/>
          <p14:tracePt t="27752" x="4894263" y="6086475"/>
          <p14:tracePt t="27856" x="4894263" y="6072188"/>
          <p14:tracePt t="27864" x="4894263" y="6057900"/>
          <p14:tracePt t="27882" x="4894263" y="6043613"/>
          <p14:tracePt t="27884" x="4886325" y="6022975"/>
          <p14:tracePt t="27899" x="4886325" y="5986463"/>
          <p14:tracePt t="27916" x="4886325" y="5951538"/>
          <p14:tracePt t="27933" x="4900613" y="5915025"/>
          <p14:tracePt t="27950" x="4929188" y="5851525"/>
          <p14:tracePt t="27966" x="4972050" y="5765800"/>
          <p14:tracePt t="27983" x="5008563" y="5665788"/>
          <p14:tracePt t="27999" x="5086350" y="5500688"/>
          <p14:tracePt t="28016" x="5122863" y="5386388"/>
          <p14:tracePt t="28033" x="5143500" y="5280025"/>
          <p14:tracePt t="28049" x="5143500" y="5180013"/>
          <p14:tracePt t="28066" x="5137150" y="5072063"/>
          <p14:tracePt t="28083" x="5100638" y="4965700"/>
          <p14:tracePt t="28100" x="5051425" y="4879975"/>
          <p14:tracePt t="28116" x="4994275" y="4808538"/>
          <p14:tracePt t="28133" x="4943475" y="4765675"/>
          <p14:tracePt t="28149" x="4894263" y="4737100"/>
          <p14:tracePt t="28166" x="4822825" y="4708525"/>
          <p14:tracePt t="28182" x="4737100" y="4672013"/>
          <p14:tracePt t="28199" x="4608513" y="4637088"/>
          <p14:tracePt t="28216" x="4408488" y="4579938"/>
          <p14:tracePt t="28233" x="4265613" y="4537075"/>
          <p14:tracePt t="28249" x="4100513" y="4486275"/>
          <p14:tracePt t="28266" x="3957638" y="4451350"/>
          <p14:tracePt t="28283" x="3843338" y="4429125"/>
          <p14:tracePt t="28299" x="3771900" y="4422775"/>
          <p14:tracePt t="28316" x="3729038" y="4414838"/>
          <p14:tracePt t="28332" x="3679825" y="4414838"/>
          <p14:tracePt t="28349" x="3614738" y="4429125"/>
          <p14:tracePt t="28366" x="3536950" y="4465638"/>
          <p14:tracePt t="28383" x="3471863" y="4500563"/>
          <p14:tracePt t="28399" x="3414713" y="4557713"/>
          <p14:tracePt t="28399" x="3408363" y="4579938"/>
          <p14:tracePt t="28416" x="3379788" y="4629150"/>
          <p14:tracePt t="28433" x="3371850" y="4665663"/>
          <p14:tracePt t="28449" x="3365500" y="4694238"/>
          <p14:tracePt t="28466" x="3365500" y="4722813"/>
          <p14:tracePt t="28482" x="3365500" y="4743450"/>
          <p14:tracePt t="28499" x="3371850" y="4765675"/>
          <p14:tracePt t="28516" x="3394075" y="4786313"/>
          <p14:tracePt t="28533" x="3443288" y="4829175"/>
          <p14:tracePt t="28549" x="3557588" y="4879975"/>
          <p14:tracePt t="28567" x="3722688" y="4929188"/>
          <p14:tracePt t="28582" x="3937000" y="4965700"/>
          <p14:tracePt t="28599" x="4137025" y="4979988"/>
          <p14:tracePt t="28616" x="4371975" y="4979988"/>
          <p14:tracePt t="28633" x="4479925" y="4972050"/>
          <p14:tracePt t="28649" x="4565650" y="4951413"/>
          <p14:tracePt t="28666" x="4657725" y="4922838"/>
          <p14:tracePt t="28682" x="4737100" y="4886325"/>
          <p14:tracePt t="28699" x="4772025" y="4865688"/>
          <p14:tracePt t="28716" x="4794250" y="4837113"/>
          <p14:tracePt t="28732" x="4808538" y="4800600"/>
          <p14:tracePt t="28749" x="4814888" y="4765675"/>
          <p14:tracePt t="28766" x="4822825" y="4729163"/>
          <p14:tracePt t="28782" x="4822825" y="4700588"/>
          <p14:tracePt t="28799" x="4829175" y="4672013"/>
          <p14:tracePt t="28799" x="4829175" y="4651375"/>
          <p14:tracePt t="28816" x="4814888" y="4608513"/>
          <p14:tracePt t="28832" x="4794250" y="4565650"/>
          <p14:tracePt t="28849" x="4751388" y="4494213"/>
          <p14:tracePt t="28865" x="4708525" y="4443413"/>
          <p14:tracePt t="28882" x="4629150" y="4386263"/>
          <p14:tracePt t="28899" x="4522788" y="4322763"/>
          <p14:tracePt t="28916" x="4408488" y="4271963"/>
          <p14:tracePt t="28932" x="4286250" y="4222750"/>
          <p14:tracePt t="28949" x="4165600" y="4194175"/>
          <p14:tracePt t="28965" x="4051300" y="4165600"/>
          <p14:tracePt t="28983" x="3951288" y="4151313"/>
          <p14:tracePt t="28999" x="3822700" y="4143375"/>
          <p14:tracePt t="28999" x="3765550" y="4137025"/>
          <p14:tracePt t="29016" x="3665538" y="4137025"/>
          <p14:tracePt t="29033" x="3565525" y="4137025"/>
          <p14:tracePt t="29048" x="3486150" y="4165600"/>
          <p14:tracePt t="29065" x="3422650" y="4200525"/>
          <p14:tracePt t="29081" x="3357563" y="4251325"/>
          <p14:tracePt t="29098" x="3308350" y="4314825"/>
          <p14:tracePt t="29115" x="3257550" y="4365625"/>
          <p14:tracePt t="29132" x="3236913" y="4414838"/>
          <p14:tracePt t="29149" x="3222625" y="4451350"/>
          <p14:tracePt t="29166" x="3208338" y="4479925"/>
          <p14:tracePt t="29182" x="3200400" y="4500563"/>
          <p14:tracePt t="29199" x="3200400" y="4514850"/>
          <p14:tracePt t="29215" x="3200400" y="4537075"/>
          <p14:tracePt t="29232" x="3200400" y="4551363"/>
          <p14:tracePt t="29249" x="3200400" y="4572000"/>
          <p14:tracePt t="29265" x="3200400" y="4586288"/>
          <p14:tracePt t="29282" x="3208338" y="4600575"/>
          <p14:tracePt t="29299" x="3214688" y="4614863"/>
          <p14:tracePt t="29316" x="3228975" y="4629150"/>
          <p14:tracePt t="29332" x="3257550" y="4643438"/>
          <p14:tracePt t="29349" x="3308350" y="4665663"/>
          <p14:tracePt t="29365" x="3400425" y="4694238"/>
          <p14:tracePt t="29382" x="3494088" y="4714875"/>
          <p14:tracePt t="29399" x="3614738" y="4743450"/>
          <p14:tracePt t="29416" x="3851275" y="4765675"/>
          <p14:tracePt t="29432" x="4008438" y="4786313"/>
          <p14:tracePt t="29449" x="4165600" y="4800600"/>
          <p14:tracePt t="29465" x="4300538" y="4814888"/>
          <p14:tracePt t="29482" x="4371975" y="4822825"/>
          <p14:tracePt t="29499" x="4422775" y="4822825"/>
          <p14:tracePt t="29515" x="4451350" y="4829175"/>
          <p14:tracePt t="29532" x="4465638" y="4829175"/>
          <p14:tracePt t="29568" x="4471988" y="4829175"/>
          <p14:tracePt t="29601" x="4479925" y="4837113"/>
          <p14:tracePt t="29609" x="4486275" y="4851400"/>
          <p14:tracePt t="29616" x="4494213" y="4865688"/>
          <p14:tracePt t="29624" x="4500563" y="4872038"/>
          <p14:tracePt t="29672" x="4508500" y="4872038"/>
          <p14:tracePt t="30048" x="4543425" y="4886325"/>
          <p14:tracePt t="30056" x="4557713" y="4886325"/>
          <p14:tracePt t="30065" x="4572000" y="4886325"/>
          <p14:tracePt t="30066" x="4600575" y="4886325"/>
          <p14:tracePt t="30082" x="4637088" y="4886325"/>
          <p14:tracePt t="30098" x="4672013" y="4886325"/>
          <p14:tracePt t="30115" x="4714875" y="4879975"/>
          <p14:tracePt t="30132" x="4779963" y="4872038"/>
          <p14:tracePt t="30148" x="4857750" y="4865688"/>
          <p14:tracePt t="30165" x="4929188" y="4857750"/>
          <p14:tracePt t="30182" x="4994275" y="4857750"/>
          <p14:tracePt t="30199" x="5051425" y="4851400"/>
          <p14:tracePt t="30215" x="5151438" y="4843463"/>
          <p14:tracePt t="30232" x="5222875" y="4843463"/>
          <p14:tracePt t="30248" x="5300663" y="4843463"/>
          <p14:tracePt t="30265" x="5365750" y="4843463"/>
          <p14:tracePt t="30282" x="5400675" y="4843463"/>
          <p14:tracePt t="30298" x="5429250" y="4843463"/>
          <p14:tracePt t="30315" x="5457825" y="4843463"/>
          <p14:tracePt t="30332" x="5486400" y="4837113"/>
          <p14:tracePt t="30349" x="5514975" y="4837113"/>
          <p14:tracePt t="30365" x="5543550" y="4829175"/>
          <p14:tracePt t="30382" x="5565775" y="4822825"/>
          <p14:tracePt t="30398" x="5594350" y="4814888"/>
          <p14:tracePt t="30415" x="5629275" y="4808538"/>
          <p14:tracePt t="30432" x="5694363" y="4794250"/>
          <p14:tracePt t="30449" x="5737225" y="4786313"/>
          <p14:tracePt t="30465" x="5794375" y="4772025"/>
          <p14:tracePt t="30482" x="5837238" y="4765675"/>
          <p14:tracePt t="30498" x="5894388" y="4751388"/>
          <p14:tracePt t="30515" x="5951538" y="4751388"/>
          <p14:tracePt t="30532" x="6008688" y="4743450"/>
          <p14:tracePt t="30548" x="6051550" y="4737100"/>
          <p14:tracePt t="30565" x="6094413" y="4729163"/>
          <p14:tracePt t="30582" x="6157913" y="4729163"/>
          <p14:tracePt t="30598" x="6237288" y="4722813"/>
          <p14:tracePt t="30615" x="6308725" y="4722813"/>
          <p14:tracePt t="30632" x="6343650" y="4722813"/>
          <p14:tracePt t="30648" x="6357938" y="4722813"/>
          <p14:tracePt t="30665" x="6380163" y="4722813"/>
          <p14:tracePt t="30682" x="6408738" y="4722813"/>
          <p14:tracePt t="30698" x="6451600" y="4714875"/>
          <p14:tracePt t="30715" x="6486525" y="4714875"/>
          <p14:tracePt t="30732" x="6523038" y="4714875"/>
          <p14:tracePt t="30748" x="6557963" y="4708525"/>
          <p14:tracePt t="30765" x="6586538" y="4700588"/>
          <p14:tracePt t="30781" x="6615113" y="4694238"/>
          <p14:tracePt t="30798" x="6643688" y="4694238"/>
          <p14:tracePt t="30815" x="6657975" y="4686300"/>
          <p14:tracePt t="30815" x="6665913" y="4679950"/>
          <p14:tracePt t="30832" x="6686550" y="4665663"/>
          <p14:tracePt t="30849" x="6723063" y="4657725"/>
          <p14:tracePt t="30865" x="6737350" y="4651375"/>
          <p14:tracePt t="30882" x="6765925" y="4629150"/>
          <p14:tracePt t="30898" x="6780213" y="4622800"/>
          <p14:tracePt t="30915" x="6800850" y="4614863"/>
          <p14:tracePt t="30931" x="6815138" y="4608513"/>
          <p14:tracePt t="30948" x="6829425" y="4586288"/>
          <p14:tracePt t="30965" x="6851650" y="4572000"/>
          <p14:tracePt t="30982" x="6865938" y="4557713"/>
          <p14:tracePt t="30998" x="6880225" y="4551363"/>
          <p14:tracePt t="31015" x="6894513" y="4543425"/>
          <p14:tracePt t="31031" x="6923088" y="4529138"/>
          <p14:tracePt t="31048" x="6943725" y="4522788"/>
          <p14:tracePt t="31065" x="6958013" y="4514850"/>
          <p14:tracePt t="31081" x="6980238" y="4508500"/>
          <p14:tracePt t="31098" x="7000875" y="4500563"/>
          <p14:tracePt t="31115" x="7023100" y="4494213"/>
          <p14:tracePt t="31132" x="7051675" y="4486275"/>
          <p14:tracePt t="31148" x="7072313" y="4486275"/>
          <p14:tracePt t="31165" x="7100888" y="4479925"/>
          <p14:tracePt t="31181" x="7137400" y="4471988"/>
          <p14:tracePt t="31198" x="7180263" y="4471988"/>
          <p14:tracePt t="31215" x="7208838" y="4465638"/>
          <p14:tracePt t="31215" x="7223125" y="4465638"/>
          <p14:tracePt t="31232" x="7265988" y="4465638"/>
          <p14:tracePt t="31248" x="7286625" y="4457700"/>
          <p14:tracePt t="31265" x="7308850" y="4457700"/>
          <p14:tracePt t="31281" x="7315200" y="4451350"/>
          <p14:tracePt t="31298" x="7337425" y="4451350"/>
          <p14:tracePt t="31315" x="7343775" y="4451350"/>
          <p14:tracePt t="31331" x="7366000" y="4451350"/>
          <p14:tracePt t="31348" x="7386638" y="4443413"/>
          <p14:tracePt t="31365" x="7400925" y="4437063"/>
          <p14:tracePt t="31381" x="7415213" y="4437063"/>
          <p14:tracePt t="31398" x="7423150" y="4437063"/>
          <p14:tracePt t="31415" x="7443788" y="4437063"/>
          <p14:tracePt t="31431" x="7458075" y="4429125"/>
          <p14:tracePt t="31448" x="7472363" y="4429125"/>
          <p14:tracePt t="31465" x="7480300" y="4429125"/>
          <p14:tracePt t="31481" x="7486650" y="4429125"/>
          <p14:tracePt t="31498" x="7494588" y="4429125"/>
          <p14:tracePt t="31515" x="7508875" y="4429125"/>
          <p14:tracePt t="31531" x="7508875" y="4422775"/>
          <p14:tracePt t="31548" x="7515225" y="4422775"/>
          <p14:tracePt t="32840" x="7508875" y="4422775"/>
          <p14:tracePt t="32848" x="7451725" y="4429125"/>
          <p14:tracePt t="32848" x="7394575" y="4437063"/>
          <p14:tracePt t="32865" x="7351713" y="4451350"/>
          <p14:tracePt t="32865" x="7251700" y="4471988"/>
          <p14:tracePt t="32881" x="7115175" y="4486275"/>
          <p14:tracePt t="32897" x="6915150" y="4494213"/>
          <p14:tracePt t="32914" x="6700838" y="4500563"/>
          <p14:tracePt t="32931" x="6508750" y="4514850"/>
          <p14:tracePt t="32947" x="6308725" y="4514850"/>
          <p14:tracePt t="32964" x="6143625" y="4514850"/>
          <p14:tracePt t="32981" x="5994400" y="4514850"/>
          <p14:tracePt t="32997" x="5857875" y="4529138"/>
          <p14:tracePt t="33014" x="5722938" y="4537075"/>
          <p14:tracePt t="33031" x="5543550" y="4557713"/>
          <p14:tracePt t="33031" x="5465763" y="4565650"/>
          <p14:tracePt t="33048" x="5300663" y="4600575"/>
          <p14:tracePt t="33064" x="5165725" y="4629150"/>
          <p14:tracePt t="33081" x="5043488" y="4657725"/>
          <p14:tracePt t="33097" x="4965700" y="4679950"/>
          <p14:tracePt t="33114" x="4929188" y="4686300"/>
          <p14:tracePt t="33131" x="4922838" y="4694238"/>
          <p14:tracePt t="33147" x="4908550" y="4694238"/>
          <p14:tracePt t="33272" x="4908550" y="4686300"/>
          <p14:tracePt t="33280" x="4900613" y="4672013"/>
          <p14:tracePt t="33297" x="4894263" y="4657725"/>
          <p14:tracePt t="33298" x="4865688" y="4622800"/>
          <p14:tracePt t="33314" x="4814888" y="4579938"/>
          <p14:tracePt t="33331" x="4757738" y="4543425"/>
          <p14:tracePt t="33347" x="4708525" y="4522788"/>
          <p14:tracePt t="33364" x="4643438" y="4500563"/>
          <p14:tracePt t="33380" x="4586288" y="4494213"/>
          <p14:tracePt t="33397" x="4537075" y="4486275"/>
          <p14:tracePt t="33414" x="4494213" y="4479925"/>
          <p14:tracePt t="33430" x="4451350" y="4471988"/>
          <p14:tracePt t="33447" x="4394200" y="4465638"/>
          <p14:tracePt t="33464" x="4357688" y="4465638"/>
          <p14:tracePt t="33481" x="4329113" y="4465638"/>
          <p14:tracePt t="33497" x="4300538" y="4465638"/>
          <p14:tracePt t="33514" x="4294188" y="4465638"/>
          <p14:tracePt t="33530" x="4271963" y="4471988"/>
          <p14:tracePt t="33547" x="4265613" y="4471988"/>
          <p14:tracePt t="33564" x="4237038" y="4500563"/>
          <p14:tracePt t="33581" x="4229100" y="4522788"/>
          <p14:tracePt t="33597" x="4214813" y="4543425"/>
          <p14:tracePt t="33615" x="4214813" y="4572000"/>
          <p14:tracePt t="33630" x="4214813" y="4600575"/>
          <p14:tracePt t="33647" x="4214813" y="4643438"/>
          <p14:tracePt t="33664" x="4214813" y="4672013"/>
          <p14:tracePt t="33680" x="4214813" y="4700588"/>
          <p14:tracePt t="33697" x="4222750" y="4729163"/>
          <p14:tracePt t="33714" x="4229100" y="4751388"/>
          <p14:tracePt t="33731" x="4243388" y="4786313"/>
          <p14:tracePt t="33747" x="4251325" y="4808538"/>
          <p14:tracePt t="33764" x="4265613" y="4822825"/>
          <p14:tracePt t="33780" x="4279900" y="4851400"/>
          <p14:tracePt t="33797" x="4300538" y="4872038"/>
          <p14:tracePt t="33814" x="4314825" y="4886325"/>
          <p14:tracePt t="33831" x="4337050" y="4908550"/>
          <p14:tracePt t="33847" x="4357688" y="4937125"/>
          <p14:tracePt t="33864" x="4386263" y="4951413"/>
          <p14:tracePt t="33880" x="4400550" y="4965700"/>
          <p14:tracePt t="33897" x="4408488" y="4972050"/>
          <p14:tracePt t="33914" x="4422775" y="4986338"/>
          <p14:tracePt t="33930" x="4443413" y="5000625"/>
          <p14:tracePt t="33947" x="4457700" y="5014913"/>
          <p14:tracePt t="33964" x="4479925" y="5029200"/>
          <p14:tracePt t="33980" x="4500563" y="5043488"/>
          <p14:tracePt t="33997" x="4522788" y="5057775"/>
          <p14:tracePt t="34014" x="4543425" y="5080000"/>
          <p14:tracePt t="34030" x="4572000" y="5086350"/>
          <p14:tracePt t="34047" x="4594225" y="5100638"/>
          <p14:tracePt t="34064" x="4651375" y="5122863"/>
          <p14:tracePt t="34080" x="4700588" y="5143500"/>
          <p14:tracePt t="34097" x="4737100" y="5151438"/>
          <p14:tracePt t="34113" x="4779963" y="5180013"/>
          <p14:tracePt t="34130" x="4822825" y="5186363"/>
          <p14:tracePt t="34147" x="4886325" y="5214938"/>
          <p14:tracePt t="34164" x="4951413" y="5237163"/>
          <p14:tracePt t="34180" x="5014913" y="5251450"/>
          <p14:tracePt t="34197" x="5072063" y="5265738"/>
          <p14:tracePt t="34213" x="5114925" y="5280025"/>
          <p14:tracePt t="34230" x="5157788" y="5280025"/>
          <p14:tracePt t="34247" x="5194300" y="5286375"/>
          <p14:tracePt t="34264" x="5214938" y="5286375"/>
          <p14:tracePt t="34280" x="5229225" y="5286375"/>
          <p14:tracePt t="34297" x="5237163" y="5280025"/>
          <p14:tracePt t="34313" x="5243513" y="5265738"/>
          <p14:tracePt t="34352" x="5243513" y="5257800"/>
          <p14:tracePt t="34368" x="5243513" y="5251450"/>
          <p14:tracePt t="34384" x="5243513" y="5243513"/>
          <p14:tracePt t="34385" x="5243513" y="5237163"/>
          <p14:tracePt t="34397" x="5243513" y="5229225"/>
          <p14:tracePt t="34413" x="5251450" y="5208588"/>
          <p14:tracePt t="34430" x="5251450" y="5180013"/>
          <p14:tracePt t="34447" x="5251450" y="5143500"/>
          <p14:tracePt t="34464" x="5237163" y="5122863"/>
          <p14:tracePt t="34481" x="5229225" y="5094288"/>
          <p14:tracePt t="34497" x="5214938" y="5065713"/>
          <p14:tracePt t="34514" x="5194300" y="5043488"/>
          <p14:tracePt t="34530" x="5180013" y="5014913"/>
          <p14:tracePt t="34547" x="5157788" y="4994275"/>
          <p14:tracePt t="34563" x="5143500" y="4965700"/>
          <p14:tracePt t="34580" x="5114925" y="4943475"/>
          <p14:tracePt t="34596" x="5086350" y="4914900"/>
          <p14:tracePt t="34613" x="5043488" y="4886325"/>
          <p14:tracePt t="34631" x="5000625" y="4851400"/>
          <p14:tracePt t="34647" x="4965700" y="4822825"/>
          <p14:tracePt t="34664" x="4914900" y="4794250"/>
          <p14:tracePt t="34681" x="4886325" y="4779963"/>
          <p14:tracePt t="34697" x="4865688" y="4765675"/>
          <p14:tracePt t="34713" x="4822825" y="4751388"/>
          <p14:tracePt t="34730" x="4786313" y="4729163"/>
          <p14:tracePt t="34747" x="4722813" y="4714875"/>
          <p14:tracePt t="34764" x="4657725" y="4694238"/>
          <p14:tracePt t="34780" x="4594225" y="4679950"/>
          <p14:tracePt t="34797" x="4551363" y="4672013"/>
          <p14:tracePt t="34813" x="4522788" y="4672013"/>
          <p14:tracePt t="34830" x="4494213" y="4672013"/>
          <p14:tracePt t="34847" x="4471988" y="4672013"/>
          <p14:tracePt t="34847" x="4465638" y="4679950"/>
          <p14:tracePt t="34864" x="4429125" y="4700588"/>
          <p14:tracePt t="34880" x="4408488" y="4722813"/>
          <p14:tracePt t="34897" x="4386263" y="4743450"/>
          <p14:tracePt t="34913" x="4371975" y="4772025"/>
          <p14:tracePt t="34930" x="4357688" y="4808538"/>
          <p14:tracePt t="34947" x="4343400" y="4837113"/>
          <p14:tracePt t="34963" x="4337050" y="4879975"/>
          <p14:tracePt t="34980" x="4337050" y="4908550"/>
          <p14:tracePt t="34996" x="4337050" y="4929188"/>
          <p14:tracePt t="35013" x="4337050" y="4957763"/>
          <p14:tracePt t="35030" x="4343400" y="4972050"/>
          <p14:tracePt t="35047" x="4343400" y="4994275"/>
          <p14:tracePt t="35063" x="4365625" y="5014913"/>
          <p14:tracePt t="35080" x="4379913" y="5029200"/>
          <p14:tracePt t="35097" x="4400550" y="5051425"/>
          <p14:tracePt t="35114" x="4437063" y="5065713"/>
          <p14:tracePt t="35130" x="4471988" y="5086350"/>
          <p14:tracePt t="35147" x="4514850" y="5100638"/>
          <p14:tracePt t="35163" x="4543425" y="5114925"/>
          <p14:tracePt t="35180" x="4579938" y="5114925"/>
          <p14:tracePt t="35196" x="4614863" y="5129213"/>
          <p14:tracePt t="35213" x="4672013" y="5143500"/>
          <p14:tracePt t="35230" x="4722813" y="5151438"/>
          <p14:tracePt t="35246" x="4779963" y="5165725"/>
          <p14:tracePt t="35263" x="4857750" y="5186363"/>
          <p14:tracePt t="35280" x="4894263" y="5186363"/>
          <p14:tracePt t="35297" x="4922838" y="5200650"/>
          <p14:tracePt t="35313" x="4965700" y="5208588"/>
          <p14:tracePt t="35330" x="5029200" y="5214938"/>
          <p14:tracePt t="35346" x="5065713" y="5222875"/>
          <p14:tracePt t="35363" x="5108575" y="5229225"/>
          <p14:tracePt t="35380" x="5129213" y="5237163"/>
          <p14:tracePt t="35396" x="5151438" y="5237163"/>
          <p14:tracePt t="35413" x="5180013" y="5243513"/>
          <p14:tracePt t="35430" x="5208588" y="5251450"/>
          <p14:tracePt t="35446" x="5229225" y="5251450"/>
          <p14:tracePt t="35463" x="5243513" y="5257800"/>
          <p14:tracePt t="35480" x="5251450" y="5257800"/>
          <p14:tracePt t="39328" x="5286375" y="5265738"/>
          <p14:tracePt t="39336" x="5314950" y="5265738"/>
          <p14:tracePt t="39337" x="5337175" y="5272088"/>
          <p14:tracePt t="39345" x="5437188" y="5280025"/>
          <p14:tracePt t="39361" x="5529263" y="5294313"/>
          <p14:tracePt t="39378" x="5594350" y="5294313"/>
          <p14:tracePt t="39395" x="5614988" y="5300663"/>
          <p14:tracePt t="39412" x="5637213" y="5300663"/>
          <p14:tracePt t="39428" x="5651500" y="5308600"/>
          <p14:tracePt t="39445" x="5657850" y="5308600"/>
          <p14:tracePt t="39462" x="5665788" y="5314950"/>
          <p14:tracePt t="39478" x="5680075" y="5314950"/>
          <p14:tracePt t="39495" x="5700713" y="5314950"/>
          <p14:tracePt t="39512" x="5715000" y="5322888"/>
          <p14:tracePt t="40023" x="5708650" y="5314950"/>
          <p14:tracePt t="40032" x="5700713" y="5314950"/>
          <p14:tracePt t="40040" x="5694363" y="5308600"/>
          <p14:tracePt t="40344" x="5686425" y="5294313"/>
          <p14:tracePt t="40351" x="5672138" y="5286375"/>
          <p14:tracePt t="40359" x="5643563" y="5280025"/>
          <p14:tracePt t="40378" x="5622925" y="5265738"/>
          <p14:tracePt t="40378" x="5586413" y="5237163"/>
          <p14:tracePt t="40394" x="5529263" y="5194300"/>
          <p14:tracePt t="40411" x="5451475" y="5137150"/>
          <p14:tracePt t="40428" x="5394325" y="5086350"/>
          <p14:tracePt t="40444" x="5343525" y="5022850"/>
          <p14:tracePt t="40461" x="5286375" y="4965700"/>
          <p14:tracePt t="40478" x="5243513" y="4886325"/>
          <p14:tracePt t="40495" x="5194300" y="4800600"/>
          <p14:tracePt t="40511" x="5129213" y="4679950"/>
          <p14:tracePt t="40528" x="5108575" y="4622800"/>
          <p14:tracePt t="40544" x="5080000" y="4572000"/>
          <p14:tracePt t="40561" x="5072063" y="4543425"/>
          <p14:tracePt t="40578" x="5057775" y="4514850"/>
          <p14:tracePt t="40594" x="5057775" y="4494213"/>
          <p14:tracePt t="40611" x="5051425" y="4471988"/>
          <p14:tracePt t="40628" x="5043488" y="4451350"/>
          <p14:tracePt t="40644" x="5037138" y="4429125"/>
          <p14:tracePt t="40661" x="5029200" y="4414838"/>
          <p14:tracePt t="40678" x="5029200" y="4400550"/>
          <p14:tracePt t="40694" x="5029200" y="4394200"/>
          <p14:tracePt t="40694" x="5022850" y="4394200"/>
          <p14:tracePt t="40712" x="5022850" y="4386263"/>
          <p14:tracePt t="40729" x="5014913" y="4371975"/>
          <p14:tracePt t="40745" x="5000625" y="4343400"/>
          <p14:tracePt t="40761" x="4994275" y="4314825"/>
          <p14:tracePt t="40778" x="4979988" y="4286250"/>
          <p14:tracePt t="40794" x="4943475" y="4237038"/>
          <p14:tracePt t="40811" x="4900613" y="4200525"/>
          <p14:tracePt t="40828" x="4829175" y="4157663"/>
          <p14:tracePt t="40845" x="4729163" y="4114800"/>
          <p14:tracePt t="40861" x="4614863" y="4079875"/>
          <p14:tracePt t="40878" x="4494213" y="4051300"/>
          <p14:tracePt t="40894" x="4386263" y="4029075"/>
          <p14:tracePt t="40894" x="4337050" y="4014788"/>
          <p14:tracePt t="40911" x="4271963" y="4014788"/>
          <p14:tracePt t="40928" x="4257675" y="4014788"/>
          <p14:tracePt t="40944" x="4237038" y="4014788"/>
          <p14:tracePt t="40961" x="4222750" y="4022725"/>
          <p14:tracePt t="40978" x="4214813" y="4037013"/>
          <p14:tracePt t="40995" x="4194175" y="4057650"/>
          <p14:tracePt t="41011" x="4186238" y="4086225"/>
          <p14:tracePt t="41028" x="4179888" y="4100513"/>
          <p14:tracePt t="41064" x="4171950" y="4108450"/>
          <p14:tracePt t="41223" x="4179888" y="4108450"/>
          <p14:tracePt t="41231" x="4186238" y="4100513"/>
          <p14:tracePt t="41239" x="4208463" y="4100513"/>
          <p14:tracePt t="41244" x="4229100" y="4079875"/>
          <p14:tracePt t="41260" x="4265613" y="4065588"/>
          <p14:tracePt t="41278" x="4294188" y="4051300"/>
          <p14:tracePt t="41294" x="4314825" y="4029075"/>
          <p14:tracePt t="41294" x="4337050" y="4014788"/>
          <p14:tracePt t="41311" x="4357688" y="4000500"/>
          <p14:tracePt t="41327" x="4371975" y="3979863"/>
          <p14:tracePt t="41344" x="4394200" y="3965575"/>
          <p14:tracePt t="41361" x="4408488" y="3951288"/>
          <p14:tracePt t="41377" x="4422775" y="3929063"/>
          <p14:tracePt t="41394" x="4437063" y="3922713"/>
          <p14:tracePt t="41411" x="4443413" y="3914775"/>
          <p14:tracePt t="41427" x="4457700" y="3908425"/>
          <p14:tracePt t="41444" x="4465638" y="3900488"/>
          <p14:tracePt t="41461" x="4471988" y="3894138"/>
          <p14:tracePt t="41477" x="4479925" y="3886200"/>
          <p14:tracePt t="41494" x="4494213" y="3879850"/>
          <p14:tracePt t="41511" x="4514850" y="3865563"/>
          <p14:tracePt t="41528" x="4522788" y="3857625"/>
          <p14:tracePt t="41544" x="4537075" y="3843338"/>
          <p14:tracePt t="41561" x="4551363" y="3836988"/>
          <p14:tracePt t="41577" x="4565650" y="3822700"/>
          <p14:tracePt t="41594" x="4579938" y="3808413"/>
          <p14:tracePt t="41611" x="4594225" y="3786188"/>
          <p14:tracePt t="41628" x="4614863" y="3765550"/>
          <p14:tracePt t="41644" x="4637088" y="3736975"/>
          <p14:tracePt t="41662" x="4665663" y="3694113"/>
          <p14:tracePt t="41678" x="4708525" y="3643313"/>
          <p14:tracePt t="41695" x="4737100" y="3594100"/>
          <p14:tracePt t="41712" x="4779963" y="3522663"/>
          <p14:tracePt t="41729" x="4808538" y="3479800"/>
          <p14:tracePt t="41745" x="4837113" y="3429000"/>
          <p14:tracePt t="41762" x="4857750" y="3394075"/>
          <p14:tracePt t="41779" x="4879975" y="3371850"/>
          <p14:tracePt t="41795" x="4900613" y="3351213"/>
          <p14:tracePt t="41812" x="4922838" y="3336925"/>
          <p14:tracePt t="41828" x="4951413" y="3322638"/>
          <p14:tracePt t="41845" x="4979988" y="3308350"/>
          <p14:tracePt t="41862" x="5014913" y="3294063"/>
          <p14:tracePt t="41879" x="5057775" y="3279775"/>
          <p14:tracePt t="41895" x="5094288" y="3265488"/>
          <p14:tracePt t="41912" x="5157788" y="3236913"/>
          <p14:tracePt t="41929" x="5194300" y="3228975"/>
          <p14:tracePt t="41945" x="5237163" y="3222625"/>
          <p14:tracePt t="41962" x="5286375" y="3214688"/>
          <p14:tracePt t="41978" x="5337175" y="3208338"/>
          <p14:tracePt t="41995" x="5386388" y="3200400"/>
          <p14:tracePt t="42011" x="5437188" y="3200400"/>
          <p14:tracePt t="42028" x="5472113" y="3200400"/>
          <p14:tracePt t="42045" x="5514975" y="3200400"/>
          <p14:tracePt t="42062" x="5537200" y="3194050"/>
          <p14:tracePt t="42078" x="5551488" y="3194050"/>
          <p14:tracePt t="42095" x="5572125" y="3186113"/>
          <p14:tracePt t="42111" x="5586413" y="3186113"/>
          <p14:tracePt t="42129" x="5600700" y="3186113"/>
          <p14:tracePt t="42145" x="5608638" y="3186113"/>
          <p14:tracePt t="42162" x="5614988" y="3186113"/>
          <p14:tracePt t="42178" x="5629275" y="3186113"/>
          <p14:tracePt t="42195" x="5637213" y="3186113"/>
          <p14:tracePt t="42211" x="5643563" y="3186113"/>
          <p14:tracePt t="42228" x="5651500" y="3186113"/>
          <p14:tracePt t="42245" x="5665788" y="3186113"/>
          <p14:tracePt t="42261" x="5672138" y="3186113"/>
          <p14:tracePt t="42278" x="5680075" y="3186113"/>
          <p14:tracePt t="42295" x="5694363" y="3186113"/>
          <p14:tracePt t="42312" x="5700713" y="3186113"/>
          <p14:tracePt t="42328" x="5708650" y="3186113"/>
          <p14:tracePt t="42536" x="5708650" y="3194050"/>
          <p14:tracePt t="42544" x="5694363" y="3222625"/>
          <p14:tracePt t="42561" x="5672138" y="3251200"/>
          <p14:tracePt t="42562" x="5557838" y="3294063"/>
          <p14:tracePt t="42578" x="5537200" y="3300413"/>
          <p14:tracePt t="42920" x="5565775" y="3300413"/>
          <p14:tracePt t="42937" x="5600700" y="3308350"/>
          <p14:tracePt t="42945" x="5622925" y="3308350"/>
          <p14:tracePt t="42946" x="5686425" y="3314700"/>
          <p14:tracePt t="42961" x="5765800" y="3336925"/>
          <p14:tracePt t="42978" x="5872163" y="3357563"/>
          <p14:tracePt t="42995" x="6000750" y="3400425"/>
          <p14:tracePt t="43011" x="6129338" y="3422650"/>
          <p14:tracePt t="43028" x="6272213" y="3443288"/>
          <p14:tracePt t="43044" x="6408738" y="3479800"/>
          <p14:tracePt t="43061" x="6551613" y="3500438"/>
          <p14:tracePt t="43078" x="6665913" y="3508375"/>
          <p14:tracePt t="43095" x="6794500" y="3514725"/>
          <p14:tracePt t="43111" x="6900863" y="3514725"/>
          <p14:tracePt t="43111" x="6972300" y="3514725"/>
          <p14:tracePt t="43128" x="7080250" y="3500438"/>
          <p14:tracePt t="43144" x="7172325" y="3486150"/>
          <p14:tracePt t="43161" x="7229475" y="3457575"/>
          <p14:tracePt t="43178" x="7272338" y="3436938"/>
          <p14:tracePt t="43194" x="7294563" y="3408363"/>
          <p14:tracePt t="43211" x="7308850" y="3386138"/>
          <p14:tracePt t="43228" x="7315200" y="3365500"/>
          <p14:tracePt t="43244" x="7323138" y="3328988"/>
          <p14:tracePt t="43261" x="7323138" y="3308350"/>
          <p14:tracePt t="43278" x="7323138" y="3271838"/>
          <p14:tracePt t="43294" x="7294563" y="3243263"/>
          <p14:tracePt t="43311" x="7243763" y="3186113"/>
          <p14:tracePt t="43328" x="7151688" y="3122613"/>
          <p14:tracePt t="43345" x="7094538" y="3071813"/>
          <p14:tracePt t="43361" x="7015163" y="3036888"/>
          <p14:tracePt t="43378" x="6943725" y="2994025"/>
          <p14:tracePt t="43394" x="6880225" y="2971800"/>
          <p14:tracePt t="43411" x="6815138" y="2943225"/>
          <p14:tracePt t="43428" x="6737350" y="2928938"/>
          <p14:tracePt t="43445" x="6651625" y="2914650"/>
          <p14:tracePt t="43461" x="6537325" y="2900363"/>
          <p14:tracePt t="43478" x="6437313" y="2886075"/>
          <p14:tracePt t="43494" x="6329363" y="2886075"/>
          <p14:tracePt t="43511" x="6223000" y="2886075"/>
          <p14:tracePt t="43528" x="6080125" y="2914650"/>
          <p14:tracePt t="43544" x="6022975" y="2951163"/>
          <p14:tracePt t="43561" x="5986463" y="2994025"/>
          <p14:tracePt t="43577" x="5972175" y="3051175"/>
          <p14:tracePt t="43595" x="5972175" y="3108325"/>
          <p14:tracePt t="43611" x="5986463" y="3171825"/>
          <p14:tracePt t="43628" x="6051550" y="3251200"/>
          <p14:tracePt t="43644" x="6180138" y="3343275"/>
          <p14:tracePt t="43661" x="6372225" y="3429000"/>
          <p14:tracePt t="43678" x="6551613" y="3465513"/>
          <p14:tracePt t="43695" x="6686550" y="3465513"/>
          <p14:tracePt t="43711" x="6786563" y="3451225"/>
          <p14:tracePt t="43728" x="6929438" y="3357563"/>
          <p14:tracePt t="43744" x="7015163" y="3271838"/>
          <p14:tracePt t="43762" x="7080250" y="3194050"/>
          <p14:tracePt t="43778" x="7108825" y="3128963"/>
          <p14:tracePt t="43794" x="7123113" y="3094038"/>
          <p14:tracePt t="43811" x="7123113" y="3086100"/>
          <p14:tracePt t="43827" x="7123113" y="3079750"/>
          <p14:tracePt t="43844" x="7108825" y="3071813"/>
          <p14:tracePt t="43861" x="7058025" y="3071813"/>
          <p14:tracePt t="43878" x="6951663" y="3071813"/>
          <p14:tracePt t="43894" x="6786563" y="3071813"/>
          <p14:tracePt t="43911" x="6629400" y="3079750"/>
          <p14:tracePt t="43927" x="6465888" y="3100388"/>
          <p14:tracePt t="43945" x="6408738" y="3122613"/>
          <p14:tracePt t="43961" x="6380163" y="3143250"/>
          <p14:tracePt t="43977" x="6372225" y="3157538"/>
          <p14:tracePt t="43994" x="6365875" y="3171825"/>
          <p14:tracePt t="44011" x="6365875" y="3179763"/>
          <p14:tracePt t="44028" x="6365875" y="3186113"/>
          <p14:tracePt t="44080" x="6365875" y="3194050"/>
          <p14:tracePt t="44104" x="6357938" y="3200400"/>
          <p14:tracePt t="44120" x="6357938" y="3214688"/>
          <p14:tracePt t="44129" x="6351588" y="3214688"/>
          <p14:tracePt t="44129" x="6343650" y="3228975"/>
          <p14:tracePt t="44144" x="6300788" y="3271838"/>
          <p14:tracePt t="44161" x="6243638" y="3308350"/>
          <p14:tracePt t="44177" x="6157913" y="3365500"/>
          <p14:tracePt t="44194" x="6051550" y="3429000"/>
          <p14:tracePt t="44211" x="5957888" y="3486150"/>
          <p14:tracePt t="44227" x="5872163" y="3543300"/>
          <p14:tracePt t="44244" x="5794375" y="3586163"/>
          <p14:tracePt t="44261" x="5737225" y="3629025"/>
          <p14:tracePt t="44278" x="5672138" y="3665538"/>
          <p14:tracePt t="44294" x="5600700" y="3700463"/>
          <p14:tracePt t="44311" x="5537200" y="3729038"/>
          <p14:tracePt t="44327" x="5443538" y="3771900"/>
          <p14:tracePt t="44344" x="5408613" y="3794125"/>
          <p14:tracePt t="44361" x="5372100" y="3822700"/>
          <p14:tracePt t="44378" x="5337175" y="3843338"/>
          <p14:tracePt t="44394" x="5300663" y="3865563"/>
          <p14:tracePt t="44411" x="5251450" y="3886200"/>
          <p14:tracePt t="44427" x="5172075" y="3922713"/>
          <p14:tracePt t="44444" x="5094288" y="3965575"/>
          <p14:tracePt t="44461" x="5000625" y="4008438"/>
          <p14:tracePt t="44478" x="4908550" y="4065588"/>
          <p14:tracePt t="44494" x="4814888" y="4114800"/>
          <p14:tracePt t="44511" x="4757738" y="4143375"/>
          <p14:tracePt t="44527" x="4700588" y="4165600"/>
          <p14:tracePt t="44544" x="4679950" y="4171950"/>
          <p14:tracePt t="44561" x="4665663" y="4171950"/>
          <p14:tracePt t="44577" x="4643438" y="4171950"/>
          <p14:tracePt t="44594" x="4622800" y="4171950"/>
          <p14:tracePt t="44611" x="4586288" y="4171950"/>
          <p14:tracePt t="44627" x="4557713" y="4165600"/>
          <p14:tracePt t="44644" x="4522788" y="4157663"/>
          <p14:tracePt t="44661" x="4500563" y="4151313"/>
          <p14:tracePt t="44677" x="4457700" y="4143375"/>
          <p14:tracePt t="44694" x="4422775" y="4137025"/>
          <p14:tracePt t="44710" x="4379913" y="4129088"/>
          <p14:tracePt t="44727" x="4343400" y="4114800"/>
          <p14:tracePt t="44744" x="4329113" y="4108450"/>
          <p14:tracePt t="44761" x="4329113" y="4100513"/>
          <p14:tracePt t="44778" x="4314825" y="4100513"/>
          <p14:tracePt t="44794" x="4308475" y="4094163"/>
          <p14:tracePt t="44811" x="4294188" y="4086225"/>
          <p14:tracePt t="44827" x="4279900" y="4079875"/>
          <p14:tracePt t="44844" x="4265613" y="4071938"/>
          <p14:tracePt t="44860" x="4243388" y="4057650"/>
          <p14:tracePt t="44877" x="4222750" y="4057650"/>
          <p14:tracePt t="44894" x="4194175" y="4043363"/>
          <p14:tracePt t="44911" x="4179888" y="4037013"/>
          <p14:tracePt t="44927" x="4151313" y="4037013"/>
          <p14:tracePt t="44927" x="4143375" y="4037013"/>
          <p14:tracePt t="44944" x="4108450" y="4029075"/>
          <p14:tracePt t="44961" x="4065588" y="4022725"/>
          <p14:tracePt t="44977" x="4014788" y="4022725"/>
          <p14:tracePt t="44994" x="3994150" y="4022725"/>
          <p14:tracePt t="45010" x="3986213" y="4022725"/>
          <p14:tracePt t="45281" x="3979863" y="4022725"/>
          <p14:tracePt t="45891" x="0" y="0"/>
        </p14:tracePtLst>
        <p14:tracePtLst>
          <p14:tracePt t="51920" x="2579688" y="3865563"/>
          <p14:tracePt t="53040" x="2579688" y="3871913"/>
          <p14:tracePt t="53056" x="2586038" y="3871913"/>
          <p14:tracePt t="57551" x="2593975" y="3886200"/>
          <p14:tracePt t="57559" x="2593975" y="3908425"/>
          <p14:tracePt t="57559" x="2600325" y="3914775"/>
          <p14:tracePt t="57575" x="2608263" y="3922713"/>
          <p14:tracePt t="57591" x="2608263" y="3929063"/>
          <p14:tracePt t="57639" x="2614613" y="3929063"/>
          <p14:tracePt t="58047" x="2622550" y="3929063"/>
          <p14:tracePt t="58247" x="2622550" y="3943350"/>
          <p14:tracePt t="58280" x="2628900" y="3951288"/>
          <p14:tracePt t="58567" x="2628900" y="3957638"/>
          <p14:tracePt t="58583" x="2636838" y="3957638"/>
          <p14:tracePt t="58591" x="2636838" y="3971925"/>
          <p14:tracePt t="58608" x="2657475" y="3986213"/>
          <p14:tracePt t="58608" x="2657475" y="4000500"/>
          <p14:tracePt t="58622" x="2686050" y="4029075"/>
          <p14:tracePt t="58638" x="2728913" y="4071938"/>
          <p14:tracePt t="58655" x="2794000" y="4143375"/>
          <p14:tracePt t="58672" x="2865438" y="4208463"/>
          <p14:tracePt t="58688" x="2943225" y="4257675"/>
          <p14:tracePt t="58705" x="3000375" y="4286250"/>
          <p14:tracePt t="58722" x="3051175" y="4308475"/>
          <p14:tracePt t="58738" x="3086100" y="4314825"/>
          <p14:tracePt t="58755" x="3114675" y="4322763"/>
          <p14:tracePt t="58772" x="3143250" y="4322763"/>
          <p14:tracePt t="58789" x="3171825" y="4329113"/>
          <p14:tracePt t="58805" x="3208338" y="4337050"/>
          <p14:tracePt t="58822" x="3228975" y="4337050"/>
          <p14:tracePt t="58838" x="3236913" y="4337050"/>
          <p14:tracePt t="58838" x="3251200" y="4337050"/>
          <p14:tracePt t="58887" x="3257550" y="4337050"/>
          <p14:tracePt t="58920" x="3257550" y="4329113"/>
          <p14:tracePt t="58935" x="3257550" y="4322763"/>
          <p14:tracePt t="58943" x="3257550" y="4314825"/>
          <p14:tracePt t="58955" x="3257550" y="4308475"/>
          <p14:tracePt t="58956" x="3251200" y="4294188"/>
          <p14:tracePt t="58971" x="3228975" y="4271963"/>
          <p14:tracePt t="58989" x="3179763" y="4251325"/>
          <p14:tracePt t="59005" x="3143250" y="4251325"/>
          <p14:tracePt t="59022" x="3100388" y="4243388"/>
          <p14:tracePt t="59038" x="3065463" y="4243388"/>
          <p14:tracePt t="59038" x="3051175" y="4243388"/>
          <p14:tracePt t="59055" x="3028950" y="4243388"/>
          <p14:tracePt t="59072" x="3008313" y="4251325"/>
          <p14:tracePt t="59088" x="2994025" y="4257675"/>
          <p14:tracePt t="59105" x="2986088" y="4265613"/>
          <p14:tracePt t="59122" x="2979738" y="4279900"/>
          <p14:tracePt t="59139" x="2979738" y="4294188"/>
          <p14:tracePt t="59156" x="2979738" y="4300538"/>
          <p14:tracePt t="59193" x="2979738" y="4314825"/>
          <p14:tracePt t="59209" x="2986088" y="4322763"/>
          <p14:tracePt t="59210" x="2994025" y="4322763"/>
          <p14:tracePt t="59223" x="3043238" y="4337050"/>
          <p14:tracePt t="59240" x="3079750" y="4343400"/>
          <p14:tracePt t="59256" x="3114675" y="4343400"/>
          <p14:tracePt t="59328" x="3122613" y="4343400"/>
          <p14:tracePt t="59352" x="3122613" y="4337050"/>
          <p14:tracePt t="59368" x="3122613" y="4329113"/>
          <p14:tracePt t="59376" x="3122613" y="4322763"/>
          <p14:tracePt t="59384" x="3114675" y="4314825"/>
          <p14:tracePt t="59389" x="3100388" y="4300538"/>
          <p14:tracePt t="59405" x="3079750" y="4286250"/>
          <p14:tracePt t="59422" x="3065463" y="4286250"/>
          <p14:tracePt t="59439" x="3051175" y="4286250"/>
          <p14:tracePt t="59456" x="3028950" y="4286250"/>
          <p14:tracePt t="59472" x="3022600" y="4294188"/>
          <p14:tracePt t="59490" x="3014663" y="4308475"/>
          <p14:tracePt t="59506" x="3008313" y="4322763"/>
          <p14:tracePt t="59523" x="3008313" y="4329113"/>
          <p14:tracePt t="59600" x="3022600" y="4329113"/>
          <p14:tracePt t="59608" x="3028950" y="4329113"/>
          <p14:tracePt t="59609" x="3036888" y="4329113"/>
          <p14:tracePt t="59622" x="3051175" y="4329113"/>
          <p14:tracePt t="59639" x="3057525" y="4329113"/>
          <p14:tracePt t="59680" x="3065463" y="4314825"/>
          <p14:tracePt t="59704" x="3065463" y="4308475"/>
          <p14:tracePt t="59705" x="3065463" y="4300538"/>
          <p14:tracePt t="59722" x="3065463" y="4294188"/>
          <p14:tracePt t="59722" x="3065463" y="4286250"/>
          <p14:tracePt t="59739" x="3065463" y="4279900"/>
          <p14:tracePt t="59740" x="3051175" y="4265613"/>
          <p14:tracePt t="59756" x="3028950" y="4251325"/>
          <p14:tracePt t="59772" x="3008313" y="4243388"/>
          <p14:tracePt t="59789" x="2994025" y="4243388"/>
          <p14:tracePt t="59806" x="2979738" y="4243388"/>
          <p14:tracePt t="59823" x="2957513" y="4257675"/>
          <p14:tracePt t="59839" x="2943225" y="4271963"/>
          <p14:tracePt t="59856" x="2928938" y="4300538"/>
          <p14:tracePt t="59872" x="2922588" y="4322763"/>
          <p14:tracePt t="59936" x="2922588" y="4329113"/>
          <p14:tracePt t="59944" x="2936875" y="4329113"/>
          <p14:tracePt t="59955" x="2957513" y="4329113"/>
          <p14:tracePt t="59956" x="2994025" y="4329113"/>
          <p14:tracePt t="59972" x="3036888" y="4322763"/>
          <p14:tracePt t="59989" x="3057525" y="4314825"/>
          <p14:tracePt t="60006" x="3065463" y="4308475"/>
          <p14:tracePt t="60472" x="3086100" y="4300538"/>
          <p14:tracePt t="60482" x="3143250" y="4300538"/>
          <p14:tracePt t="60489" x="3208338" y="4294188"/>
          <p14:tracePt t="60490" x="3343275" y="4279900"/>
          <p14:tracePt t="60505" x="3436938" y="4257675"/>
          <p14:tracePt t="60522" x="3494088" y="4237038"/>
          <p14:tracePt t="60538" x="3522663" y="4222750"/>
          <p14:tracePt t="60555" x="3551238" y="4200525"/>
          <p14:tracePt t="60572" x="3571875" y="4186238"/>
          <p14:tracePt t="60589" x="3579813" y="4165600"/>
          <p14:tracePt t="60606" x="3586163" y="4143375"/>
          <p14:tracePt t="60622" x="3594100" y="4129088"/>
          <p14:tracePt t="60639" x="3594100" y="4108450"/>
          <p14:tracePt t="60655" x="3600450" y="4071938"/>
          <p14:tracePt t="60673" x="3608388" y="4051300"/>
          <p14:tracePt t="60689" x="3614738" y="4014788"/>
          <p14:tracePt t="60706" x="3614738" y="3994150"/>
          <p14:tracePt t="60722" x="3614738" y="3965575"/>
          <p14:tracePt t="60739" x="3608388" y="3951288"/>
          <p14:tracePt t="60755" x="3608388" y="3937000"/>
          <p14:tracePt t="60772" x="3600450" y="3922713"/>
          <p14:tracePt t="60789" x="3594100" y="3908425"/>
          <p14:tracePt t="60805" x="3594100" y="3900488"/>
          <p14:tracePt t="60822" x="3579813" y="3900488"/>
          <p14:tracePt t="60839" x="3579813" y="3894138"/>
          <p14:tracePt t="60856" x="3571875" y="3894138"/>
          <p14:tracePt t="60872" x="3557588" y="3894138"/>
          <p14:tracePt t="60889" x="3557588" y="3900488"/>
          <p14:tracePt t="60905" x="3536950" y="3929063"/>
          <p14:tracePt t="60922" x="3529013" y="3943350"/>
          <p14:tracePt t="60939" x="3522663" y="3979863"/>
          <p14:tracePt t="60956" x="3514725" y="4000500"/>
          <p14:tracePt t="60972" x="3508375" y="4022725"/>
          <p14:tracePt t="60989" x="3508375" y="4051300"/>
          <p14:tracePt t="61005" x="3508375" y="4057650"/>
          <p14:tracePt t="61022" x="3508375" y="4079875"/>
          <p14:tracePt t="61038" x="3529013" y="4086225"/>
          <p14:tracePt t="61055" x="3571875" y="4100513"/>
          <p14:tracePt t="61072" x="3651250" y="4100513"/>
          <p14:tracePt t="61089" x="3708400" y="4100513"/>
          <p14:tracePt t="61105" x="3743325" y="4094163"/>
          <p14:tracePt t="61122" x="3771900" y="4079875"/>
          <p14:tracePt t="61139" x="3794125" y="4065588"/>
          <p14:tracePt t="61155" x="3800475" y="4043363"/>
          <p14:tracePt t="61172" x="3808413" y="4029075"/>
          <p14:tracePt t="61188" x="3808413" y="4014788"/>
          <p14:tracePt t="61205" x="3808413" y="4008438"/>
          <p14:tracePt t="61222" x="3808413" y="4000500"/>
          <p14:tracePt t="61239" x="3786188" y="3979863"/>
          <p14:tracePt t="61255" x="3714750" y="3971925"/>
          <p14:tracePt t="61255" x="3671888" y="3971925"/>
          <p14:tracePt t="61272" x="3594100" y="3971925"/>
          <p14:tracePt t="61289" x="3522663" y="3979863"/>
          <p14:tracePt t="61305" x="3465513" y="3994150"/>
          <p14:tracePt t="61322" x="3443288" y="4008438"/>
          <p14:tracePt t="61338" x="3429000" y="4022725"/>
          <p14:tracePt t="61355" x="3408363" y="4043363"/>
          <p14:tracePt t="61372" x="3400425" y="4071938"/>
          <p14:tracePt t="61389" x="3394075" y="4094163"/>
          <p14:tracePt t="61405" x="3386138" y="4108450"/>
          <p14:tracePt t="61422" x="3386138" y="4122738"/>
          <p14:tracePt t="61438" x="3386138" y="4129088"/>
          <p14:tracePt t="61473" x="3394075" y="4137025"/>
          <p14:tracePt t="61474" x="3422650" y="4137025"/>
          <p14:tracePt t="61489" x="3479800" y="4137025"/>
          <p14:tracePt t="61505" x="3522663" y="4137025"/>
          <p14:tracePt t="61523" x="3543300" y="4137025"/>
          <p14:tracePt t="61538" x="3565525" y="4122738"/>
          <p14:tracePt t="61555" x="3586163" y="4094163"/>
          <p14:tracePt t="61572" x="3600450" y="4071938"/>
          <p14:tracePt t="61588" x="3608388" y="4057650"/>
          <p14:tracePt t="61605" x="3614738" y="4037013"/>
          <p14:tracePt t="61622" x="3614738" y="4029075"/>
          <p14:tracePt t="61638" x="3622675" y="4022725"/>
          <p14:tracePt t="61655" x="3622675" y="4014788"/>
          <p14:tracePt t="61672" x="3622675" y="4000500"/>
          <p14:tracePt t="61688" x="3608388" y="3994150"/>
          <p14:tracePt t="61705" x="3594100" y="3994150"/>
          <p14:tracePt t="61721" x="3565525" y="3986213"/>
          <p14:tracePt t="61739" x="3551238" y="3986213"/>
          <p14:tracePt t="61755" x="3529013" y="3986213"/>
          <p14:tracePt t="61772" x="3522663" y="3986213"/>
          <p14:tracePt t="61788" x="3508375" y="3994150"/>
          <p14:tracePt t="61805" x="3494088" y="4008438"/>
          <p14:tracePt t="61821" x="3479800" y="4022725"/>
          <p14:tracePt t="61839" x="3471863" y="4043363"/>
          <p14:tracePt t="61855" x="3457575" y="4071938"/>
          <p14:tracePt t="61872" x="3451225" y="4108450"/>
          <p14:tracePt t="61889" x="3451225" y="4114800"/>
          <p14:tracePt t="61905" x="3451225" y="4129088"/>
          <p14:tracePt t="61922" x="3451225" y="4137025"/>
          <p14:tracePt t="61938" x="3486150" y="4137025"/>
          <p14:tracePt t="61955" x="3522663" y="4137025"/>
          <p14:tracePt t="61971" x="3551238" y="4137025"/>
          <p14:tracePt t="61988" x="3579813" y="4122738"/>
          <p14:tracePt t="62005" x="3614738" y="4100513"/>
          <p14:tracePt t="62022" x="3636963" y="4079875"/>
          <p14:tracePt t="62038" x="3657600" y="4051300"/>
          <p14:tracePt t="62055" x="3665538" y="4022725"/>
          <p14:tracePt t="62071" x="3671888" y="3994150"/>
          <p14:tracePt t="62089" x="3679825" y="3979863"/>
          <p14:tracePt t="62105" x="3679825" y="3971925"/>
          <p14:tracePt t="62122" x="3679825" y="3965575"/>
          <p14:tracePt t="62176" x="3671888" y="3965575"/>
          <p14:tracePt t="62192" x="3657600" y="3965575"/>
          <p14:tracePt t="62224" x="3651250" y="3971925"/>
          <p14:tracePt t="62256" x="3643313" y="3979863"/>
          <p14:tracePt t="62256" x="3636963" y="3979863"/>
          <p14:tracePt t="62288" x="3636963" y="3986213"/>
          <p14:tracePt t="63592" x="3636963" y="4000500"/>
          <p14:tracePt t="63600" x="3636963" y="4014788"/>
          <p14:tracePt t="63608" x="3629025" y="4029075"/>
          <p14:tracePt t="63620" x="3614738" y="4051300"/>
          <p14:tracePt t="64136" x="3629025" y="4051300"/>
          <p14:tracePt t="64312" x="3614738" y="4051300"/>
          <p14:tracePt t="64320" x="3608388" y="4051300"/>
          <p14:tracePt t="64328" x="3600450" y="4051300"/>
          <p14:tracePt t="64337" x="3586163" y="4051300"/>
          <p14:tracePt t="64338" x="3571875" y="4051300"/>
          <p14:tracePt t="64354" x="3543300" y="4051300"/>
          <p14:tracePt t="64370" x="3522663" y="4051300"/>
          <p14:tracePt t="64387" x="3457575" y="4051300"/>
          <p14:tracePt t="64404" x="3351213" y="4057650"/>
          <p14:tracePt t="64420" x="3200400" y="4071938"/>
          <p14:tracePt t="64437" x="3036888" y="4086225"/>
          <p14:tracePt t="64454" x="2886075" y="4108450"/>
          <p14:tracePt t="64471" x="2771775" y="4114800"/>
          <p14:tracePt t="64487" x="2643188" y="4129088"/>
          <p14:tracePt t="64504" x="2593975" y="4137025"/>
          <p14:tracePt t="64521" x="2557463" y="4151313"/>
          <p14:tracePt t="64537" x="2522538" y="4165600"/>
          <p14:tracePt t="64554" x="2500313" y="4179888"/>
          <p14:tracePt t="64571" x="2486025" y="4194175"/>
          <p14:tracePt t="64588" x="2479675" y="4200525"/>
          <p14:tracePt t="64604" x="2471738" y="4208463"/>
          <p14:tracePt t="64621" x="2471738" y="4214813"/>
          <p14:tracePt t="64705" x="2471738" y="4222750"/>
          <p14:tracePt t="70200" x="2471738" y="4237038"/>
          <p14:tracePt t="70211" x="2457450" y="4243388"/>
          <p14:tracePt t="70512" x="2471738" y="4243388"/>
          <p14:tracePt t="70520" x="2479675" y="4237038"/>
          <p14:tracePt t="70528" x="2493963" y="4222750"/>
          <p14:tracePt t="70535" x="2522538" y="4194175"/>
          <p14:tracePt t="70551" x="2600325" y="4143375"/>
          <p14:tracePt t="70569" x="2651125" y="4100513"/>
          <p14:tracePt t="70585" x="2686050" y="4071938"/>
          <p14:tracePt t="70602" x="2714625" y="4037013"/>
          <p14:tracePt t="70618" x="2736850" y="4014788"/>
          <p14:tracePt t="70635" x="2757488" y="3986213"/>
          <p14:tracePt t="70652" x="2771775" y="3957638"/>
          <p14:tracePt t="70668" x="2786063" y="3937000"/>
          <p14:tracePt t="70685" x="2800350" y="3914775"/>
          <p14:tracePt t="70702" x="2814638" y="3900488"/>
          <p14:tracePt t="70718" x="2814638" y="3879850"/>
          <p14:tracePt t="70735" x="2828925" y="3857625"/>
          <p14:tracePt t="70752" x="2836863" y="3843338"/>
          <p14:tracePt t="70768" x="2836863" y="3836988"/>
          <p14:tracePt t="70785" x="2843213" y="3822700"/>
          <p14:tracePt t="70801" x="2851150" y="3814763"/>
          <p14:tracePt t="70818" x="2851150" y="3808413"/>
          <p14:tracePt t="70834" x="2857500" y="3800475"/>
          <p14:tracePt t="70851" x="2865438" y="3794125"/>
          <p14:tracePt t="70868" x="2865438" y="3786188"/>
          <p14:tracePt t="70885" x="2871788" y="3779838"/>
          <p14:tracePt t="70901" x="2886075" y="3765550"/>
          <p14:tracePt t="70918" x="2894013" y="3757613"/>
          <p14:tracePt t="70935" x="2900363" y="3743325"/>
          <p14:tracePt t="70935" x="2908300" y="3729038"/>
          <p14:tracePt t="70952" x="2922588" y="3714750"/>
          <p14:tracePt t="70969" x="2928938" y="3700463"/>
          <p14:tracePt t="70985" x="2936875" y="3694113"/>
          <p14:tracePt t="71329" x="2943225" y="3686175"/>
          <p14:tracePt t="71393" x="2951163" y="3686175"/>
          <p14:tracePt t="71425" x="2957513" y="3686175"/>
          <p14:tracePt t="74385" x="2971800" y="3686175"/>
          <p14:tracePt t="74393" x="3000375" y="3665538"/>
          <p14:tracePt t="74401" x="3028950" y="3651250"/>
          <p14:tracePt t="74417" x="3043238" y="3629025"/>
          <p14:tracePt t="74418" x="3108325" y="3586163"/>
          <p14:tracePt t="74434" x="3186113" y="3529013"/>
          <p14:tracePt t="74451" x="3300413" y="3451225"/>
          <p14:tracePt t="74468" x="3429000" y="3371850"/>
          <p14:tracePt t="74485" x="3565525" y="3286125"/>
          <p14:tracePt t="74501" x="3694113" y="3194050"/>
          <p14:tracePt t="74518" x="3794125" y="3128963"/>
          <p14:tracePt t="74534" x="3865563" y="3079750"/>
          <p14:tracePt t="74551" x="3914775" y="3051175"/>
          <p14:tracePt t="74568" x="3971925" y="3014663"/>
          <p14:tracePt t="74585" x="4014788" y="2994025"/>
          <p14:tracePt t="74601" x="4057650" y="2965450"/>
          <p14:tracePt t="74618" x="4122738" y="2951163"/>
          <p14:tracePt t="74635" x="4200525" y="2908300"/>
          <p14:tracePt t="74651" x="4271963" y="2865438"/>
          <p14:tracePt t="74668" x="4351338" y="2808288"/>
          <p14:tracePt t="74684" x="4400550" y="2757488"/>
          <p14:tracePt t="74701" x="4451350" y="2700338"/>
          <p14:tracePt t="74717" x="4479925" y="2657475"/>
          <p14:tracePt t="74735" x="4500563" y="2628900"/>
          <p14:tracePt t="74751" x="4514850" y="2608263"/>
          <p14:tracePt t="74768" x="4537075" y="2579688"/>
          <p14:tracePt t="74785" x="4543425" y="2571750"/>
          <p14:tracePt t="74801" x="4551363" y="2571750"/>
          <p14:tracePt t="74818" x="4551363" y="2565400"/>
          <p14:tracePt t="74910" x="4522788" y="2600325"/>
          <p14:tracePt t="74921" x="4471988" y="2643188"/>
          <p14:tracePt t="74929" x="4343400" y="2722563"/>
          <p14:tracePt t="74937" x="4186238" y="2779713"/>
          <p14:tracePt t="74951" x="4171950" y="2779713"/>
          <p14:tracePt t="74985" x="4165600" y="2779713"/>
          <p14:tracePt t="75001" x="4222750" y="2779713"/>
          <p14:tracePt t="75185" x="4214813" y="2779713"/>
          <p14:tracePt t="75201" x="4208463" y="2786063"/>
          <p14:tracePt t="75209" x="4208463" y="2794000"/>
          <p14:tracePt t="75232" x="4208463" y="2800350"/>
          <p14:tracePt t="75249" x="4208463" y="2814638"/>
          <p14:tracePt t="75265" x="4208463" y="2822575"/>
          <p14:tracePt t="75273" x="4200525" y="2828925"/>
          <p14:tracePt t="75281" x="4200525" y="2836863"/>
          <p14:tracePt t="75288" x="4200525" y="2857500"/>
          <p14:tracePt t="75300" x="4186238" y="2894013"/>
          <p14:tracePt t="75317" x="4157663" y="2971800"/>
          <p14:tracePt t="75334" x="4100513" y="3094038"/>
          <p14:tracePt t="75351" x="4029075" y="3243263"/>
          <p14:tracePt t="75367" x="3943350" y="3429000"/>
          <p14:tracePt t="75367" x="3900488" y="3522663"/>
          <p14:tracePt t="75385" x="3822700" y="3722688"/>
          <p14:tracePt t="75401" x="3757613" y="3922713"/>
          <p14:tracePt t="75418" x="3722688" y="4100513"/>
          <p14:tracePt t="75434" x="3700463" y="4257675"/>
          <p14:tracePt t="75451" x="3694113" y="4394200"/>
          <p14:tracePt t="75467" x="3700463" y="4500563"/>
          <p14:tracePt t="75484" x="3722688" y="4594225"/>
          <p14:tracePt t="75501" x="3743325" y="4657725"/>
          <p14:tracePt t="75518" x="3771900" y="4714875"/>
          <p14:tracePt t="75534" x="3794125" y="4772025"/>
          <p14:tracePt t="75551" x="3822700" y="4822825"/>
          <p14:tracePt t="75567" x="3857625" y="4879975"/>
          <p14:tracePt t="75567" x="3886200" y="4908550"/>
          <p14:tracePt t="75584" x="3951288" y="4986338"/>
          <p14:tracePt t="75601" x="4022725" y="5072063"/>
          <p14:tracePt t="75617" x="4108450" y="5151438"/>
          <p14:tracePt t="75634" x="4179888" y="5214938"/>
          <p14:tracePt t="75651" x="4222750" y="5265738"/>
          <p14:tracePt t="75668" x="4251325" y="5294313"/>
          <p14:tracePt t="75684" x="4271963" y="5322888"/>
          <p14:tracePt t="75701" x="4308475" y="5351463"/>
          <p14:tracePt t="75717" x="4337050" y="5380038"/>
          <p14:tracePt t="75734" x="4379913" y="5400675"/>
          <p14:tracePt t="75751" x="4400550" y="5422900"/>
          <p14:tracePt t="75768" x="4437063" y="5451475"/>
          <p14:tracePt t="75784" x="4479925" y="5472113"/>
          <p14:tracePt t="75801" x="4508500" y="5494338"/>
          <p14:tracePt t="75817" x="4537075" y="5508625"/>
          <p14:tracePt t="75834" x="4551363" y="5514975"/>
          <p14:tracePt t="75850" x="4579938" y="5522913"/>
          <p14:tracePt t="75867" x="4586288" y="5529263"/>
          <p14:tracePt t="75936" x="4594225" y="5529263"/>
          <p14:tracePt t="76184" x="4594225" y="5522913"/>
          <p14:tracePt t="76192" x="4594225" y="5508625"/>
          <p14:tracePt t="76201" x="4594225" y="5500688"/>
          <p14:tracePt t="76202" x="4594225" y="5486400"/>
          <p14:tracePt t="76217" x="4594225" y="5451475"/>
          <p14:tracePt t="76234" x="4594225" y="5429250"/>
          <p14:tracePt t="76250" x="4594225" y="5408613"/>
          <p14:tracePt t="76268" x="4594225" y="5386388"/>
          <p14:tracePt t="76723" x="4594225" y="5380038"/>
          <p14:tracePt t="76761" x="4594225" y="5357813"/>
          <p14:tracePt t="76769" x="4594225" y="5322888"/>
          <p14:tracePt t="76777" x="4586288" y="5280025"/>
          <p14:tracePt t="76785" x="4572000" y="5194300"/>
          <p14:tracePt t="76801" x="4557713" y="5143500"/>
          <p14:tracePt t="76802" x="4537075" y="5051425"/>
          <p14:tracePt t="76818" x="4508500" y="4957763"/>
          <p14:tracePt t="76834" x="4494213" y="4886325"/>
          <p14:tracePt t="76851" x="4471988" y="4800600"/>
          <p14:tracePt t="76868" x="4451350" y="4722813"/>
          <p14:tracePt t="76884" x="4429125" y="4637088"/>
          <p14:tracePt t="76901" x="4400550" y="4537075"/>
          <p14:tracePt t="76918" x="4365625" y="4422775"/>
          <p14:tracePt t="76934" x="4322763" y="4300538"/>
          <p14:tracePt t="76951" x="4257675" y="4165600"/>
          <p14:tracePt t="76968" x="4200525" y="4022725"/>
          <p14:tracePt t="76985" x="4129088" y="3886200"/>
          <p14:tracePt t="77001" x="4014788" y="3694113"/>
          <p14:tracePt t="77018" x="3914775" y="3565525"/>
          <p14:tracePt t="77034" x="3800475" y="3465513"/>
          <p14:tracePt t="77051" x="3665538" y="3386138"/>
          <p14:tracePt t="77068" x="3536950" y="3322638"/>
          <p14:tracePt t="77084" x="3379788" y="3286125"/>
          <p14:tracePt t="77101" x="3228975" y="3265488"/>
          <p14:tracePt t="77118" x="3128963" y="3257550"/>
          <p14:tracePt t="77134" x="3057525" y="3257550"/>
          <p14:tracePt t="77151" x="2971800" y="3279775"/>
          <p14:tracePt t="77168" x="2900363" y="3308350"/>
          <p14:tracePt t="77184" x="2828925" y="3336925"/>
          <p14:tracePt t="77184" x="2794000" y="3357563"/>
          <p14:tracePt t="77201" x="2728913" y="3414713"/>
          <p14:tracePt t="77218" x="2679700" y="3479800"/>
          <p14:tracePt t="77235" x="2628900" y="3543300"/>
          <p14:tracePt t="77251" x="2608263" y="3594100"/>
          <p14:tracePt t="77268" x="2593975" y="3636963"/>
          <p14:tracePt t="77284" x="2593975" y="3694113"/>
          <p14:tracePt t="77301" x="2586038" y="3736975"/>
          <p14:tracePt t="77318" x="2586038" y="3779838"/>
          <p14:tracePt t="77335" x="2586038" y="3836988"/>
          <p14:tracePt t="77351" x="2608263" y="3894138"/>
          <p14:tracePt t="77368" x="2643188" y="3929063"/>
          <p14:tracePt t="77384" x="2686050" y="3971925"/>
          <p14:tracePt t="77384" x="2722563" y="3994150"/>
          <p14:tracePt t="77401" x="2808288" y="4022725"/>
          <p14:tracePt t="77418" x="2914650" y="4043363"/>
          <p14:tracePt t="77434" x="3014663" y="4043363"/>
          <p14:tracePt t="77451" x="3086100" y="4037013"/>
          <p14:tracePt t="77468" x="3157538" y="4000500"/>
          <p14:tracePt t="77485" x="3222625" y="3957638"/>
          <p14:tracePt t="77501" x="3294063" y="3900488"/>
          <p14:tracePt t="77518" x="3343275" y="3843338"/>
          <p14:tracePt t="77534" x="3371850" y="3794125"/>
          <p14:tracePt t="77551" x="3394075" y="3751263"/>
          <p14:tracePt t="77567" x="3408363" y="3714750"/>
          <p14:tracePt t="77584" x="3408363" y="3686175"/>
          <p14:tracePt t="77601" x="3408363" y="3657600"/>
          <p14:tracePt t="77618" x="3408363" y="3636963"/>
          <p14:tracePt t="77634" x="3394075" y="3614738"/>
          <p14:tracePt t="77651" x="3379788" y="3600450"/>
          <p14:tracePt t="77667" x="3336925" y="3586163"/>
          <p14:tracePt t="77684" x="3294063" y="3571875"/>
          <p14:tracePt t="77701" x="3257550" y="3571875"/>
          <p14:tracePt t="77717" x="3222625" y="3571875"/>
          <p14:tracePt t="77734" x="3179763" y="3586163"/>
          <p14:tracePt t="77751" x="3114675" y="3600450"/>
          <p14:tracePt t="77767" x="3036888" y="3636963"/>
          <p14:tracePt t="77784" x="2957513" y="3686175"/>
          <p14:tracePt t="77784" x="2922588" y="3708400"/>
          <p14:tracePt t="77801" x="2871788" y="3757613"/>
          <p14:tracePt t="77818" x="2836863" y="3808413"/>
          <p14:tracePt t="77834" x="2808288" y="3865563"/>
          <p14:tracePt t="77851" x="2786063" y="3914775"/>
          <p14:tracePt t="77867" x="2779713" y="3957638"/>
          <p14:tracePt t="77884" x="2779713" y="4000500"/>
          <p14:tracePt t="77901" x="2779713" y="4029075"/>
          <p14:tracePt t="77917" x="2779713" y="4057650"/>
          <p14:tracePt t="77934" x="2794000" y="4079875"/>
          <p14:tracePt t="77951" x="2808288" y="4094163"/>
          <p14:tracePt t="77967" x="2828925" y="4100513"/>
          <p14:tracePt t="77984" x="2851150" y="4108450"/>
          <p14:tracePt t="78001" x="2886075" y="4108450"/>
          <p14:tracePt t="78050" x="2894013" y="4108450"/>
          <p14:tracePt t="79505" x="2894013" y="4114800"/>
          <p14:tracePt t="79505"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92500" lnSpcReduction="10000"/>
          </a:bodyPr>
          <a:lstStyle/>
          <a:p>
            <a:r>
              <a:rPr lang="cs-CZ" dirty="0" smtClean="0"/>
              <a:t>Světlo</a:t>
            </a:r>
          </a:p>
          <a:p>
            <a:r>
              <a:rPr lang="cs-CZ" dirty="0" smtClean="0"/>
              <a:t>Světlo jako potrava</a:t>
            </a:r>
          </a:p>
          <a:p>
            <a:pPr lvl="1"/>
            <a:r>
              <a:rPr lang="cs-CZ" dirty="0" smtClean="0"/>
              <a:t>FOTOSYNTÉZA</a:t>
            </a:r>
          </a:p>
          <a:p>
            <a:r>
              <a:rPr lang="cs-CZ" dirty="0" smtClean="0"/>
              <a:t>Světlo jako nepřítel</a:t>
            </a:r>
          </a:p>
          <a:p>
            <a:pPr lvl="1"/>
            <a:r>
              <a:rPr lang="cs-CZ" dirty="0" smtClean="0"/>
              <a:t>ROS</a:t>
            </a:r>
          </a:p>
          <a:p>
            <a:r>
              <a:rPr lang="cs-CZ" dirty="0" smtClean="0"/>
              <a:t>Světlo jako informace</a:t>
            </a:r>
          </a:p>
          <a:p>
            <a:pPr lvl="1"/>
            <a:r>
              <a:rPr lang="cs-CZ" dirty="0" smtClean="0"/>
              <a:t>FOTORECEPCE, FOTOAKLIMACE</a:t>
            </a:r>
          </a:p>
          <a:p>
            <a:pPr lvl="1"/>
            <a:r>
              <a:rPr lang="cs-CZ" dirty="0" err="1"/>
              <a:t>o</a:t>
            </a:r>
            <a:r>
              <a:rPr lang="cs-CZ" dirty="0" err="1" smtClean="0"/>
              <a:t>ptogenenetika</a:t>
            </a:r>
            <a:endParaRPr lang="cs-CZ" dirty="0" smtClean="0"/>
          </a:p>
          <a:p>
            <a:pPr lvl="1"/>
            <a:r>
              <a:rPr lang="cs-CZ" dirty="0" smtClean="0"/>
              <a:t>stav rostlin </a:t>
            </a:r>
          </a:p>
          <a:p>
            <a:pPr lvl="1"/>
            <a:endParaRPr lang="cs-CZ" dirty="0" smtClean="0"/>
          </a:p>
          <a:p>
            <a:pPr marL="268288" lvl="1" indent="-268288"/>
            <a:r>
              <a:rPr lang="cs-CZ" sz="2800" dirty="0"/>
              <a:t>Rostlinné oči (?)</a:t>
            </a:r>
          </a:p>
          <a:p>
            <a:pPr lvl="1"/>
            <a:endParaRPr lang="cs-CZ" dirty="0"/>
          </a:p>
          <a:p>
            <a:pPr marL="457200" lvl="1" indent="0">
              <a:buNone/>
            </a:pPr>
            <a:endParaRPr lang="cs-CZ" dirty="0" smtClean="0"/>
          </a:p>
        </p:txBody>
      </p:sp>
      <p:sp>
        <p:nvSpPr>
          <p:cNvPr id="5" name="Nadpis 1"/>
          <p:cNvSpPr txBox="1">
            <a:spLocks/>
          </p:cNvSpPr>
          <p:nvPr/>
        </p:nvSpPr>
        <p:spPr>
          <a:xfrm>
            <a:off x="0" y="285977"/>
            <a:ext cx="12192000" cy="1193800"/>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ln w="22225">
                  <a:noFill/>
                </a:ln>
                <a:latin typeface="+mn-lt"/>
              </a:rPr>
              <a:t>ROSTLINY A SVĚTLO</a:t>
            </a:r>
            <a:endParaRPr lang="cs-CZ" sz="5000" b="1" dirty="0">
              <a:ln w="22225">
                <a:noFill/>
              </a:ln>
              <a:latin typeface="+mn-lt"/>
            </a:endParaRPr>
          </a:p>
        </p:txBody>
      </p:sp>
    </p:spTree>
    <p:extLst>
      <p:ext uri="{BB962C8B-B14F-4D97-AF65-F5344CB8AC3E}">
        <p14:creationId xmlns:p14="http://schemas.microsoft.com/office/powerpoint/2010/main" val="2130575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226740"/>
            <a:ext cx="12192000" cy="584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a:latin typeface="Calibri" panose="020F0502020204030204" pitchFamily="34" charset="0"/>
                <a:cs typeface="Calibri" panose="020F0502020204030204" pitchFamily="34" charset="0"/>
              </a:rPr>
              <a:t>OPTIMÁLNÍ OZÁŘENOST</a:t>
            </a:r>
            <a:endParaRPr lang="cs-CZ" altLang="cs-CZ" sz="2000" b="1" dirty="0">
              <a:latin typeface="Calibri" panose="020F0502020204030204" pitchFamily="34" charset="0"/>
              <a:cs typeface="Calibri" panose="020F0502020204030204" pitchFamily="34" charset="0"/>
            </a:endParaRPr>
          </a:p>
        </p:txBody>
      </p:sp>
      <p:grpSp>
        <p:nvGrpSpPr>
          <p:cNvPr id="6147" name="Group 66"/>
          <p:cNvGrpSpPr>
            <a:grpSpLocks/>
          </p:cNvGrpSpPr>
          <p:nvPr/>
        </p:nvGrpSpPr>
        <p:grpSpPr bwMode="auto">
          <a:xfrm>
            <a:off x="6483350" y="4722814"/>
            <a:ext cx="2895600" cy="1665287"/>
            <a:chOff x="3288" y="2750"/>
            <a:chExt cx="1824" cy="1049"/>
          </a:xfrm>
        </p:grpSpPr>
        <p:sp>
          <p:nvSpPr>
            <p:cNvPr id="6225" name="AutoShape 3"/>
            <p:cNvSpPr>
              <a:spLocks noChangeArrowheads="1"/>
            </p:cNvSpPr>
            <p:nvPr/>
          </p:nvSpPr>
          <p:spPr bwMode="auto">
            <a:xfrm>
              <a:off x="3288" y="2750"/>
              <a:ext cx="1824" cy="10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395 h 21600"/>
                <a:gd name="T14" fmla="*/ 18900 w 21600"/>
                <a:gd name="T15" fmla="*/ 1620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226" name="Text Box 4"/>
            <p:cNvSpPr txBox="1">
              <a:spLocks noChangeArrowheads="1"/>
            </p:cNvSpPr>
            <p:nvPr/>
          </p:nvSpPr>
          <p:spPr bwMode="auto">
            <a:xfrm>
              <a:off x="3470" y="3158"/>
              <a:ext cx="1536" cy="25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2000">
                  <a:latin typeface="Calibri" panose="020F0502020204030204" pitchFamily="34" charset="0"/>
                  <a:cs typeface="Calibri" panose="020F0502020204030204" pitchFamily="34" charset="0"/>
                </a:rPr>
                <a:t>FOTOSYNTÉZA</a:t>
              </a:r>
            </a:p>
          </p:txBody>
        </p:sp>
      </p:grpSp>
      <p:grpSp>
        <p:nvGrpSpPr>
          <p:cNvPr id="6148" name="Skupina 1"/>
          <p:cNvGrpSpPr>
            <a:grpSpLocks/>
          </p:cNvGrpSpPr>
          <p:nvPr/>
        </p:nvGrpSpPr>
        <p:grpSpPr bwMode="auto">
          <a:xfrm>
            <a:off x="2189163" y="2419351"/>
            <a:ext cx="3124200" cy="3990975"/>
            <a:chOff x="1981200" y="2057400"/>
            <a:chExt cx="3124200" cy="3990975"/>
          </a:xfrm>
        </p:grpSpPr>
        <p:grpSp>
          <p:nvGrpSpPr>
            <p:cNvPr id="6172" name="Group 9"/>
            <p:cNvGrpSpPr>
              <a:grpSpLocks/>
            </p:cNvGrpSpPr>
            <p:nvPr/>
          </p:nvGrpSpPr>
          <p:grpSpPr bwMode="auto">
            <a:xfrm>
              <a:off x="1981200" y="2057400"/>
              <a:ext cx="3124200" cy="3990975"/>
              <a:chOff x="1248" y="1344"/>
              <a:chExt cx="1968" cy="2514"/>
            </a:xfrm>
          </p:grpSpPr>
          <p:sp>
            <p:nvSpPr>
              <p:cNvPr id="6174" name="Line 10"/>
              <p:cNvSpPr>
                <a:spLocks noChangeShapeType="1"/>
              </p:cNvSpPr>
              <p:nvPr/>
            </p:nvSpPr>
            <p:spPr bwMode="auto">
              <a:xfrm flipV="1">
                <a:off x="2187" y="2737"/>
                <a:ext cx="224" cy="211"/>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nvGrpSpPr>
              <p:cNvPr id="6175" name="Group 11"/>
              <p:cNvGrpSpPr>
                <a:grpSpLocks/>
              </p:cNvGrpSpPr>
              <p:nvPr/>
            </p:nvGrpSpPr>
            <p:grpSpPr bwMode="auto">
              <a:xfrm>
                <a:off x="1785" y="1724"/>
                <a:ext cx="1431" cy="1139"/>
                <a:chOff x="432" y="2160"/>
                <a:chExt cx="1152" cy="912"/>
              </a:xfrm>
            </p:grpSpPr>
            <p:sp>
              <p:nvSpPr>
                <p:cNvPr id="6204" name="Oval 12"/>
                <p:cNvSpPr>
                  <a:spLocks noChangeArrowheads="1"/>
                </p:cNvSpPr>
                <p:nvPr/>
              </p:nvSpPr>
              <p:spPr bwMode="auto">
                <a:xfrm>
                  <a:off x="1200"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05" name="Oval 13"/>
                <p:cNvSpPr>
                  <a:spLocks noChangeArrowheads="1"/>
                </p:cNvSpPr>
                <p:nvPr/>
              </p:nvSpPr>
              <p:spPr bwMode="auto">
                <a:xfrm>
                  <a:off x="139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06" name="Oval 14"/>
                <p:cNvSpPr>
                  <a:spLocks noChangeArrowheads="1"/>
                </p:cNvSpPr>
                <p:nvPr/>
              </p:nvSpPr>
              <p:spPr bwMode="auto">
                <a:xfrm>
                  <a:off x="1296"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07" name="Oval 15"/>
                <p:cNvSpPr>
                  <a:spLocks noChangeArrowheads="1"/>
                </p:cNvSpPr>
                <p:nvPr/>
              </p:nvSpPr>
              <p:spPr bwMode="auto">
                <a:xfrm>
                  <a:off x="1008"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08" name="Oval 16"/>
                <p:cNvSpPr>
                  <a:spLocks noChangeArrowheads="1"/>
                </p:cNvSpPr>
                <p:nvPr/>
              </p:nvSpPr>
              <p:spPr bwMode="auto">
                <a:xfrm>
                  <a:off x="816"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09" name="Oval 17"/>
                <p:cNvSpPr>
                  <a:spLocks noChangeArrowheads="1"/>
                </p:cNvSpPr>
                <p:nvPr/>
              </p:nvSpPr>
              <p:spPr bwMode="auto">
                <a:xfrm>
                  <a:off x="624"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0" name="Oval 18"/>
                <p:cNvSpPr>
                  <a:spLocks noChangeArrowheads="1"/>
                </p:cNvSpPr>
                <p:nvPr/>
              </p:nvSpPr>
              <p:spPr bwMode="auto">
                <a:xfrm>
                  <a:off x="1104"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1" name="Oval 19"/>
                <p:cNvSpPr>
                  <a:spLocks noChangeArrowheads="1"/>
                </p:cNvSpPr>
                <p:nvPr/>
              </p:nvSpPr>
              <p:spPr bwMode="auto">
                <a:xfrm>
                  <a:off x="43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2" name="Oval 20"/>
                <p:cNvSpPr>
                  <a:spLocks noChangeArrowheads="1"/>
                </p:cNvSpPr>
                <p:nvPr/>
              </p:nvSpPr>
              <p:spPr bwMode="auto">
                <a:xfrm>
                  <a:off x="912"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3" name="Oval 21"/>
                <p:cNvSpPr>
                  <a:spLocks noChangeArrowheads="1"/>
                </p:cNvSpPr>
                <p:nvPr/>
              </p:nvSpPr>
              <p:spPr bwMode="auto">
                <a:xfrm>
                  <a:off x="720"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4" name="Oval 22"/>
                <p:cNvSpPr>
                  <a:spLocks noChangeArrowheads="1"/>
                </p:cNvSpPr>
                <p:nvPr/>
              </p:nvSpPr>
              <p:spPr bwMode="auto">
                <a:xfrm>
                  <a:off x="528"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5" name="Oval 23"/>
                <p:cNvSpPr>
                  <a:spLocks noChangeArrowheads="1"/>
                </p:cNvSpPr>
                <p:nvPr/>
              </p:nvSpPr>
              <p:spPr bwMode="auto">
                <a:xfrm>
                  <a:off x="1104"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6" name="Oval 24"/>
                <p:cNvSpPr>
                  <a:spLocks noChangeArrowheads="1"/>
                </p:cNvSpPr>
                <p:nvPr/>
              </p:nvSpPr>
              <p:spPr bwMode="auto">
                <a:xfrm>
                  <a:off x="912"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7" name="Oval 25"/>
                <p:cNvSpPr>
                  <a:spLocks noChangeArrowheads="1"/>
                </p:cNvSpPr>
                <p:nvPr/>
              </p:nvSpPr>
              <p:spPr bwMode="auto">
                <a:xfrm>
                  <a:off x="720"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8" name="Oval 26"/>
                <p:cNvSpPr>
                  <a:spLocks noChangeArrowheads="1"/>
                </p:cNvSpPr>
                <p:nvPr/>
              </p:nvSpPr>
              <p:spPr bwMode="auto">
                <a:xfrm>
                  <a:off x="1200"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19" name="Oval 27"/>
                <p:cNvSpPr>
                  <a:spLocks noChangeArrowheads="1"/>
                </p:cNvSpPr>
                <p:nvPr/>
              </p:nvSpPr>
              <p:spPr bwMode="auto">
                <a:xfrm>
                  <a:off x="1008"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20" name="Oval 28"/>
                <p:cNvSpPr>
                  <a:spLocks noChangeArrowheads="1"/>
                </p:cNvSpPr>
                <p:nvPr/>
              </p:nvSpPr>
              <p:spPr bwMode="auto">
                <a:xfrm>
                  <a:off x="816"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21" name="Oval 29"/>
                <p:cNvSpPr>
                  <a:spLocks noChangeArrowheads="1"/>
                </p:cNvSpPr>
                <p:nvPr/>
              </p:nvSpPr>
              <p:spPr bwMode="auto">
                <a:xfrm>
                  <a:off x="624"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22" name="Oval 30"/>
                <p:cNvSpPr>
                  <a:spLocks noChangeArrowheads="1"/>
                </p:cNvSpPr>
                <p:nvPr/>
              </p:nvSpPr>
              <p:spPr bwMode="auto">
                <a:xfrm>
                  <a:off x="1008"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23" name="Oval 31"/>
                <p:cNvSpPr>
                  <a:spLocks noChangeArrowheads="1"/>
                </p:cNvSpPr>
                <p:nvPr/>
              </p:nvSpPr>
              <p:spPr bwMode="auto">
                <a:xfrm>
                  <a:off x="816"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224" name="Oval 32"/>
                <p:cNvSpPr>
                  <a:spLocks noChangeArrowheads="1"/>
                </p:cNvSpPr>
                <p:nvPr/>
              </p:nvSpPr>
              <p:spPr bwMode="auto">
                <a:xfrm>
                  <a:off x="912" y="28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grpSp>
          <p:sp>
            <p:nvSpPr>
              <p:cNvPr id="6176" name="Oval 33"/>
              <p:cNvSpPr>
                <a:spLocks noChangeArrowheads="1"/>
              </p:cNvSpPr>
              <p:nvPr/>
            </p:nvSpPr>
            <p:spPr bwMode="auto">
              <a:xfrm>
                <a:off x="2381" y="2592"/>
                <a:ext cx="239" cy="271"/>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6177" name="Line 34"/>
              <p:cNvSpPr>
                <a:spLocks noChangeShapeType="1"/>
              </p:cNvSpPr>
              <p:nvPr/>
            </p:nvSpPr>
            <p:spPr bwMode="auto">
              <a:xfrm>
                <a:off x="2202"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78" name="Line 35"/>
              <p:cNvSpPr>
                <a:spLocks noChangeShapeType="1"/>
              </p:cNvSpPr>
              <p:nvPr/>
            </p:nvSpPr>
            <p:spPr bwMode="auto">
              <a:xfrm>
                <a:off x="2381"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79" name="Line 36"/>
              <p:cNvSpPr>
                <a:spLocks noChangeShapeType="1"/>
              </p:cNvSpPr>
              <p:nvPr/>
            </p:nvSpPr>
            <p:spPr bwMode="auto">
              <a:xfrm>
                <a:off x="2560"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0" name="Line 37"/>
              <p:cNvSpPr>
                <a:spLocks noChangeShapeType="1"/>
              </p:cNvSpPr>
              <p:nvPr/>
            </p:nvSpPr>
            <p:spPr bwMode="auto">
              <a:xfrm>
                <a:off x="2739"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1" name="Line 38"/>
              <p:cNvSpPr>
                <a:spLocks noChangeShapeType="1"/>
              </p:cNvSpPr>
              <p:nvPr/>
            </p:nvSpPr>
            <p:spPr bwMode="auto">
              <a:xfrm>
                <a:off x="2918"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2" name="Line 39"/>
              <p:cNvSpPr>
                <a:spLocks noChangeShapeType="1"/>
              </p:cNvSpPr>
              <p:nvPr/>
            </p:nvSpPr>
            <p:spPr bwMode="auto">
              <a:xfrm>
                <a:off x="2024"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3" name="Line 40"/>
              <p:cNvSpPr>
                <a:spLocks noChangeShapeType="1"/>
              </p:cNvSpPr>
              <p:nvPr/>
            </p:nvSpPr>
            <p:spPr bwMode="auto">
              <a:xfrm flipH="1">
                <a:off x="2083" y="2049"/>
                <a:ext cx="17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4" name="Line 41"/>
              <p:cNvSpPr>
                <a:spLocks noChangeShapeType="1"/>
              </p:cNvSpPr>
              <p:nvPr/>
            </p:nvSpPr>
            <p:spPr bwMode="auto">
              <a:xfrm flipV="1">
                <a:off x="2381" y="215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5" name="Line 42"/>
              <p:cNvSpPr>
                <a:spLocks noChangeShapeType="1"/>
              </p:cNvSpPr>
              <p:nvPr/>
            </p:nvSpPr>
            <p:spPr bwMode="auto">
              <a:xfrm>
                <a:off x="2083"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6" name="Line 43"/>
              <p:cNvSpPr>
                <a:spLocks noChangeShapeType="1"/>
              </p:cNvSpPr>
              <p:nvPr/>
            </p:nvSpPr>
            <p:spPr bwMode="auto">
              <a:xfrm flipH="1">
                <a:off x="2501"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7" name="Line 44"/>
              <p:cNvSpPr>
                <a:spLocks noChangeShapeType="1"/>
              </p:cNvSpPr>
              <p:nvPr/>
            </p:nvSpPr>
            <p:spPr bwMode="auto">
              <a:xfrm flipH="1">
                <a:off x="2501" y="2212"/>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8" name="Line 45"/>
              <p:cNvSpPr>
                <a:spLocks noChangeShapeType="1"/>
              </p:cNvSpPr>
              <p:nvPr/>
            </p:nvSpPr>
            <p:spPr bwMode="auto">
              <a:xfrm>
                <a:off x="2262" y="2375"/>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89" name="Line 46"/>
              <p:cNvSpPr>
                <a:spLocks noChangeShapeType="1"/>
              </p:cNvSpPr>
              <p:nvPr/>
            </p:nvSpPr>
            <p:spPr bwMode="auto">
              <a:xfrm flipH="1">
                <a:off x="2739"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0" name="Line 47"/>
              <p:cNvSpPr>
                <a:spLocks noChangeShapeType="1"/>
              </p:cNvSpPr>
              <p:nvPr/>
            </p:nvSpPr>
            <p:spPr bwMode="auto">
              <a:xfrm>
                <a:off x="2679" y="2049"/>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1" name="Line 48"/>
              <p:cNvSpPr>
                <a:spLocks noChangeShapeType="1"/>
              </p:cNvSpPr>
              <p:nvPr/>
            </p:nvSpPr>
            <p:spPr bwMode="auto">
              <a:xfrm>
                <a:off x="1904"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2" name="Line 49"/>
              <p:cNvSpPr>
                <a:spLocks noChangeShapeType="1"/>
              </p:cNvSpPr>
              <p:nvPr/>
            </p:nvSpPr>
            <p:spPr bwMode="auto">
              <a:xfrm flipH="1">
                <a:off x="2381" y="253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3" name="Text Box 50"/>
              <p:cNvSpPr txBox="1">
                <a:spLocks noChangeArrowheads="1"/>
              </p:cNvSpPr>
              <p:nvPr/>
            </p:nvSpPr>
            <p:spPr bwMode="auto">
              <a:xfrm>
                <a:off x="1248" y="1978"/>
                <a:ext cx="716"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latin typeface="Calibri" panose="020F0502020204030204" pitchFamily="34" charset="0"/>
                    <a:cs typeface="Calibri" panose="020F0502020204030204" pitchFamily="34" charset="0"/>
                  </a:rPr>
                  <a:t>antény</a:t>
                </a:r>
              </a:p>
              <a:p>
                <a:pPr algn="ctr">
                  <a:spcBef>
                    <a:spcPct val="0"/>
                  </a:spcBef>
                  <a:buFontTx/>
                  <a:buNone/>
                </a:pPr>
                <a:r>
                  <a:rPr lang="cs-CZ" altLang="cs-CZ" sz="2000">
                    <a:latin typeface="Calibri" panose="020F0502020204030204" pitchFamily="34" charset="0"/>
                    <a:cs typeface="Calibri" panose="020F0502020204030204" pitchFamily="34" charset="0"/>
                  </a:rPr>
                  <a:t>(LHC)</a:t>
                </a:r>
              </a:p>
            </p:txBody>
          </p:sp>
          <p:sp>
            <p:nvSpPr>
              <p:cNvPr id="6194" name="Text Box 51"/>
              <p:cNvSpPr txBox="1">
                <a:spLocks noChangeArrowheads="1"/>
              </p:cNvSpPr>
              <p:nvPr/>
            </p:nvSpPr>
            <p:spPr bwMode="auto">
              <a:xfrm>
                <a:off x="1248" y="2568"/>
                <a:ext cx="939"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latin typeface="Calibri" panose="020F0502020204030204" pitchFamily="34" charset="0"/>
                    <a:cs typeface="Calibri" panose="020F0502020204030204" pitchFamily="34" charset="0"/>
                  </a:rPr>
                  <a:t>reakční centrum</a:t>
                </a:r>
                <a:endParaRPr lang="cs-CZ" altLang="cs-CZ" sz="2400">
                  <a:latin typeface="Calibri" panose="020F0502020204030204" pitchFamily="34" charset="0"/>
                  <a:cs typeface="Calibri" panose="020F0502020204030204" pitchFamily="34" charset="0"/>
                </a:endParaRPr>
              </a:p>
            </p:txBody>
          </p:sp>
          <p:sp>
            <p:nvSpPr>
              <p:cNvPr id="6195" name="Line 53"/>
              <p:cNvSpPr>
                <a:spLocks noChangeShapeType="1"/>
              </p:cNvSpPr>
              <p:nvPr/>
            </p:nvSpPr>
            <p:spPr bwMode="auto">
              <a:xfrm>
                <a:off x="2500" y="2737"/>
                <a:ext cx="224" cy="253"/>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6" name="Text Box 54"/>
              <p:cNvSpPr txBox="1">
                <a:spLocks noChangeArrowheads="1"/>
              </p:cNvSpPr>
              <p:nvPr/>
            </p:nvSpPr>
            <p:spPr bwMode="auto">
              <a:xfrm>
                <a:off x="2411" y="3456"/>
                <a:ext cx="760" cy="2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akceptor</a:t>
                </a:r>
              </a:p>
            </p:txBody>
          </p:sp>
          <p:sp>
            <p:nvSpPr>
              <p:cNvPr id="6197" name="Line 55"/>
              <p:cNvSpPr>
                <a:spLocks noChangeShapeType="1"/>
              </p:cNvSpPr>
              <p:nvPr/>
            </p:nvSpPr>
            <p:spPr bwMode="auto">
              <a:xfrm>
                <a:off x="2769"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8" name="Line 56"/>
              <p:cNvSpPr>
                <a:spLocks noChangeShapeType="1"/>
              </p:cNvSpPr>
              <p:nvPr/>
            </p:nvSpPr>
            <p:spPr bwMode="auto">
              <a:xfrm flipV="1">
                <a:off x="2187"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99" name="Oval 57"/>
              <p:cNvSpPr>
                <a:spLocks noChangeArrowheads="1"/>
              </p:cNvSpPr>
              <p:nvPr/>
            </p:nvSpPr>
            <p:spPr bwMode="auto">
              <a:xfrm>
                <a:off x="2098" y="2990"/>
                <a:ext cx="179" cy="16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sp>
            <p:nvSpPr>
              <p:cNvPr id="6200" name="Text Box 58"/>
              <p:cNvSpPr txBox="1">
                <a:spLocks noChangeArrowheads="1"/>
              </p:cNvSpPr>
              <p:nvPr/>
            </p:nvSpPr>
            <p:spPr bwMode="auto">
              <a:xfrm>
                <a:off x="1919" y="3454"/>
                <a:ext cx="581" cy="40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donor</a:t>
                </a:r>
              </a:p>
              <a:p>
                <a:pPr>
                  <a:spcBef>
                    <a:spcPct val="0"/>
                  </a:spcBef>
                  <a:buFontTx/>
                  <a:buNone/>
                </a:pPr>
                <a:r>
                  <a:rPr lang="cs-CZ" altLang="cs-CZ" sz="1800">
                    <a:latin typeface="Calibri" panose="020F0502020204030204" pitchFamily="34" charset="0"/>
                    <a:cs typeface="Calibri" panose="020F0502020204030204" pitchFamily="34" charset="0"/>
                  </a:rPr>
                  <a:t>(H</a:t>
                </a:r>
                <a:r>
                  <a:rPr lang="cs-CZ" altLang="cs-CZ" sz="1800" baseline="-25000">
                    <a:latin typeface="Calibri" panose="020F0502020204030204" pitchFamily="34" charset="0"/>
                    <a:cs typeface="Calibri" panose="020F0502020204030204" pitchFamily="34" charset="0"/>
                  </a:rPr>
                  <a:t>2</a:t>
                </a:r>
                <a:r>
                  <a:rPr lang="cs-CZ" altLang="cs-CZ" sz="1800">
                    <a:latin typeface="Calibri" panose="020F0502020204030204" pitchFamily="34" charset="0"/>
                    <a:cs typeface="Calibri" panose="020F0502020204030204" pitchFamily="34" charset="0"/>
                  </a:rPr>
                  <a:t>O)</a:t>
                </a:r>
              </a:p>
            </p:txBody>
          </p:sp>
          <p:sp>
            <p:nvSpPr>
              <p:cNvPr id="6201" name="Line 59"/>
              <p:cNvSpPr>
                <a:spLocks noChangeShapeType="1"/>
              </p:cNvSpPr>
              <p:nvPr/>
            </p:nvSpPr>
            <p:spPr bwMode="auto">
              <a:xfrm flipH="1">
                <a:off x="2448" y="2544"/>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202" name="Line 60"/>
              <p:cNvSpPr>
                <a:spLocks noChangeShapeType="1"/>
              </p:cNvSpPr>
              <p:nvPr/>
            </p:nvSpPr>
            <p:spPr bwMode="auto">
              <a:xfrm>
                <a:off x="2304" y="259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203" name="Line 61"/>
              <p:cNvSpPr>
                <a:spLocks noChangeShapeType="1"/>
              </p:cNvSpPr>
              <p:nvPr/>
            </p:nvSpPr>
            <p:spPr bwMode="auto">
              <a:xfrm flipH="1">
                <a:off x="2736" y="2256"/>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sp>
          <p:nvSpPr>
            <p:cNvPr id="6173" name="Oval 57"/>
            <p:cNvSpPr>
              <a:spLocks noChangeArrowheads="1"/>
            </p:cNvSpPr>
            <p:nvPr/>
          </p:nvSpPr>
          <p:spPr bwMode="auto">
            <a:xfrm>
              <a:off x="4206082" y="4670425"/>
              <a:ext cx="284163" cy="268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grpSp>
      <p:grpSp>
        <p:nvGrpSpPr>
          <p:cNvPr id="6149" name="Skupina 62"/>
          <p:cNvGrpSpPr>
            <a:grpSpLocks/>
          </p:cNvGrpSpPr>
          <p:nvPr/>
        </p:nvGrpSpPr>
        <p:grpSpPr bwMode="auto">
          <a:xfrm>
            <a:off x="5621338" y="1381126"/>
            <a:ext cx="4762500" cy="2987675"/>
            <a:chOff x="457200" y="1600200"/>
            <a:chExt cx="8305800" cy="4953000"/>
          </a:xfrm>
        </p:grpSpPr>
        <p:sp>
          <p:nvSpPr>
            <p:cNvPr id="6152" name="Rectangle 30"/>
            <p:cNvSpPr>
              <a:spLocks noChangeArrowheads="1"/>
            </p:cNvSpPr>
            <p:nvPr/>
          </p:nvSpPr>
          <p:spPr bwMode="auto">
            <a:xfrm>
              <a:off x="457200" y="1600200"/>
              <a:ext cx="8305800" cy="4953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6153" name="AutoShape 13"/>
            <p:cNvSpPr>
              <a:spLocks noChangeArrowheads="1"/>
            </p:cNvSpPr>
            <p:nvPr/>
          </p:nvSpPr>
          <p:spPr bwMode="auto">
            <a:xfrm>
              <a:off x="4038600" y="2528888"/>
              <a:ext cx="838200" cy="3222625"/>
            </a:xfrm>
            <a:prstGeom prst="upArrow">
              <a:avLst>
                <a:gd name="adj1" fmla="val 50000"/>
                <a:gd name="adj2" fmla="val 96117"/>
              </a:avLst>
            </a:prstGeom>
            <a:gradFill rotWithShape="0">
              <a:gsLst>
                <a:gs pos="0">
                  <a:srgbClr val="00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6154" name="Text Box 6"/>
            <p:cNvSpPr txBox="1">
              <a:spLocks noChangeArrowheads="1"/>
            </p:cNvSpPr>
            <p:nvPr/>
          </p:nvSpPr>
          <p:spPr bwMode="auto">
            <a:xfrm>
              <a:off x="1714499" y="5644897"/>
              <a:ext cx="1905000" cy="8671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základní stav</a:t>
              </a:r>
            </a:p>
          </p:txBody>
        </p:sp>
        <p:sp>
          <p:nvSpPr>
            <p:cNvPr id="6155" name="AutoShape 10"/>
            <p:cNvSpPr>
              <a:spLocks noChangeArrowheads="1"/>
            </p:cNvSpPr>
            <p:nvPr/>
          </p:nvSpPr>
          <p:spPr bwMode="auto">
            <a:xfrm>
              <a:off x="3962400" y="5613400"/>
              <a:ext cx="1752600" cy="549275"/>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6156" name="Text Box 7"/>
            <p:cNvSpPr txBox="1">
              <a:spLocks noChangeArrowheads="1"/>
            </p:cNvSpPr>
            <p:nvPr/>
          </p:nvSpPr>
          <p:spPr bwMode="auto">
            <a:xfrm>
              <a:off x="4024591" y="5552833"/>
              <a:ext cx="1600201" cy="714139"/>
            </a:xfrm>
            <a:prstGeom prst="rect">
              <a:avLst/>
            </a:prstGeom>
            <a:noFill/>
            <a:ln>
              <a:noFill/>
            </a:ln>
            <a:effectLst/>
            <a:extLst>
              <a:ext uri="{909E8E84-426E-40DD-AFC4-6F175D3DCCD1}">
                <a14:hiddenFill xmlns:a14="http://schemas.microsoft.com/office/drawing/2010/main">
                  <a:solidFill>
                    <a:srgbClr val="00FF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100">
                  <a:latin typeface="Calibri" panose="020F0502020204030204" pitchFamily="34" charset="0"/>
                  <a:cs typeface="Calibri" panose="020F0502020204030204" pitchFamily="34" charset="0"/>
                </a:rPr>
                <a:t>molekula chlorofylu</a:t>
              </a:r>
            </a:p>
          </p:txBody>
        </p:sp>
        <p:sp>
          <p:nvSpPr>
            <p:cNvPr id="6157" name="AutoShape 12"/>
            <p:cNvSpPr>
              <a:spLocks noChangeArrowheads="1"/>
            </p:cNvSpPr>
            <p:nvPr/>
          </p:nvSpPr>
          <p:spPr bwMode="auto">
            <a:xfrm rot="2700000">
              <a:off x="2214562" y="4360863"/>
              <a:ext cx="2124075"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58" name="Text Box 15"/>
            <p:cNvSpPr txBox="1">
              <a:spLocks noChangeArrowheads="1"/>
            </p:cNvSpPr>
            <p:nvPr/>
          </p:nvSpPr>
          <p:spPr bwMode="auto">
            <a:xfrm rot="-5400000">
              <a:off x="3717131" y="4007401"/>
              <a:ext cx="1490662" cy="483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ENERGIE</a:t>
              </a:r>
            </a:p>
          </p:txBody>
        </p:sp>
        <p:sp>
          <p:nvSpPr>
            <p:cNvPr id="6159" name="AutoShape 16"/>
            <p:cNvSpPr>
              <a:spLocks noChangeArrowheads="1"/>
            </p:cNvSpPr>
            <p:nvPr/>
          </p:nvSpPr>
          <p:spPr bwMode="auto">
            <a:xfrm rot="10800000">
              <a:off x="4800600" y="2255838"/>
              <a:ext cx="838200" cy="3425825"/>
            </a:xfrm>
            <a:prstGeom prst="upArrow">
              <a:avLst>
                <a:gd name="adj1" fmla="val 50000"/>
                <a:gd name="adj2" fmla="val 102178"/>
              </a:avLst>
            </a:prstGeom>
            <a:gradFill rotWithShape="0">
              <a:gsLst>
                <a:gs pos="0">
                  <a:srgbClr val="00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6160" name="AutoShape 14"/>
            <p:cNvSpPr>
              <a:spLocks noChangeArrowheads="1"/>
            </p:cNvSpPr>
            <p:nvPr/>
          </p:nvSpPr>
          <p:spPr bwMode="auto">
            <a:xfrm>
              <a:off x="3962400" y="1981200"/>
              <a:ext cx="1752600" cy="547688"/>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6161" name="Text Box 17"/>
            <p:cNvSpPr txBox="1">
              <a:spLocks noChangeArrowheads="1"/>
            </p:cNvSpPr>
            <p:nvPr/>
          </p:nvSpPr>
          <p:spPr bwMode="auto">
            <a:xfrm>
              <a:off x="1447799" y="3762376"/>
              <a:ext cx="1219199" cy="51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foton</a:t>
              </a:r>
            </a:p>
          </p:txBody>
        </p:sp>
        <p:sp>
          <p:nvSpPr>
            <p:cNvPr id="6162" name="Text Box 18"/>
            <p:cNvSpPr txBox="1">
              <a:spLocks noChangeArrowheads="1"/>
            </p:cNvSpPr>
            <p:nvPr/>
          </p:nvSpPr>
          <p:spPr bwMode="auto">
            <a:xfrm>
              <a:off x="1447799" y="2049463"/>
              <a:ext cx="2590799" cy="51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excitovaný stav</a:t>
              </a:r>
            </a:p>
          </p:txBody>
        </p:sp>
        <p:grpSp>
          <p:nvGrpSpPr>
            <p:cNvPr id="6163" name="Group 25"/>
            <p:cNvGrpSpPr>
              <a:grpSpLocks/>
            </p:cNvGrpSpPr>
            <p:nvPr/>
          </p:nvGrpSpPr>
          <p:grpSpPr bwMode="auto">
            <a:xfrm>
              <a:off x="5410200" y="2667000"/>
              <a:ext cx="2895600" cy="617538"/>
              <a:chOff x="3408" y="1392"/>
              <a:chExt cx="1824" cy="432"/>
            </a:xfrm>
          </p:grpSpPr>
          <p:sp>
            <p:nvSpPr>
              <p:cNvPr id="6170" name="AutoShape 22"/>
              <p:cNvSpPr>
                <a:spLocks noChangeArrowheads="1"/>
              </p:cNvSpPr>
              <p:nvPr/>
            </p:nvSpPr>
            <p:spPr bwMode="auto">
              <a:xfrm>
                <a:off x="3408" y="1392"/>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71" name="Text Box 19"/>
              <p:cNvSpPr txBox="1">
                <a:spLocks noChangeArrowheads="1"/>
              </p:cNvSpPr>
              <p:nvPr/>
            </p:nvSpPr>
            <p:spPr bwMode="auto">
              <a:xfrm>
                <a:off x="3600" y="1458"/>
                <a:ext cx="153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FLUORESCENCE</a:t>
                </a:r>
              </a:p>
            </p:txBody>
          </p:sp>
        </p:grpSp>
        <p:sp>
          <p:nvSpPr>
            <p:cNvPr id="6164" name="AutoShape 23"/>
            <p:cNvSpPr>
              <a:spLocks noChangeArrowheads="1"/>
            </p:cNvSpPr>
            <p:nvPr/>
          </p:nvSpPr>
          <p:spPr bwMode="auto">
            <a:xfrm>
              <a:off x="5410200" y="4038600"/>
              <a:ext cx="2895600" cy="7540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33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65" name="Text Box 20"/>
            <p:cNvSpPr txBox="1">
              <a:spLocks noChangeArrowheads="1"/>
            </p:cNvSpPr>
            <p:nvPr/>
          </p:nvSpPr>
          <p:spPr bwMode="auto">
            <a:xfrm>
              <a:off x="5562601" y="4191000"/>
              <a:ext cx="2895600" cy="459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PŘENOS ENERGIE</a:t>
              </a:r>
            </a:p>
          </p:txBody>
        </p:sp>
        <p:grpSp>
          <p:nvGrpSpPr>
            <p:cNvPr id="6166" name="Group 27"/>
            <p:cNvGrpSpPr>
              <a:grpSpLocks/>
            </p:cNvGrpSpPr>
            <p:nvPr/>
          </p:nvGrpSpPr>
          <p:grpSpPr bwMode="auto">
            <a:xfrm>
              <a:off x="5410200" y="3352800"/>
              <a:ext cx="2895600" cy="615950"/>
              <a:chOff x="3408" y="2448"/>
              <a:chExt cx="1824" cy="432"/>
            </a:xfrm>
          </p:grpSpPr>
          <p:sp>
            <p:nvSpPr>
              <p:cNvPr id="6168" name="AutoShape 24"/>
              <p:cNvSpPr>
                <a:spLocks noChangeArrowheads="1"/>
              </p:cNvSpPr>
              <p:nvPr/>
            </p:nvSpPr>
            <p:spPr bwMode="auto">
              <a:xfrm>
                <a:off x="3408" y="2448"/>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6169" name="Text Box 21"/>
              <p:cNvSpPr txBox="1">
                <a:spLocks noChangeArrowheads="1"/>
              </p:cNvSpPr>
              <p:nvPr/>
            </p:nvSpPr>
            <p:spPr bwMode="auto">
              <a:xfrm>
                <a:off x="3648" y="2512"/>
                <a:ext cx="768"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TEPLO</a:t>
                </a:r>
              </a:p>
            </p:txBody>
          </p:sp>
        </p:grpSp>
        <p:sp>
          <p:nvSpPr>
            <p:cNvPr id="6167" name="AutoShape 28"/>
            <p:cNvSpPr>
              <a:spLocks noChangeArrowheads="1"/>
            </p:cNvSpPr>
            <p:nvPr/>
          </p:nvSpPr>
          <p:spPr bwMode="auto">
            <a:xfrm>
              <a:off x="609600" y="2667000"/>
              <a:ext cx="1600200" cy="1370013"/>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grpSp>
      <p:cxnSp>
        <p:nvCxnSpPr>
          <p:cNvPr id="6150" name="Přímá spojnice 3"/>
          <p:cNvCxnSpPr>
            <a:cxnSpLocks noChangeShapeType="1"/>
            <a:stCxn id="6189" idx="0"/>
            <a:endCxn id="6155" idx="2"/>
          </p:cNvCxnSpPr>
          <p:nvPr/>
        </p:nvCxnSpPr>
        <p:spPr bwMode="auto">
          <a:xfrm>
            <a:off x="4745039" y="3194051"/>
            <a:ext cx="2886075" cy="773113"/>
          </a:xfrm>
          <a:prstGeom prst="line">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1" name="AutoShape 12"/>
          <p:cNvSpPr>
            <a:spLocks noChangeArrowheads="1"/>
          </p:cNvSpPr>
          <p:nvPr/>
        </p:nvSpPr>
        <p:spPr bwMode="auto">
          <a:xfrm rot="2700000">
            <a:off x="6511926" y="3133726"/>
            <a:ext cx="1281112" cy="611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618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5537200" y="1392239"/>
            <a:ext cx="4762500" cy="2987675"/>
            <a:chOff x="4013200" y="1392238"/>
            <a:chExt cx="4762500" cy="2987675"/>
          </a:xfrm>
        </p:grpSpPr>
        <p:grpSp>
          <p:nvGrpSpPr>
            <p:cNvPr id="7173" name="Skupina 62"/>
            <p:cNvGrpSpPr>
              <a:grpSpLocks/>
            </p:cNvGrpSpPr>
            <p:nvPr/>
          </p:nvGrpSpPr>
          <p:grpSpPr bwMode="auto">
            <a:xfrm>
              <a:off x="4013200" y="1392238"/>
              <a:ext cx="4762500" cy="2987675"/>
              <a:chOff x="309562" y="1617307"/>
              <a:chExt cx="8305800" cy="4953000"/>
            </a:xfrm>
          </p:grpSpPr>
          <p:sp>
            <p:nvSpPr>
              <p:cNvPr id="7183" name="Rectangle 30"/>
              <p:cNvSpPr>
                <a:spLocks noChangeArrowheads="1"/>
              </p:cNvSpPr>
              <p:nvPr/>
            </p:nvSpPr>
            <p:spPr bwMode="auto">
              <a:xfrm>
                <a:off x="309562" y="1617307"/>
                <a:ext cx="8305800" cy="4953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7184" name="AutoShape 13"/>
              <p:cNvSpPr>
                <a:spLocks noChangeArrowheads="1"/>
              </p:cNvSpPr>
              <p:nvPr/>
            </p:nvSpPr>
            <p:spPr bwMode="auto">
              <a:xfrm>
                <a:off x="4038600" y="2528888"/>
                <a:ext cx="838200" cy="3222625"/>
              </a:xfrm>
              <a:prstGeom prst="upArrow">
                <a:avLst>
                  <a:gd name="adj1" fmla="val 50000"/>
                  <a:gd name="adj2" fmla="val 96117"/>
                </a:avLst>
              </a:prstGeom>
              <a:gradFill rotWithShape="0">
                <a:gsLst>
                  <a:gs pos="0">
                    <a:srgbClr val="00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7185" name="Text Box 6"/>
              <p:cNvSpPr txBox="1">
                <a:spLocks noChangeArrowheads="1"/>
              </p:cNvSpPr>
              <p:nvPr/>
            </p:nvSpPr>
            <p:spPr bwMode="auto">
              <a:xfrm>
                <a:off x="1714499" y="5644897"/>
                <a:ext cx="1905000" cy="8671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dirty="0">
                    <a:latin typeface="Calibri" panose="020F0502020204030204" pitchFamily="34" charset="0"/>
                    <a:cs typeface="Calibri" panose="020F0502020204030204" pitchFamily="34" charset="0"/>
                  </a:rPr>
                  <a:t>základní stav</a:t>
                </a:r>
              </a:p>
            </p:txBody>
          </p:sp>
          <p:sp>
            <p:nvSpPr>
              <p:cNvPr id="7186" name="AutoShape 10"/>
              <p:cNvSpPr>
                <a:spLocks noChangeArrowheads="1"/>
              </p:cNvSpPr>
              <p:nvPr/>
            </p:nvSpPr>
            <p:spPr bwMode="auto">
              <a:xfrm>
                <a:off x="3962400" y="5613400"/>
                <a:ext cx="1752600" cy="549275"/>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7187" name="Text Box 7"/>
              <p:cNvSpPr txBox="1">
                <a:spLocks noChangeArrowheads="1"/>
              </p:cNvSpPr>
              <p:nvPr/>
            </p:nvSpPr>
            <p:spPr bwMode="auto">
              <a:xfrm>
                <a:off x="4024591" y="5552833"/>
                <a:ext cx="1600201" cy="714139"/>
              </a:xfrm>
              <a:prstGeom prst="rect">
                <a:avLst/>
              </a:prstGeom>
              <a:noFill/>
              <a:ln>
                <a:noFill/>
              </a:ln>
              <a:effectLst/>
              <a:extLst>
                <a:ext uri="{909E8E84-426E-40DD-AFC4-6F175D3DCCD1}">
                  <a14:hiddenFill xmlns:a14="http://schemas.microsoft.com/office/drawing/2010/main">
                    <a:solidFill>
                      <a:srgbClr val="00FF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100">
                    <a:latin typeface="Calibri" panose="020F0502020204030204" pitchFamily="34" charset="0"/>
                    <a:cs typeface="Calibri" panose="020F0502020204030204" pitchFamily="34" charset="0"/>
                  </a:rPr>
                  <a:t>molekula chlorofylu</a:t>
                </a:r>
              </a:p>
            </p:txBody>
          </p:sp>
          <p:sp>
            <p:nvSpPr>
              <p:cNvPr id="7188" name="AutoShape 12"/>
              <p:cNvSpPr>
                <a:spLocks noChangeArrowheads="1"/>
              </p:cNvSpPr>
              <p:nvPr/>
            </p:nvSpPr>
            <p:spPr bwMode="auto">
              <a:xfrm rot="2700000">
                <a:off x="2214562" y="4360863"/>
                <a:ext cx="2124075"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89" name="Text Box 15"/>
              <p:cNvSpPr txBox="1">
                <a:spLocks noChangeArrowheads="1"/>
              </p:cNvSpPr>
              <p:nvPr/>
            </p:nvSpPr>
            <p:spPr bwMode="auto">
              <a:xfrm rot="-5400000">
                <a:off x="3717131" y="4007401"/>
                <a:ext cx="1490662" cy="483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ENERGIE</a:t>
                </a:r>
              </a:p>
            </p:txBody>
          </p:sp>
          <p:sp>
            <p:nvSpPr>
              <p:cNvPr id="7190" name="AutoShape 16"/>
              <p:cNvSpPr>
                <a:spLocks noChangeArrowheads="1"/>
              </p:cNvSpPr>
              <p:nvPr/>
            </p:nvSpPr>
            <p:spPr bwMode="auto">
              <a:xfrm rot="10800000">
                <a:off x="4800600" y="2255838"/>
                <a:ext cx="838200" cy="3425825"/>
              </a:xfrm>
              <a:prstGeom prst="upArrow">
                <a:avLst>
                  <a:gd name="adj1" fmla="val 50000"/>
                  <a:gd name="adj2" fmla="val 102178"/>
                </a:avLst>
              </a:prstGeom>
              <a:gradFill rotWithShape="0">
                <a:gsLst>
                  <a:gs pos="0">
                    <a:srgbClr val="00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7191" name="AutoShape 14"/>
              <p:cNvSpPr>
                <a:spLocks noChangeArrowheads="1"/>
              </p:cNvSpPr>
              <p:nvPr/>
            </p:nvSpPr>
            <p:spPr bwMode="auto">
              <a:xfrm>
                <a:off x="3962400" y="1981200"/>
                <a:ext cx="1752600" cy="547688"/>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7192" name="Text Box 17"/>
              <p:cNvSpPr txBox="1">
                <a:spLocks noChangeArrowheads="1"/>
              </p:cNvSpPr>
              <p:nvPr/>
            </p:nvSpPr>
            <p:spPr bwMode="auto">
              <a:xfrm>
                <a:off x="1447799" y="3762376"/>
                <a:ext cx="1219199" cy="51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foton</a:t>
                </a:r>
              </a:p>
            </p:txBody>
          </p:sp>
          <p:sp>
            <p:nvSpPr>
              <p:cNvPr id="7193" name="Text Box 18"/>
              <p:cNvSpPr txBox="1">
                <a:spLocks noChangeArrowheads="1"/>
              </p:cNvSpPr>
              <p:nvPr/>
            </p:nvSpPr>
            <p:spPr bwMode="auto">
              <a:xfrm>
                <a:off x="1447799" y="2049463"/>
                <a:ext cx="2590799" cy="51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excitovaný stav</a:t>
                </a:r>
              </a:p>
            </p:txBody>
          </p:sp>
          <p:grpSp>
            <p:nvGrpSpPr>
              <p:cNvPr id="7194" name="Group 25"/>
              <p:cNvGrpSpPr>
                <a:grpSpLocks/>
              </p:cNvGrpSpPr>
              <p:nvPr/>
            </p:nvGrpSpPr>
            <p:grpSpPr bwMode="auto">
              <a:xfrm>
                <a:off x="5410200" y="2667000"/>
                <a:ext cx="2895600" cy="617538"/>
                <a:chOff x="3408" y="1392"/>
                <a:chExt cx="1824" cy="432"/>
              </a:xfrm>
            </p:grpSpPr>
            <p:sp>
              <p:nvSpPr>
                <p:cNvPr id="7201" name="AutoShape 22"/>
                <p:cNvSpPr>
                  <a:spLocks noChangeArrowheads="1"/>
                </p:cNvSpPr>
                <p:nvPr/>
              </p:nvSpPr>
              <p:spPr bwMode="auto">
                <a:xfrm>
                  <a:off x="3408" y="1392"/>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02" name="Text Box 19"/>
                <p:cNvSpPr txBox="1">
                  <a:spLocks noChangeArrowheads="1"/>
                </p:cNvSpPr>
                <p:nvPr/>
              </p:nvSpPr>
              <p:spPr bwMode="auto">
                <a:xfrm>
                  <a:off x="3588" y="1446"/>
                  <a:ext cx="153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FLUORESCENCE</a:t>
                  </a:r>
                </a:p>
              </p:txBody>
            </p:sp>
          </p:grpSp>
          <p:sp>
            <p:nvSpPr>
              <p:cNvPr id="7195" name="AutoShape 23"/>
              <p:cNvSpPr>
                <a:spLocks noChangeArrowheads="1"/>
              </p:cNvSpPr>
              <p:nvPr/>
            </p:nvSpPr>
            <p:spPr bwMode="auto">
              <a:xfrm>
                <a:off x="5410200" y="4038600"/>
                <a:ext cx="2895600" cy="7540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33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96" name="Text Box 20"/>
              <p:cNvSpPr txBox="1">
                <a:spLocks noChangeArrowheads="1"/>
              </p:cNvSpPr>
              <p:nvPr/>
            </p:nvSpPr>
            <p:spPr bwMode="auto">
              <a:xfrm>
                <a:off x="5562601" y="4191000"/>
                <a:ext cx="2895600" cy="459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PŘENOS ENERGIE</a:t>
                </a:r>
              </a:p>
            </p:txBody>
          </p:sp>
          <p:grpSp>
            <p:nvGrpSpPr>
              <p:cNvPr id="7197" name="Group 27"/>
              <p:cNvGrpSpPr>
                <a:grpSpLocks/>
              </p:cNvGrpSpPr>
              <p:nvPr/>
            </p:nvGrpSpPr>
            <p:grpSpPr bwMode="auto">
              <a:xfrm>
                <a:off x="5410200" y="3352800"/>
                <a:ext cx="2895600" cy="615950"/>
                <a:chOff x="3408" y="2448"/>
                <a:chExt cx="1824" cy="432"/>
              </a:xfrm>
            </p:grpSpPr>
            <p:sp>
              <p:nvSpPr>
                <p:cNvPr id="7199" name="AutoShape 24"/>
                <p:cNvSpPr>
                  <a:spLocks noChangeArrowheads="1"/>
                </p:cNvSpPr>
                <p:nvPr/>
              </p:nvSpPr>
              <p:spPr bwMode="auto">
                <a:xfrm>
                  <a:off x="3408" y="2448"/>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00" name="Text Box 21"/>
                <p:cNvSpPr txBox="1">
                  <a:spLocks noChangeArrowheads="1"/>
                </p:cNvSpPr>
                <p:nvPr/>
              </p:nvSpPr>
              <p:spPr bwMode="auto">
                <a:xfrm>
                  <a:off x="3647" y="2500"/>
                  <a:ext cx="768"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TEPLO</a:t>
                  </a:r>
                </a:p>
              </p:txBody>
            </p:sp>
          </p:grpSp>
          <p:sp>
            <p:nvSpPr>
              <p:cNvPr id="7198" name="AutoShape 28"/>
              <p:cNvSpPr>
                <a:spLocks noChangeArrowheads="1"/>
              </p:cNvSpPr>
              <p:nvPr/>
            </p:nvSpPr>
            <p:spPr bwMode="auto">
              <a:xfrm>
                <a:off x="609600" y="2667000"/>
                <a:ext cx="1600200" cy="1370013"/>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grpSp>
        <p:sp>
          <p:nvSpPr>
            <p:cNvPr id="7180" name="AutoShape 12"/>
            <p:cNvSpPr>
              <a:spLocks noChangeArrowheads="1"/>
            </p:cNvSpPr>
            <p:nvPr/>
          </p:nvSpPr>
          <p:spPr bwMode="auto">
            <a:xfrm rot="2700000">
              <a:off x="5000625" y="3138488"/>
              <a:ext cx="1281113" cy="611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F0"/>
            </a:solidFill>
            <a:ln w="9525">
              <a:solidFill>
                <a:schemeClr val="tx1"/>
              </a:solidFill>
              <a:miter lim="800000"/>
              <a:headEnd/>
              <a:tailEnd/>
            </a:ln>
          </p:spPr>
          <p:txBody>
            <a:bodyPr wrap="none" anchor="ctr"/>
            <a:lstStyle/>
            <a:p>
              <a:endParaRPr lang="cs-CZ">
                <a:latin typeface="Calibri" panose="020F0502020204030204" pitchFamily="34" charset="0"/>
                <a:cs typeface="Calibri" panose="020F0502020204030204" pitchFamily="34" charset="0"/>
              </a:endParaRPr>
            </a:p>
          </p:txBody>
        </p:sp>
      </p:grpSp>
      <p:sp>
        <p:nvSpPr>
          <p:cNvPr id="7170" name="Text Box 2"/>
          <p:cNvSpPr txBox="1">
            <a:spLocks noChangeArrowheads="1"/>
          </p:cNvSpPr>
          <p:nvPr/>
        </p:nvSpPr>
        <p:spPr bwMode="auto">
          <a:xfrm>
            <a:off x="0" y="265018"/>
            <a:ext cx="12192000" cy="584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a:latin typeface="Calibri" panose="020F0502020204030204" pitchFamily="34" charset="0"/>
                <a:cs typeface="Calibri" panose="020F0502020204030204" pitchFamily="34" charset="0"/>
              </a:rPr>
              <a:t>NADMĚRNÁ </a:t>
            </a:r>
            <a:r>
              <a:rPr lang="cs-CZ" altLang="cs-CZ" b="1" dirty="0" smtClean="0">
                <a:latin typeface="Calibri" panose="020F0502020204030204" pitchFamily="34" charset="0"/>
                <a:cs typeface="Calibri" panose="020F0502020204030204" pitchFamily="34" charset="0"/>
              </a:rPr>
              <a:t>OZÁŘENOST – SVĚTLO JAKO NEPŘÍTEL</a:t>
            </a:r>
            <a:endParaRPr lang="cs-CZ" altLang="cs-CZ" sz="2000" b="1" dirty="0">
              <a:latin typeface="Calibri" panose="020F0502020204030204" pitchFamily="34" charset="0"/>
              <a:cs typeface="Calibri" panose="020F0502020204030204" pitchFamily="34" charset="0"/>
            </a:endParaRPr>
          </a:p>
        </p:txBody>
      </p:sp>
      <p:grpSp>
        <p:nvGrpSpPr>
          <p:cNvPr id="7171" name="Group 66"/>
          <p:cNvGrpSpPr>
            <a:grpSpLocks/>
          </p:cNvGrpSpPr>
          <p:nvPr/>
        </p:nvGrpSpPr>
        <p:grpSpPr bwMode="auto">
          <a:xfrm>
            <a:off x="6932613" y="5772150"/>
            <a:ext cx="2305050" cy="457200"/>
            <a:chOff x="3288" y="2750"/>
            <a:chExt cx="1824" cy="1049"/>
          </a:xfrm>
        </p:grpSpPr>
        <p:sp>
          <p:nvSpPr>
            <p:cNvPr id="7251" name="AutoShape 3"/>
            <p:cNvSpPr>
              <a:spLocks noChangeArrowheads="1"/>
            </p:cNvSpPr>
            <p:nvPr/>
          </p:nvSpPr>
          <p:spPr bwMode="auto">
            <a:xfrm>
              <a:off x="3288" y="2750"/>
              <a:ext cx="1824" cy="10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395 h 21600"/>
                <a:gd name="T14" fmla="*/ 18900 w 21600"/>
                <a:gd name="T15" fmla="*/ 1620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52" name="Text Box 4"/>
            <p:cNvSpPr txBox="1">
              <a:spLocks noChangeArrowheads="1"/>
            </p:cNvSpPr>
            <p:nvPr/>
          </p:nvSpPr>
          <p:spPr bwMode="auto">
            <a:xfrm>
              <a:off x="3454" y="2957"/>
              <a:ext cx="1536" cy="636"/>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FOTOSYNTÉZA</a:t>
              </a:r>
            </a:p>
          </p:txBody>
        </p:sp>
      </p:grpSp>
      <p:grpSp>
        <p:nvGrpSpPr>
          <p:cNvPr id="7172" name="Skupina 1"/>
          <p:cNvGrpSpPr>
            <a:grpSpLocks/>
          </p:cNvGrpSpPr>
          <p:nvPr/>
        </p:nvGrpSpPr>
        <p:grpSpPr bwMode="auto">
          <a:xfrm>
            <a:off x="2189163" y="2419351"/>
            <a:ext cx="3124200" cy="3990975"/>
            <a:chOff x="1981200" y="2057400"/>
            <a:chExt cx="3124200" cy="3990975"/>
          </a:xfrm>
        </p:grpSpPr>
        <p:grpSp>
          <p:nvGrpSpPr>
            <p:cNvPr id="7203" name="Group 9"/>
            <p:cNvGrpSpPr>
              <a:grpSpLocks/>
            </p:cNvGrpSpPr>
            <p:nvPr/>
          </p:nvGrpSpPr>
          <p:grpSpPr bwMode="auto">
            <a:xfrm>
              <a:off x="1981200" y="2057400"/>
              <a:ext cx="3124200" cy="3990975"/>
              <a:chOff x="1248" y="1344"/>
              <a:chExt cx="1968" cy="2514"/>
            </a:xfrm>
          </p:grpSpPr>
          <p:sp>
            <p:nvSpPr>
              <p:cNvPr id="7205" name="Line 10"/>
              <p:cNvSpPr>
                <a:spLocks noChangeShapeType="1"/>
              </p:cNvSpPr>
              <p:nvPr/>
            </p:nvSpPr>
            <p:spPr bwMode="auto">
              <a:xfrm flipV="1">
                <a:off x="2187" y="2737"/>
                <a:ext cx="224" cy="211"/>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nvGrpSpPr>
              <p:cNvPr id="7206" name="Group 11"/>
              <p:cNvGrpSpPr>
                <a:grpSpLocks/>
              </p:cNvGrpSpPr>
              <p:nvPr/>
            </p:nvGrpSpPr>
            <p:grpSpPr bwMode="auto">
              <a:xfrm>
                <a:off x="1785" y="1724"/>
                <a:ext cx="1431" cy="1139"/>
                <a:chOff x="432" y="2160"/>
                <a:chExt cx="1152" cy="912"/>
              </a:xfrm>
            </p:grpSpPr>
            <p:sp>
              <p:nvSpPr>
                <p:cNvPr id="7230" name="Oval 12"/>
                <p:cNvSpPr>
                  <a:spLocks noChangeArrowheads="1"/>
                </p:cNvSpPr>
                <p:nvPr/>
              </p:nvSpPr>
              <p:spPr bwMode="auto">
                <a:xfrm>
                  <a:off x="1200"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1" name="Oval 13"/>
                <p:cNvSpPr>
                  <a:spLocks noChangeArrowheads="1"/>
                </p:cNvSpPr>
                <p:nvPr/>
              </p:nvSpPr>
              <p:spPr bwMode="auto">
                <a:xfrm>
                  <a:off x="139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2" name="Oval 14"/>
                <p:cNvSpPr>
                  <a:spLocks noChangeArrowheads="1"/>
                </p:cNvSpPr>
                <p:nvPr/>
              </p:nvSpPr>
              <p:spPr bwMode="auto">
                <a:xfrm>
                  <a:off x="1296"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3" name="Oval 15"/>
                <p:cNvSpPr>
                  <a:spLocks noChangeArrowheads="1"/>
                </p:cNvSpPr>
                <p:nvPr/>
              </p:nvSpPr>
              <p:spPr bwMode="auto">
                <a:xfrm>
                  <a:off x="1008"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4" name="Oval 16"/>
                <p:cNvSpPr>
                  <a:spLocks noChangeArrowheads="1"/>
                </p:cNvSpPr>
                <p:nvPr/>
              </p:nvSpPr>
              <p:spPr bwMode="auto">
                <a:xfrm>
                  <a:off x="816"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5" name="Oval 17"/>
                <p:cNvSpPr>
                  <a:spLocks noChangeArrowheads="1"/>
                </p:cNvSpPr>
                <p:nvPr/>
              </p:nvSpPr>
              <p:spPr bwMode="auto">
                <a:xfrm>
                  <a:off x="624"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6" name="Oval 18"/>
                <p:cNvSpPr>
                  <a:spLocks noChangeArrowheads="1"/>
                </p:cNvSpPr>
                <p:nvPr/>
              </p:nvSpPr>
              <p:spPr bwMode="auto">
                <a:xfrm>
                  <a:off x="1104"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7" name="Oval 19"/>
                <p:cNvSpPr>
                  <a:spLocks noChangeArrowheads="1"/>
                </p:cNvSpPr>
                <p:nvPr/>
              </p:nvSpPr>
              <p:spPr bwMode="auto">
                <a:xfrm>
                  <a:off x="43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8" name="Oval 20"/>
                <p:cNvSpPr>
                  <a:spLocks noChangeArrowheads="1"/>
                </p:cNvSpPr>
                <p:nvPr/>
              </p:nvSpPr>
              <p:spPr bwMode="auto">
                <a:xfrm>
                  <a:off x="912"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39" name="Oval 21"/>
                <p:cNvSpPr>
                  <a:spLocks noChangeArrowheads="1"/>
                </p:cNvSpPr>
                <p:nvPr/>
              </p:nvSpPr>
              <p:spPr bwMode="auto">
                <a:xfrm>
                  <a:off x="720"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0" name="Oval 22"/>
                <p:cNvSpPr>
                  <a:spLocks noChangeArrowheads="1"/>
                </p:cNvSpPr>
                <p:nvPr/>
              </p:nvSpPr>
              <p:spPr bwMode="auto">
                <a:xfrm>
                  <a:off x="528"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1" name="Oval 23"/>
                <p:cNvSpPr>
                  <a:spLocks noChangeArrowheads="1"/>
                </p:cNvSpPr>
                <p:nvPr/>
              </p:nvSpPr>
              <p:spPr bwMode="auto">
                <a:xfrm>
                  <a:off x="1104"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2" name="Oval 24"/>
                <p:cNvSpPr>
                  <a:spLocks noChangeArrowheads="1"/>
                </p:cNvSpPr>
                <p:nvPr/>
              </p:nvSpPr>
              <p:spPr bwMode="auto">
                <a:xfrm>
                  <a:off x="912"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3" name="Oval 25"/>
                <p:cNvSpPr>
                  <a:spLocks noChangeArrowheads="1"/>
                </p:cNvSpPr>
                <p:nvPr/>
              </p:nvSpPr>
              <p:spPr bwMode="auto">
                <a:xfrm>
                  <a:off x="720"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4" name="Oval 26"/>
                <p:cNvSpPr>
                  <a:spLocks noChangeArrowheads="1"/>
                </p:cNvSpPr>
                <p:nvPr/>
              </p:nvSpPr>
              <p:spPr bwMode="auto">
                <a:xfrm>
                  <a:off x="1200"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5" name="Oval 27"/>
                <p:cNvSpPr>
                  <a:spLocks noChangeArrowheads="1"/>
                </p:cNvSpPr>
                <p:nvPr/>
              </p:nvSpPr>
              <p:spPr bwMode="auto">
                <a:xfrm>
                  <a:off x="1008"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6" name="Oval 28"/>
                <p:cNvSpPr>
                  <a:spLocks noChangeArrowheads="1"/>
                </p:cNvSpPr>
                <p:nvPr/>
              </p:nvSpPr>
              <p:spPr bwMode="auto">
                <a:xfrm>
                  <a:off x="816"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7" name="Oval 29"/>
                <p:cNvSpPr>
                  <a:spLocks noChangeArrowheads="1"/>
                </p:cNvSpPr>
                <p:nvPr/>
              </p:nvSpPr>
              <p:spPr bwMode="auto">
                <a:xfrm>
                  <a:off x="624"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8" name="Oval 30"/>
                <p:cNvSpPr>
                  <a:spLocks noChangeArrowheads="1"/>
                </p:cNvSpPr>
                <p:nvPr/>
              </p:nvSpPr>
              <p:spPr bwMode="auto">
                <a:xfrm>
                  <a:off x="1008"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49" name="Oval 31"/>
                <p:cNvSpPr>
                  <a:spLocks noChangeArrowheads="1"/>
                </p:cNvSpPr>
                <p:nvPr/>
              </p:nvSpPr>
              <p:spPr bwMode="auto">
                <a:xfrm>
                  <a:off x="816"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50" name="Oval 32"/>
                <p:cNvSpPr>
                  <a:spLocks noChangeArrowheads="1"/>
                </p:cNvSpPr>
                <p:nvPr/>
              </p:nvSpPr>
              <p:spPr bwMode="auto">
                <a:xfrm>
                  <a:off x="912" y="28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grpSp>
          <p:sp>
            <p:nvSpPr>
              <p:cNvPr id="7207" name="Oval 33"/>
              <p:cNvSpPr>
                <a:spLocks noChangeArrowheads="1"/>
              </p:cNvSpPr>
              <p:nvPr/>
            </p:nvSpPr>
            <p:spPr bwMode="auto">
              <a:xfrm>
                <a:off x="2381" y="2592"/>
                <a:ext cx="239" cy="271"/>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7208" name="Line 39"/>
              <p:cNvSpPr>
                <a:spLocks noChangeShapeType="1"/>
              </p:cNvSpPr>
              <p:nvPr/>
            </p:nvSpPr>
            <p:spPr bwMode="auto">
              <a:xfrm>
                <a:off x="2024" y="1344"/>
                <a:ext cx="0" cy="434"/>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09" name="Line 40"/>
              <p:cNvSpPr>
                <a:spLocks noChangeShapeType="1"/>
              </p:cNvSpPr>
              <p:nvPr/>
            </p:nvSpPr>
            <p:spPr bwMode="auto">
              <a:xfrm flipH="1">
                <a:off x="2083" y="2049"/>
                <a:ext cx="17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0" name="Line 41"/>
              <p:cNvSpPr>
                <a:spLocks noChangeShapeType="1"/>
              </p:cNvSpPr>
              <p:nvPr/>
            </p:nvSpPr>
            <p:spPr bwMode="auto">
              <a:xfrm flipV="1">
                <a:off x="2381" y="215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1" name="Line 42"/>
              <p:cNvSpPr>
                <a:spLocks noChangeShapeType="1"/>
              </p:cNvSpPr>
              <p:nvPr/>
            </p:nvSpPr>
            <p:spPr bwMode="auto">
              <a:xfrm>
                <a:off x="2083"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2" name="Line 43"/>
              <p:cNvSpPr>
                <a:spLocks noChangeShapeType="1"/>
              </p:cNvSpPr>
              <p:nvPr/>
            </p:nvSpPr>
            <p:spPr bwMode="auto">
              <a:xfrm flipH="1">
                <a:off x="2501"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3" name="Line 44"/>
              <p:cNvSpPr>
                <a:spLocks noChangeShapeType="1"/>
              </p:cNvSpPr>
              <p:nvPr/>
            </p:nvSpPr>
            <p:spPr bwMode="auto">
              <a:xfrm flipH="1">
                <a:off x="2501" y="2212"/>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4" name="Line 45"/>
              <p:cNvSpPr>
                <a:spLocks noChangeShapeType="1"/>
              </p:cNvSpPr>
              <p:nvPr/>
            </p:nvSpPr>
            <p:spPr bwMode="auto">
              <a:xfrm>
                <a:off x="2262" y="2375"/>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5" name="Line 46"/>
              <p:cNvSpPr>
                <a:spLocks noChangeShapeType="1"/>
              </p:cNvSpPr>
              <p:nvPr/>
            </p:nvSpPr>
            <p:spPr bwMode="auto">
              <a:xfrm flipH="1">
                <a:off x="2739"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6" name="Line 47"/>
              <p:cNvSpPr>
                <a:spLocks noChangeShapeType="1"/>
              </p:cNvSpPr>
              <p:nvPr/>
            </p:nvSpPr>
            <p:spPr bwMode="auto">
              <a:xfrm>
                <a:off x="2679" y="2049"/>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7" name="Line 48"/>
              <p:cNvSpPr>
                <a:spLocks noChangeShapeType="1"/>
              </p:cNvSpPr>
              <p:nvPr/>
            </p:nvSpPr>
            <p:spPr bwMode="auto">
              <a:xfrm>
                <a:off x="1904"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8" name="Line 49"/>
              <p:cNvSpPr>
                <a:spLocks noChangeShapeType="1"/>
              </p:cNvSpPr>
              <p:nvPr/>
            </p:nvSpPr>
            <p:spPr bwMode="auto">
              <a:xfrm flipH="1">
                <a:off x="2381" y="253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19" name="Text Box 50"/>
              <p:cNvSpPr txBox="1">
                <a:spLocks noChangeArrowheads="1"/>
              </p:cNvSpPr>
              <p:nvPr/>
            </p:nvSpPr>
            <p:spPr bwMode="auto">
              <a:xfrm>
                <a:off x="1248" y="1978"/>
                <a:ext cx="716"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latin typeface="Calibri" panose="020F0502020204030204" pitchFamily="34" charset="0"/>
                    <a:cs typeface="Calibri" panose="020F0502020204030204" pitchFamily="34" charset="0"/>
                  </a:rPr>
                  <a:t>antény</a:t>
                </a:r>
              </a:p>
              <a:p>
                <a:pPr algn="ctr">
                  <a:spcBef>
                    <a:spcPct val="0"/>
                  </a:spcBef>
                  <a:buFontTx/>
                  <a:buNone/>
                </a:pPr>
                <a:r>
                  <a:rPr lang="cs-CZ" altLang="cs-CZ" sz="2000">
                    <a:latin typeface="Calibri" panose="020F0502020204030204" pitchFamily="34" charset="0"/>
                    <a:cs typeface="Calibri" panose="020F0502020204030204" pitchFamily="34" charset="0"/>
                  </a:rPr>
                  <a:t>(LHC)</a:t>
                </a:r>
              </a:p>
            </p:txBody>
          </p:sp>
          <p:sp>
            <p:nvSpPr>
              <p:cNvPr id="7220" name="Text Box 51"/>
              <p:cNvSpPr txBox="1">
                <a:spLocks noChangeArrowheads="1"/>
              </p:cNvSpPr>
              <p:nvPr/>
            </p:nvSpPr>
            <p:spPr bwMode="auto">
              <a:xfrm>
                <a:off x="1248" y="2568"/>
                <a:ext cx="939"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latin typeface="Calibri" panose="020F0502020204030204" pitchFamily="34" charset="0"/>
                    <a:cs typeface="Calibri" panose="020F0502020204030204" pitchFamily="34" charset="0"/>
                  </a:rPr>
                  <a:t>reakční centrum</a:t>
                </a:r>
                <a:endParaRPr lang="cs-CZ" altLang="cs-CZ" sz="2400">
                  <a:latin typeface="Calibri" panose="020F0502020204030204" pitchFamily="34" charset="0"/>
                  <a:cs typeface="Calibri" panose="020F0502020204030204" pitchFamily="34" charset="0"/>
                </a:endParaRPr>
              </a:p>
            </p:txBody>
          </p:sp>
          <p:sp>
            <p:nvSpPr>
              <p:cNvPr id="7221" name="Line 53"/>
              <p:cNvSpPr>
                <a:spLocks noChangeShapeType="1"/>
              </p:cNvSpPr>
              <p:nvPr/>
            </p:nvSpPr>
            <p:spPr bwMode="auto">
              <a:xfrm>
                <a:off x="2500" y="2737"/>
                <a:ext cx="224" cy="253"/>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22" name="Text Box 54"/>
              <p:cNvSpPr txBox="1">
                <a:spLocks noChangeArrowheads="1"/>
              </p:cNvSpPr>
              <p:nvPr/>
            </p:nvSpPr>
            <p:spPr bwMode="auto">
              <a:xfrm>
                <a:off x="2411" y="3456"/>
                <a:ext cx="760" cy="2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akceptor</a:t>
                </a:r>
              </a:p>
            </p:txBody>
          </p:sp>
          <p:sp>
            <p:nvSpPr>
              <p:cNvPr id="7223" name="Line 55"/>
              <p:cNvSpPr>
                <a:spLocks noChangeShapeType="1"/>
              </p:cNvSpPr>
              <p:nvPr/>
            </p:nvSpPr>
            <p:spPr bwMode="auto">
              <a:xfrm>
                <a:off x="2769"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24" name="Line 56"/>
              <p:cNvSpPr>
                <a:spLocks noChangeShapeType="1"/>
              </p:cNvSpPr>
              <p:nvPr/>
            </p:nvSpPr>
            <p:spPr bwMode="auto">
              <a:xfrm flipV="1">
                <a:off x="2187"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25" name="Oval 57"/>
              <p:cNvSpPr>
                <a:spLocks noChangeArrowheads="1"/>
              </p:cNvSpPr>
              <p:nvPr/>
            </p:nvSpPr>
            <p:spPr bwMode="auto">
              <a:xfrm>
                <a:off x="2098" y="2990"/>
                <a:ext cx="179" cy="16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sp>
            <p:nvSpPr>
              <p:cNvPr id="7226" name="Text Box 58"/>
              <p:cNvSpPr txBox="1">
                <a:spLocks noChangeArrowheads="1"/>
              </p:cNvSpPr>
              <p:nvPr/>
            </p:nvSpPr>
            <p:spPr bwMode="auto">
              <a:xfrm>
                <a:off x="1919" y="3454"/>
                <a:ext cx="581" cy="40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donor</a:t>
                </a:r>
              </a:p>
              <a:p>
                <a:pPr>
                  <a:spcBef>
                    <a:spcPct val="0"/>
                  </a:spcBef>
                  <a:buFontTx/>
                  <a:buNone/>
                </a:pPr>
                <a:r>
                  <a:rPr lang="cs-CZ" altLang="cs-CZ" sz="1800">
                    <a:latin typeface="Calibri" panose="020F0502020204030204" pitchFamily="34" charset="0"/>
                    <a:cs typeface="Calibri" panose="020F0502020204030204" pitchFamily="34" charset="0"/>
                  </a:rPr>
                  <a:t>(H</a:t>
                </a:r>
                <a:r>
                  <a:rPr lang="cs-CZ" altLang="cs-CZ" sz="1800" baseline="-25000">
                    <a:latin typeface="Calibri" panose="020F0502020204030204" pitchFamily="34" charset="0"/>
                    <a:cs typeface="Calibri" panose="020F0502020204030204" pitchFamily="34" charset="0"/>
                  </a:rPr>
                  <a:t>2</a:t>
                </a:r>
                <a:r>
                  <a:rPr lang="cs-CZ" altLang="cs-CZ" sz="1800">
                    <a:latin typeface="Calibri" panose="020F0502020204030204" pitchFamily="34" charset="0"/>
                    <a:cs typeface="Calibri" panose="020F0502020204030204" pitchFamily="34" charset="0"/>
                  </a:rPr>
                  <a:t>O)</a:t>
                </a:r>
              </a:p>
            </p:txBody>
          </p:sp>
          <p:sp>
            <p:nvSpPr>
              <p:cNvPr id="7227" name="Line 59"/>
              <p:cNvSpPr>
                <a:spLocks noChangeShapeType="1"/>
              </p:cNvSpPr>
              <p:nvPr/>
            </p:nvSpPr>
            <p:spPr bwMode="auto">
              <a:xfrm flipH="1">
                <a:off x="2448" y="2544"/>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28" name="Line 60"/>
              <p:cNvSpPr>
                <a:spLocks noChangeShapeType="1"/>
              </p:cNvSpPr>
              <p:nvPr/>
            </p:nvSpPr>
            <p:spPr bwMode="auto">
              <a:xfrm>
                <a:off x="2304" y="259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229" name="Line 61"/>
              <p:cNvSpPr>
                <a:spLocks noChangeShapeType="1"/>
              </p:cNvSpPr>
              <p:nvPr/>
            </p:nvSpPr>
            <p:spPr bwMode="auto">
              <a:xfrm flipH="1">
                <a:off x="2736" y="2256"/>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sp>
          <p:nvSpPr>
            <p:cNvPr id="7204" name="Oval 57"/>
            <p:cNvSpPr>
              <a:spLocks noChangeArrowheads="1"/>
            </p:cNvSpPr>
            <p:nvPr/>
          </p:nvSpPr>
          <p:spPr bwMode="auto">
            <a:xfrm>
              <a:off x="4206082" y="4670425"/>
              <a:ext cx="284163" cy="268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grpSp>
      <p:cxnSp>
        <p:nvCxnSpPr>
          <p:cNvPr id="7174" name="Přímá spojnice 3"/>
          <p:cNvCxnSpPr>
            <a:cxnSpLocks noChangeShapeType="1"/>
            <a:stCxn id="7215" idx="0"/>
            <a:endCxn id="7186" idx="2"/>
          </p:cNvCxnSpPr>
          <p:nvPr/>
        </p:nvCxnSpPr>
        <p:spPr bwMode="auto">
          <a:xfrm>
            <a:off x="4745039" y="3194051"/>
            <a:ext cx="2886075" cy="773113"/>
          </a:xfrm>
          <a:prstGeom prst="line">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5" name="Line 39"/>
          <p:cNvSpPr>
            <a:spLocks noChangeShapeType="1"/>
          </p:cNvSpPr>
          <p:nvPr/>
        </p:nvSpPr>
        <p:spPr bwMode="auto">
          <a:xfrm>
            <a:off x="3798888" y="2419351"/>
            <a:ext cx="0" cy="688975"/>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76" name="Line 39"/>
          <p:cNvSpPr>
            <a:spLocks noChangeShapeType="1"/>
          </p:cNvSpPr>
          <p:nvPr/>
        </p:nvSpPr>
        <p:spPr bwMode="auto">
          <a:xfrm>
            <a:off x="4178300" y="2413001"/>
            <a:ext cx="0" cy="688975"/>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77" name="Line 39"/>
          <p:cNvSpPr>
            <a:spLocks noChangeShapeType="1"/>
          </p:cNvSpPr>
          <p:nvPr/>
        </p:nvSpPr>
        <p:spPr bwMode="auto">
          <a:xfrm>
            <a:off x="4532313" y="2413001"/>
            <a:ext cx="0" cy="688975"/>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78" name="Line 39"/>
          <p:cNvSpPr>
            <a:spLocks noChangeShapeType="1"/>
          </p:cNvSpPr>
          <p:nvPr/>
        </p:nvSpPr>
        <p:spPr bwMode="auto">
          <a:xfrm>
            <a:off x="4916488" y="2419351"/>
            <a:ext cx="0" cy="688975"/>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79" name="Line 39"/>
          <p:cNvSpPr>
            <a:spLocks noChangeShapeType="1"/>
          </p:cNvSpPr>
          <p:nvPr/>
        </p:nvSpPr>
        <p:spPr bwMode="auto">
          <a:xfrm>
            <a:off x="9901238" y="3306763"/>
            <a:ext cx="144462" cy="1611312"/>
          </a:xfrm>
          <a:prstGeom prst="line">
            <a:avLst/>
          </a:prstGeom>
          <a:noFill/>
          <a:ln w="152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7181" name="Text Box 54"/>
          <p:cNvSpPr txBox="1">
            <a:spLocks noChangeArrowheads="1"/>
          </p:cNvSpPr>
          <p:nvPr/>
        </p:nvSpPr>
        <p:spPr bwMode="auto">
          <a:xfrm>
            <a:off x="9620251" y="4918076"/>
            <a:ext cx="8302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solidFill>
                  <a:srgbClr val="CC0000"/>
                </a:solidFill>
                <a:latin typeface="Calibri" panose="020F0502020204030204" pitchFamily="34" charset="0"/>
                <a:cs typeface="Calibri" panose="020F0502020204030204" pitchFamily="34" charset="0"/>
              </a:rPr>
              <a:t>ROS</a:t>
            </a:r>
          </a:p>
        </p:txBody>
      </p:sp>
      <p:sp>
        <p:nvSpPr>
          <p:cNvPr id="7182" name="Line 39"/>
          <p:cNvSpPr>
            <a:spLocks noChangeShapeType="1"/>
          </p:cNvSpPr>
          <p:nvPr/>
        </p:nvSpPr>
        <p:spPr bwMode="auto">
          <a:xfrm flipH="1">
            <a:off x="8601870" y="5140326"/>
            <a:ext cx="1039812" cy="628650"/>
          </a:xfrm>
          <a:prstGeom prst="line">
            <a:avLst/>
          </a:prstGeom>
          <a:noFill/>
          <a:ln w="152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91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Skupina 90"/>
          <p:cNvGrpSpPr/>
          <p:nvPr/>
        </p:nvGrpSpPr>
        <p:grpSpPr>
          <a:xfrm>
            <a:off x="5537200" y="1392239"/>
            <a:ext cx="4762500" cy="2987675"/>
            <a:chOff x="4013200" y="1392238"/>
            <a:chExt cx="4762500" cy="2987675"/>
          </a:xfrm>
        </p:grpSpPr>
        <p:grpSp>
          <p:nvGrpSpPr>
            <p:cNvPr id="92" name="Skupina 62"/>
            <p:cNvGrpSpPr>
              <a:grpSpLocks/>
            </p:cNvGrpSpPr>
            <p:nvPr/>
          </p:nvGrpSpPr>
          <p:grpSpPr bwMode="auto">
            <a:xfrm>
              <a:off x="4013200" y="1392238"/>
              <a:ext cx="4762500" cy="2987675"/>
              <a:chOff x="309562" y="1617307"/>
              <a:chExt cx="8305800" cy="4953000"/>
            </a:xfrm>
          </p:grpSpPr>
          <p:sp>
            <p:nvSpPr>
              <p:cNvPr id="94" name="Rectangle 30"/>
              <p:cNvSpPr>
                <a:spLocks noChangeArrowheads="1"/>
              </p:cNvSpPr>
              <p:nvPr/>
            </p:nvSpPr>
            <p:spPr bwMode="auto">
              <a:xfrm>
                <a:off x="309562" y="1617307"/>
                <a:ext cx="8305800" cy="4953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95" name="AutoShape 13"/>
              <p:cNvSpPr>
                <a:spLocks noChangeArrowheads="1"/>
              </p:cNvSpPr>
              <p:nvPr/>
            </p:nvSpPr>
            <p:spPr bwMode="auto">
              <a:xfrm>
                <a:off x="4038600" y="2528888"/>
                <a:ext cx="838200" cy="3222625"/>
              </a:xfrm>
              <a:prstGeom prst="upArrow">
                <a:avLst>
                  <a:gd name="adj1" fmla="val 50000"/>
                  <a:gd name="adj2" fmla="val 96117"/>
                </a:avLst>
              </a:prstGeom>
              <a:gradFill rotWithShape="0">
                <a:gsLst>
                  <a:gs pos="0">
                    <a:srgbClr val="00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96" name="Text Box 6"/>
              <p:cNvSpPr txBox="1">
                <a:spLocks noChangeArrowheads="1"/>
              </p:cNvSpPr>
              <p:nvPr/>
            </p:nvSpPr>
            <p:spPr bwMode="auto">
              <a:xfrm>
                <a:off x="1714499" y="5644897"/>
                <a:ext cx="1905000" cy="8671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dirty="0">
                    <a:latin typeface="Calibri" panose="020F0502020204030204" pitchFamily="34" charset="0"/>
                    <a:cs typeface="Calibri" panose="020F0502020204030204" pitchFamily="34" charset="0"/>
                  </a:rPr>
                  <a:t>základní stav</a:t>
                </a:r>
              </a:p>
            </p:txBody>
          </p:sp>
          <p:sp>
            <p:nvSpPr>
              <p:cNvPr id="97" name="AutoShape 10"/>
              <p:cNvSpPr>
                <a:spLocks noChangeArrowheads="1"/>
              </p:cNvSpPr>
              <p:nvPr/>
            </p:nvSpPr>
            <p:spPr bwMode="auto">
              <a:xfrm>
                <a:off x="3962400" y="5613400"/>
                <a:ext cx="1752600" cy="549275"/>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98" name="Text Box 7"/>
              <p:cNvSpPr txBox="1">
                <a:spLocks noChangeArrowheads="1"/>
              </p:cNvSpPr>
              <p:nvPr/>
            </p:nvSpPr>
            <p:spPr bwMode="auto">
              <a:xfrm>
                <a:off x="4024591" y="5552833"/>
                <a:ext cx="1600201" cy="714139"/>
              </a:xfrm>
              <a:prstGeom prst="rect">
                <a:avLst/>
              </a:prstGeom>
              <a:noFill/>
              <a:ln>
                <a:noFill/>
              </a:ln>
              <a:effectLst/>
              <a:extLst>
                <a:ext uri="{909E8E84-426E-40DD-AFC4-6F175D3DCCD1}">
                  <a14:hiddenFill xmlns:a14="http://schemas.microsoft.com/office/drawing/2010/main">
                    <a:solidFill>
                      <a:srgbClr val="00FF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100">
                    <a:latin typeface="Calibri" panose="020F0502020204030204" pitchFamily="34" charset="0"/>
                    <a:cs typeface="Calibri" panose="020F0502020204030204" pitchFamily="34" charset="0"/>
                  </a:rPr>
                  <a:t>molekula chlorofylu</a:t>
                </a:r>
              </a:p>
            </p:txBody>
          </p:sp>
          <p:sp>
            <p:nvSpPr>
              <p:cNvPr id="99" name="AutoShape 12"/>
              <p:cNvSpPr>
                <a:spLocks noChangeArrowheads="1"/>
              </p:cNvSpPr>
              <p:nvPr/>
            </p:nvSpPr>
            <p:spPr bwMode="auto">
              <a:xfrm rot="2700000">
                <a:off x="2214562" y="4360863"/>
                <a:ext cx="2124075"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100" name="Text Box 15"/>
              <p:cNvSpPr txBox="1">
                <a:spLocks noChangeArrowheads="1"/>
              </p:cNvSpPr>
              <p:nvPr/>
            </p:nvSpPr>
            <p:spPr bwMode="auto">
              <a:xfrm rot="-5400000">
                <a:off x="3717131" y="4007401"/>
                <a:ext cx="1490662" cy="483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ENERGIE</a:t>
                </a:r>
              </a:p>
            </p:txBody>
          </p:sp>
          <p:sp>
            <p:nvSpPr>
              <p:cNvPr id="101" name="AutoShape 16"/>
              <p:cNvSpPr>
                <a:spLocks noChangeArrowheads="1"/>
              </p:cNvSpPr>
              <p:nvPr/>
            </p:nvSpPr>
            <p:spPr bwMode="auto">
              <a:xfrm rot="10800000">
                <a:off x="4800600" y="2255838"/>
                <a:ext cx="838200" cy="3425825"/>
              </a:xfrm>
              <a:prstGeom prst="upArrow">
                <a:avLst>
                  <a:gd name="adj1" fmla="val 50000"/>
                  <a:gd name="adj2" fmla="val 102178"/>
                </a:avLst>
              </a:prstGeom>
              <a:gradFill rotWithShape="0">
                <a:gsLst>
                  <a:gs pos="0">
                    <a:srgbClr val="00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102" name="AutoShape 14"/>
              <p:cNvSpPr>
                <a:spLocks noChangeArrowheads="1"/>
              </p:cNvSpPr>
              <p:nvPr/>
            </p:nvSpPr>
            <p:spPr bwMode="auto">
              <a:xfrm>
                <a:off x="3962400" y="1981200"/>
                <a:ext cx="1752600" cy="547688"/>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sp>
            <p:nvSpPr>
              <p:cNvPr id="103" name="Text Box 17"/>
              <p:cNvSpPr txBox="1">
                <a:spLocks noChangeArrowheads="1"/>
              </p:cNvSpPr>
              <p:nvPr/>
            </p:nvSpPr>
            <p:spPr bwMode="auto">
              <a:xfrm>
                <a:off x="1447799" y="3762376"/>
                <a:ext cx="1219199" cy="51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foton</a:t>
                </a:r>
              </a:p>
            </p:txBody>
          </p:sp>
          <p:sp>
            <p:nvSpPr>
              <p:cNvPr id="104" name="Text Box 18"/>
              <p:cNvSpPr txBox="1">
                <a:spLocks noChangeArrowheads="1"/>
              </p:cNvSpPr>
              <p:nvPr/>
            </p:nvSpPr>
            <p:spPr bwMode="auto">
              <a:xfrm>
                <a:off x="1447799" y="2049463"/>
                <a:ext cx="2590799" cy="51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excitovaný stav</a:t>
                </a:r>
              </a:p>
            </p:txBody>
          </p:sp>
          <p:grpSp>
            <p:nvGrpSpPr>
              <p:cNvPr id="105" name="Group 25"/>
              <p:cNvGrpSpPr>
                <a:grpSpLocks/>
              </p:cNvGrpSpPr>
              <p:nvPr/>
            </p:nvGrpSpPr>
            <p:grpSpPr bwMode="auto">
              <a:xfrm>
                <a:off x="5410200" y="2667000"/>
                <a:ext cx="2895600" cy="617538"/>
                <a:chOff x="3408" y="1392"/>
                <a:chExt cx="1824" cy="432"/>
              </a:xfrm>
            </p:grpSpPr>
            <p:sp>
              <p:nvSpPr>
                <p:cNvPr id="112" name="AutoShape 22"/>
                <p:cNvSpPr>
                  <a:spLocks noChangeArrowheads="1"/>
                </p:cNvSpPr>
                <p:nvPr/>
              </p:nvSpPr>
              <p:spPr bwMode="auto">
                <a:xfrm>
                  <a:off x="3408" y="1392"/>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113" name="Text Box 19"/>
                <p:cNvSpPr txBox="1">
                  <a:spLocks noChangeArrowheads="1"/>
                </p:cNvSpPr>
                <p:nvPr/>
              </p:nvSpPr>
              <p:spPr bwMode="auto">
                <a:xfrm>
                  <a:off x="3600" y="1460"/>
                  <a:ext cx="153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FLUORESCENCE</a:t>
                  </a:r>
                </a:p>
              </p:txBody>
            </p:sp>
          </p:grpSp>
          <p:sp>
            <p:nvSpPr>
              <p:cNvPr id="106" name="AutoShape 23"/>
              <p:cNvSpPr>
                <a:spLocks noChangeArrowheads="1"/>
              </p:cNvSpPr>
              <p:nvPr/>
            </p:nvSpPr>
            <p:spPr bwMode="auto">
              <a:xfrm>
                <a:off x="5410200" y="4038600"/>
                <a:ext cx="2895600" cy="7540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33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107" name="Text Box 20"/>
              <p:cNvSpPr txBox="1">
                <a:spLocks noChangeArrowheads="1"/>
              </p:cNvSpPr>
              <p:nvPr/>
            </p:nvSpPr>
            <p:spPr bwMode="auto">
              <a:xfrm>
                <a:off x="5562601" y="4191000"/>
                <a:ext cx="2895600" cy="459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a:latin typeface="Calibri" panose="020F0502020204030204" pitchFamily="34" charset="0"/>
                    <a:cs typeface="Calibri" panose="020F0502020204030204" pitchFamily="34" charset="0"/>
                  </a:rPr>
                  <a:t>PŘENOS ENERGIE</a:t>
                </a:r>
              </a:p>
            </p:txBody>
          </p:sp>
          <p:grpSp>
            <p:nvGrpSpPr>
              <p:cNvPr id="108" name="Group 27"/>
              <p:cNvGrpSpPr>
                <a:grpSpLocks/>
              </p:cNvGrpSpPr>
              <p:nvPr/>
            </p:nvGrpSpPr>
            <p:grpSpPr bwMode="auto">
              <a:xfrm>
                <a:off x="5410200" y="3352800"/>
                <a:ext cx="2895600" cy="615950"/>
                <a:chOff x="3408" y="2448"/>
                <a:chExt cx="1824" cy="432"/>
              </a:xfrm>
            </p:grpSpPr>
            <p:sp>
              <p:nvSpPr>
                <p:cNvPr id="110" name="AutoShape 24"/>
                <p:cNvSpPr>
                  <a:spLocks noChangeArrowheads="1"/>
                </p:cNvSpPr>
                <p:nvPr/>
              </p:nvSpPr>
              <p:spPr bwMode="auto">
                <a:xfrm>
                  <a:off x="3408" y="2448"/>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111" name="Text Box 21"/>
                <p:cNvSpPr txBox="1">
                  <a:spLocks noChangeArrowheads="1"/>
                </p:cNvSpPr>
                <p:nvPr/>
              </p:nvSpPr>
              <p:spPr bwMode="auto">
                <a:xfrm>
                  <a:off x="3663" y="2516"/>
                  <a:ext cx="768"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TEPLO</a:t>
                  </a:r>
                </a:p>
              </p:txBody>
            </p:sp>
          </p:grpSp>
          <p:sp>
            <p:nvSpPr>
              <p:cNvPr id="109" name="AutoShape 28"/>
              <p:cNvSpPr>
                <a:spLocks noChangeArrowheads="1"/>
              </p:cNvSpPr>
              <p:nvPr/>
            </p:nvSpPr>
            <p:spPr bwMode="auto">
              <a:xfrm>
                <a:off x="609600" y="2667000"/>
                <a:ext cx="1600200" cy="1370013"/>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800">
                  <a:solidFill>
                    <a:srgbClr val="990000"/>
                  </a:solidFill>
                  <a:latin typeface="Calibri" panose="020F0502020204030204" pitchFamily="34" charset="0"/>
                  <a:cs typeface="Calibri" panose="020F0502020204030204" pitchFamily="34" charset="0"/>
                </a:endParaRPr>
              </a:p>
            </p:txBody>
          </p:sp>
        </p:grpSp>
        <p:sp>
          <p:nvSpPr>
            <p:cNvPr id="93" name="AutoShape 12"/>
            <p:cNvSpPr>
              <a:spLocks noChangeArrowheads="1"/>
            </p:cNvSpPr>
            <p:nvPr/>
          </p:nvSpPr>
          <p:spPr bwMode="auto">
            <a:xfrm rot="2700000">
              <a:off x="5000625" y="3138488"/>
              <a:ext cx="1281113" cy="611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F0"/>
            </a:solidFill>
            <a:ln w="9525">
              <a:solidFill>
                <a:schemeClr val="tx1"/>
              </a:solidFill>
              <a:miter lim="800000"/>
              <a:headEnd/>
              <a:tailEnd/>
            </a:ln>
          </p:spPr>
          <p:txBody>
            <a:bodyPr wrap="none" anchor="ctr"/>
            <a:lstStyle/>
            <a:p>
              <a:endParaRPr lang="cs-CZ">
                <a:latin typeface="Calibri" panose="020F0502020204030204" pitchFamily="34" charset="0"/>
                <a:cs typeface="Calibri" panose="020F0502020204030204" pitchFamily="34" charset="0"/>
              </a:endParaRPr>
            </a:p>
          </p:txBody>
        </p:sp>
      </p:grpSp>
      <p:sp>
        <p:nvSpPr>
          <p:cNvPr id="8194" name="Text Box 2"/>
          <p:cNvSpPr txBox="1">
            <a:spLocks noChangeArrowheads="1"/>
          </p:cNvSpPr>
          <p:nvPr/>
        </p:nvSpPr>
        <p:spPr bwMode="auto">
          <a:xfrm>
            <a:off x="0" y="295725"/>
            <a:ext cx="12192000" cy="584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a:latin typeface="Calibri" panose="020F0502020204030204" pitchFamily="34" charset="0"/>
                <a:cs typeface="Calibri" panose="020F0502020204030204" pitchFamily="34" charset="0"/>
              </a:rPr>
              <a:t>„NADMĚRNÁ OZÁŘENOST“</a:t>
            </a:r>
            <a:endParaRPr lang="cs-CZ" altLang="cs-CZ" sz="2000" b="1" dirty="0">
              <a:latin typeface="Calibri" panose="020F0502020204030204" pitchFamily="34" charset="0"/>
              <a:cs typeface="Calibri" panose="020F0502020204030204" pitchFamily="34" charset="0"/>
            </a:endParaRPr>
          </a:p>
        </p:txBody>
      </p:sp>
      <p:grpSp>
        <p:nvGrpSpPr>
          <p:cNvPr id="8195" name="Skupina 1"/>
          <p:cNvGrpSpPr>
            <a:grpSpLocks/>
          </p:cNvGrpSpPr>
          <p:nvPr/>
        </p:nvGrpSpPr>
        <p:grpSpPr bwMode="auto">
          <a:xfrm>
            <a:off x="2189163" y="2419351"/>
            <a:ext cx="3124200" cy="3990975"/>
            <a:chOff x="1981200" y="2057400"/>
            <a:chExt cx="3124200" cy="3990975"/>
          </a:xfrm>
        </p:grpSpPr>
        <p:grpSp>
          <p:nvGrpSpPr>
            <p:cNvPr id="8227" name="Group 9"/>
            <p:cNvGrpSpPr>
              <a:grpSpLocks/>
            </p:cNvGrpSpPr>
            <p:nvPr/>
          </p:nvGrpSpPr>
          <p:grpSpPr bwMode="auto">
            <a:xfrm>
              <a:off x="1981200" y="2057400"/>
              <a:ext cx="3124200" cy="3990975"/>
              <a:chOff x="1248" y="1344"/>
              <a:chExt cx="1968" cy="2514"/>
            </a:xfrm>
          </p:grpSpPr>
          <p:sp>
            <p:nvSpPr>
              <p:cNvPr id="8229" name="Line 10"/>
              <p:cNvSpPr>
                <a:spLocks noChangeShapeType="1"/>
              </p:cNvSpPr>
              <p:nvPr/>
            </p:nvSpPr>
            <p:spPr bwMode="auto">
              <a:xfrm flipV="1">
                <a:off x="2187" y="2737"/>
                <a:ext cx="224" cy="211"/>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nvGrpSpPr>
              <p:cNvPr id="8230" name="Group 11"/>
              <p:cNvGrpSpPr>
                <a:grpSpLocks/>
              </p:cNvGrpSpPr>
              <p:nvPr/>
            </p:nvGrpSpPr>
            <p:grpSpPr bwMode="auto">
              <a:xfrm>
                <a:off x="1785" y="1724"/>
                <a:ext cx="1431" cy="1139"/>
                <a:chOff x="432" y="2160"/>
                <a:chExt cx="1152" cy="912"/>
              </a:xfrm>
            </p:grpSpPr>
            <p:sp>
              <p:nvSpPr>
                <p:cNvPr id="8259" name="Oval 12"/>
                <p:cNvSpPr>
                  <a:spLocks noChangeArrowheads="1"/>
                </p:cNvSpPr>
                <p:nvPr/>
              </p:nvSpPr>
              <p:spPr bwMode="auto">
                <a:xfrm>
                  <a:off x="1200"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0" name="Oval 13"/>
                <p:cNvSpPr>
                  <a:spLocks noChangeArrowheads="1"/>
                </p:cNvSpPr>
                <p:nvPr/>
              </p:nvSpPr>
              <p:spPr bwMode="auto">
                <a:xfrm>
                  <a:off x="139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1" name="Oval 14"/>
                <p:cNvSpPr>
                  <a:spLocks noChangeArrowheads="1"/>
                </p:cNvSpPr>
                <p:nvPr/>
              </p:nvSpPr>
              <p:spPr bwMode="auto">
                <a:xfrm>
                  <a:off x="1296"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2" name="Oval 15"/>
                <p:cNvSpPr>
                  <a:spLocks noChangeArrowheads="1"/>
                </p:cNvSpPr>
                <p:nvPr/>
              </p:nvSpPr>
              <p:spPr bwMode="auto">
                <a:xfrm>
                  <a:off x="1008"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3" name="Oval 16"/>
                <p:cNvSpPr>
                  <a:spLocks noChangeArrowheads="1"/>
                </p:cNvSpPr>
                <p:nvPr/>
              </p:nvSpPr>
              <p:spPr bwMode="auto">
                <a:xfrm>
                  <a:off x="816"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4" name="Oval 17"/>
                <p:cNvSpPr>
                  <a:spLocks noChangeArrowheads="1"/>
                </p:cNvSpPr>
                <p:nvPr/>
              </p:nvSpPr>
              <p:spPr bwMode="auto">
                <a:xfrm>
                  <a:off x="624"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5" name="Oval 18"/>
                <p:cNvSpPr>
                  <a:spLocks noChangeArrowheads="1"/>
                </p:cNvSpPr>
                <p:nvPr/>
              </p:nvSpPr>
              <p:spPr bwMode="auto">
                <a:xfrm>
                  <a:off x="1104"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6" name="Oval 19"/>
                <p:cNvSpPr>
                  <a:spLocks noChangeArrowheads="1"/>
                </p:cNvSpPr>
                <p:nvPr/>
              </p:nvSpPr>
              <p:spPr bwMode="auto">
                <a:xfrm>
                  <a:off x="43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7" name="Oval 20"/>
                <p:cNvSpPr>
                  <a:spLocks noChangeArrowheads="1"/>
                </p:cNvSpPr>
                <p:nvPr/>
              </p:nvSpPr>
              <p:spPr bwMode="auto">
                <a:xfrm>
                  <a:off x="912"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8" name="Oval 21"/>
                <p:cNvSpPr>
                  <a:spLocks noChangeArrowheads="1"/>
                </p:cNvSpPr>
                <p:nvPr/>
              </p:nvSpPr>
              <p:spPr bwMode="auto">
                <a:xfrm>
                  <a:off x="720"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69" name="Oval 22"/>
                <p:cNvSpPr>
                  <a:spLocks noChangeArrowheads="1"/>
                </p:cNvSpPr>
                <p:nvPr/>
              </p:nvSpPr>
              <p:spPr bwMode="auto">
                <a:xfrm>
                  <a:off x="528"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0" name="Oval 23"/>
                <p:cNvSpPr>
                  <a:spLocks noChangeArrowheads="1"/>
                </p:cNvSpPr>
                <p:nvPr/>
              </p:nvSpPr>
              <p:spPr bwMode="auto">
                <a:xfrm>
                  <a:off x="1104"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1" name="Oval 24"/>
                <p:cNvSpPr>
                  <a:spLocks noChangeArrowheads="1"/>
                </p:cNvSpPr>
                <p:nvPr/>
              </p:nvSpPr>
              <p:spPr bwMode="auto">
                <a:xfrm>
                  <a:off x="912"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2" name="Oval 25"/>
                <p:cNvSpPr>
                  <a:spLocks noChangeArrowheads="1"/>
                </p:cNvSpPr>
                <p:nvPr/>
              </p:nvSpPr>
              <p:spPr bwMode="auto">
                <a:xfrm>
                  <a:off x="720"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3" name="Oval 26"/>
                <p:cNvSpPr>
                  <a:spLocks noChangeArrowheads="1"/>
                </p:cNvSpPr>
                <p:nvPr/>
              </p:nvSpPr>
              <p:spPr bwMode="auto">
                <a:xfrm>
                  <a:off x="1200"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4" name="Oval 27"/>
                <p:cNvSpPr>
                  <a:spLocks noChangeArrowheads="1"/>
                </p:cNvSpPr>
                <p:nvPr/>
              </p:nvSpPr>
              <p:spPr bwMode="auto">
                <a:xfrm>
                  <a:off x="1008"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5" name="Oval 28"/>
                <p:cNvSpPr>
                  <a:spLocks noChangeArrowheads="1"/>
                </p:cNvSpPr>
                <p:nvPr/>
              </p:nvSpPr>
              <p:spPr bwMode="auto">
                <a:xfrm>
                  <a:off x="816"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6" name="Oval 29"/>
                <p:cNvSpPr>
                  <a:spLocks noChangeArrowheads="1"/>
                </p:cNvSpPr>
                <p:nvPr/>
              </p:nvSpPr>
              <p:spPr bwMode="auto">
                <a:xfrm>
                  <a:off x="624"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7" name="Oval 30"/>
                <p:cNvSpPr>
                  <a:spLocks noChangeArrowheads="1"/>
                </p:cNvSpPr>
                <p:nvPr/>
              </p:nvSpPr>
              <p:spPr bwMode="auto">
                <a:xfrm>
                  <a:off x="1008"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8" name="Oval 31"/>
                <p:cNvSpPr>
                  <a:spLocks noChangeArrowheads="1"/>
                </p:cNvSpPr>
                <p:nvPr/>
              </p:nvSpPr>
              <p:spPr bwMode="auto">
                <a:xfrm>
                  <a:off x="816"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79" name="Oval 32"/>
                <p:cNvSpPr>
                  <a:spLocks noChangeArrowheads="1"/>
                </p:cNvSpPr>
                <p:nvPr/>
              </p:nvSpPr>
              <p:spPr bwMode="auto">
                <a:xfrm>
                  <a:off x="912" y="28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grpSp>
          <p:sp>
            <p:nvSpPr>
              <p:cNvPr id="8231" name="Oval 33"/>
              <p:cNvSpPr>
                <a:spLocks noChangeArrowheads="1"/>
              </p:cNvSpPr>
              <p:nvPr/>
            </p:nvSpPr>
            <p:spPr bwMode="auto">
              <a:xfrm>
                <a:off x="2381" y="2592"/>
                <a:ext cx="239" cy="271"/>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32" name="Line 34"/>
              <p:cNvSpPr>
                <a:spLocks noChangeShapeType="1"/>
              </p:cNvSpPr>
              <p:nvPr/>
            </p:nvSpPr>
            <p:spPr bwMode="auto">
              <a:xfrm>
                <a:off x="2202"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3" name="Line 35"/>
              <p:cNvSpPr>
                <a:spLocks noChangeShapeType="1"/>
              </p:cNvSpPr>
              <p:nvPr/>
            </p:nvSpPr>
            <p:spPr bwMode="auto">
              <a:xfrm>
                <a:off x="2381"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4" name="Line 36"/>
              <p:cNvSpPr>
                <a:spLocks noChangeShapeType="1"/>
              </p:cNvSpPr>
              <p:nvPr/>
            </p:nvSpPr>
            <p:spPr bwMode="auto">
              <a:xfrm>
                <a:off x="2560"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5" name="Line 37"/>
              <p:cNvSpPr>
                <a:spLocks noChangeShapeType="1"/>
              </p:cNvSpPr>
              <p:nvPr/>
            </p:nvSpPr>
            <p:spPr bwMode="auto">
              <a:xfrm>
                <a:off x="2739"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6" name="Line 38"/>
              <p:cNvSpPr>
                <a:spLocks noChangeShapeType="1"/>
              </p:cNvSpPr>
              <p:nvPr/>
            </p:nvSpPr>
            <p:spPr bwMode="auto">
              <a:xfrm>
                <a:off x="2918"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7" name="Line 39"/>
              <p:cNvSpPr>
                <a:spLocks noChangeShapeType="1"/>
              </p:cNvSpPr>
              <p:nvPr/>
            </p:nvSpPr>
            <p:spPr bwMode="auto">
              <a:xfrm>
                <a:off x="2024" y="1344"/>
                <a:ext cx="0" cy="43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8" name="Line 40"/>
              <p:cNvSpPr>
                <a:spLocks noChangeShapeType="1"/>
              </p:cNvSpPr>
              <p:nvPr/>
            </p:nvSpPr>
            <p:spPr bwMode="auto">
              <a:xfrm flipH="1">
                <a:off x="2083" y="2049"/>
                <a:ext cx="17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39" name="Line 41"/>
              <p:cNvSpPr>
                <a:spLocks noChangeShapeType="1"/>
              </p:cNvSpPr>
              <p:nvPr/>
            </p:nvSpPr>
            <p:spPr bwMode="auto">
              <a:xfrm flipV="1">
                <a:off x="2381" y="215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0" name="Line 42"/>
              <p:cNvSpPr>
                <a:spLocks noChangeShapeType="1"/>
              </p:cNvSpPr>
              <p:nvPr/>
            </p:nvSpPr>
            <p:spPr bwMode="auto">
              <a:xfrm>
                <a:off x="2083"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1" name="Line 43"/>
              <p:cNvSpPr>
                <a:spLocks noChangeShapeType="1"/>
              </p:cNvSpPr>
              <p:nvPr/>
            </p:nvSpPr>
            <p:spPr bwMode="auto">
              <a:xfrm flipH="1">
                <a:off x="2501"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2" name="Line 44"/>
              <p:cNvSpPr>
                <a:spLocks noChangeShapeType="1"/>
              </p:cNvSpPr>
              <p:nvPr/>
            </p:nvSpPr>
            <p:spPr bwMode="auto">
              <a:xfrm flipH="1">
                <a:off x="2501" y="2212"/>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3" name="Line 45"/>
              <p:cNvSpPr>
                <a:spLocks noChangeShapeType="1"/>
              </p:cNvSpPr>
              <p:nvPr/>
            </p:nvSpPr>
            <p:spPr bwMode="auto">
              <a:xfrm>
                <a:off x="2262" y="2375"/>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4" name="Line 46"/>
              <p:cNvSpPr>
                <a:spLocks noChangeShapeType="1"/>
              </p:cNvSpPr>
              <p:nvPr/>
            </p:nvSpPr>
            <p:spPr bwMode="auto">
              <a:xfrm flipH="1">
                <a:off x="2739"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5" name="Line 47"/>
              <p:cNvSpPr>
                <a:spLocks noChangeShapeType="1"/>
              </p:cNvSpPr>
              <p:nvPr/>
            </p:nvSpPr>
            <p:spPr bwMode="auto">
              <a:xfrm>
                <a:off x="2679" y="2049"/>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6" name="Line 48"/>
              <p:cNvSpPr>
                <a:spLocks noChangeShapeType="1"/>
              </p:cNvSpPr>
              <p:nvPr/>
            </p:nvSpPr>
            <p:spPr bwMode="auto">
              <a:xfrm>
                <a:off x="1904"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7" name="Line 49"/>
              <p:cNvSpPr>
                <a:spLocks noChangeShapeType="1"/>
              </p:cNvSpPr>
              <p:nvPr/>
            </p:nvSpPr>
            <p:spPr bwMode="auto">
              <a:xfrm flipH="1">
                <a:off x="2381" y="253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48" name="Text Box 50"/>
              <p:cNvSpPr txBox="1">
                <a:spLocks noChangeArrowheads="1"/>
              </p:cNvSpPr>
              <p:nvPr/>
            </p:nvSpPr>
            <p:spPr bwMode="auto">
              <a:xfrm>
                <a:off x="1248" y="1978"/>
                <a:ext cx="716"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latin typeface="Calibri" panose="020F0502020204030204" pitchFamily="34" charset="0"/>
                    <a:cs typeface="Calibri" panose="020F0502020204030204" pitchFamily="34" charset="0"/>
                  </a:rPr>
                  <a:t>antény</a:t>
                </a:r>
              </a:p>
              <a:p>
                <a:pPr algn="ctr">
                  <a:spcBef>
                    <a:spcPct val="0"/>
                  </a:spcBef>
                  <a:buFontTx/>
                  <a:buNone/>
                </a:pPr>
                <a:r>
                  <a:rPr lang="cs-CZ" altLang="cs-CZ" sz="2000">
                    <a:latin typeface="Calibri" panose="020F0502020204030204" pitchFamily="34" charset="0"/>
                    <a:cs typeface="Calibri" panose="020F0502020204030204" pitchFamily="34" charset="0"/>
                  </a:rPr>
                  <a:t>(LHC)</a:t>
                </a:r>
              </a:p>
            </p:txBody>
          </p:sp>
          <p:sp>
            <p:nvSpPr>
              <p:cNvPr id="8249" name="Text Box 51"/>
              <p:cNvSpPr txBox="1">
                <a:spLocks noChangeArrowheads="1"/>
              </p:cNvSpPr>
              <p:nvPr/>
            </p:nvSpPr>
            <p:spPr bwMode="auto">
              <a:xfrm>
                <a:off x="1248" y="2568"/>
                <a:ext cx="939"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latin typeface="Calibri" panose="020F0502020204030204" pitchFamily="34" charset="0"/>
                    <a:cs typeface="Calibri" panose="020F0502020204030204" pitchFamily="34" charset="0"/>
                  </a:rPr>
                  <a:t>reakční centrum</a:t>
                </a:r>
                <a:endParaRPr lang="cs-CZ" altLang="cs-CZ" sz="2400">
                  <a:latin typeface="Calibri" panose="020F0502020204030204" pitchFamily="34" charset="0"/>
                  <a:cs typeface="Calibri" panose="020F0502020204030204" pitchFamily="34" charset="0"/>
                </a:endParaRPr>
              </a:p>
            </p:txBody>
          </p:sp>
          <p:sp>
            <p:nvSpPr>
              <p:cNvPr id="8250" name="Line 53"/>
              <p:cNvSpPr>
                <a:spLocks noChangeShapeType="1"/>
              </p:cNvSpPr>
              <p:nvPr/>
            </p:nvSpPr>
            <p:spPr bwMode="auto">
              <a:xfrm>
                <a:off x="2500" y="2737"/>
                <a:ext cx="224" cy="253"/>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51" name="Text Box 54"/>
              <p:cNvSpPr txBox="1">
                <a:spLocks noChangeArrowheads="1"/>
              </p:cNvSpPr>
              <p:nvPr/>
            </p:nvSpPr>
            <p:spPr bwMode="auto">
              <a:xfrm>
                <a:off x="2411" y="3456"/>
                <a:ext cx="760" cy="2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akceptor</a:t>
                </a:r>
              </a:p>
            </p:txBody>
          </p:sp>
          <p:sp>
            <p:nvSpPr>
              <p:cNvPr id="8252" name="Line 55"/>
              <p:cNvSpPr>
                <a:spLocks noChangeShapeType="1"/>
              </p:cNvSpPr>
              <p:nvPr/>
            </p:nvSpPr>
            <p:spPr bwMode="auto">
              <a:xfrm>
                <a:off x="2769"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53" name="Line 56"/>
              <p:cNvSpPr>
                <a:spLocks noChangeShapeType="1"/>
              </p:cNvSpPr>
              <p:nvPr/>
            </p:nvSpPr>
            <p:spPr bwMode="auto">
              <a:xfrm flipV="1">
                <a:off x="2187" y="3201"/>
                <a:ext cx="0" cy="296"/>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54" name="Oval 57"/>
              <p:cNvSpPr>
                <a:spLocks noChangeArrowheads="1"/>
              </p:cNvSpPr>
              <p:nvPr/>
            </p:nvSpPr>
            <p:spPr bwMode="auto">
              <a:xfrm>
                <a:off x="2098" y="2990"/>
                <a:ext cx="179" cy="16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sp>
            <p:nvSpPr>
              <p:cNvPr id="8255" name="Text Box 58"/>
              <p:cNvSpPr txBox="1">
                <a:spLocks noChangeArrowheads="1"/>
              </p:cNvSpPr>
              <p:nvPr/>
            </p:nvSpPr>
            <p:spPr bwMode="auto">
              <a:xfrm>
                <a:off x="1919" y="3454"/>
                <a:ext cx="581" cy="40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latin typeface="Calibri" panose="020F0502020204030204" pitchFamily="34" charset="0"/>
                    <a:cs typeface="Calibri" panose="020F0502020204030204" pitchFamily="34" charset="0"/>
                  </a:rPr>
                  <a:t>donor</a:t>
                </a:r>
              </a:p>
              <a:p>
                <a:pPr>
                  <a:spcBef>
                    <a:spcPct val="0"/>
                  </a:spcBef>
                  <a:buFontTx/>
                  <a:buNone/>
                </a:pPr>
                <a:r>
                  <a:rPr lang="cs-CZ" altLang="cs-CZ" sz="1800">
                    <a:latin typeface="Calibri" panose="020F0502020204030204" pitchFamily="34" charset="0"/>
                    <a:cs typeface="Calibri" panose="020F0502020204030204" pitchFamily="34" charset="0"/>
                  </a:rPr>
                  <a:t>(H</a:t>
                </a:r>
                <a:r>
                  <a:rPr lang="cs-CZ" altLang="cs-CZ" sz="1800" baseline="-25000">
                    <a:latin typeface="Calibri" panose="020F0502020204030204" pitchFamily="34" charset="0"/>
                    <a:cs typeface="Calibri" panose="020F0502020204030204" pitchFamily="34" charset="0"/>
                  </a:rPr>
                  <a:t>2</a:t>
                </a:r>
                <a:r>
                  <a:rPr lang="cs-CZ" altLang="cs-CZ" sz="1800">
                    <a:latin typeface="Calibri" panose="020F0502020204030204" pitchFamily="34" charset="0"/>
                    <a:cs typeface="Calibri" panose="020F0502020204030204" pitchFamily="34" charset="0"/>
                  </a:rPr>
                  <a:t>O)</a:t>
                </a:r>
              </a:p>
            </p:txBody>
          </p:sp>
          <p:sp>
            <p:nvSpPr>
              <p:cNvPr id="8256" name="Line 59"/>
              <p:cNvSpPr>
                <a:spLocks noChangeShapeType="1"/>
              </p:cNvSpPr>
              <p:nvPr/>
            </p:nvSpPr>
            <p:spPr bwMode="auto">
              <a:xfrm flipH="1">
                <a:off x="2448" y="2544"/>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57" name="Line 60"/>
              <p:cNvSpPr>
                <a:spLocks noChangeShapeType="1"/>
              </p:cNvSpPr>
              <p:nvPr/>
            </p:nvSpPr>
            <p:spPr bwMode="auto">
              <a:xfrm>
                <a:off x="2304" y="259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58" name="Line 61"/>
              <p:cNvSpPr>
                <a:spLocks noChangeShapeType="1"/>
              </p:cNvSpPr>
              <p:nvPr/>
            </p:nvSpPr>
            <p:spPr bwMode="auto">
              <a:xfrm flipH="1">
                <a:off x="2736" y="2256"/>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grpSp>
        <p:sp>
          <p:nvSpPr>
            <p:cNvPr id="8228" name="Oval 57"/>
            <p:cNvSpPr>
              <a:spLocks noChangeArrowheads="1"/>
            </p:cNvSpPr>
            <p:nvPr/>
          </p:nvSpPr>
          <p:spPr bwMode="auto">
            <a:xfrm>
              <a:off x="4206082" y="4670425"/>
              <a:ext cx="284163" cy="2682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000">
                  <a:solidFill>
                    <a:srgbClr val="990000"/>
                  </a:solidFill>
                  <a:latin typeface="Calibri" panose="020F0502020204030204" pitchFamily="34" charset="0"/>
                  <a:cs typeface="Calibri" panose="020F0502020204030204" pitchFamily="34" charset="0"/>
                </a:rPr>
                <a:t>e</a:t>
              </a:r>
              <a:r>
                <a:rPr lang="cs-CZ" altLang="cs-CZ" sz="2000" baseline="30000">
                  <a:solidFill>
                    <a:srgbClr val="990000"/>
                  </a:solidFill>
                  <a:latin typeface="Calibri" panose="020F0502020204030204" pitchFamily="34" charset="0"/>
                  <a:cs typeface="Calibri" panose="020F0502020204030204" pitchFamily="34" charset="0"/>
                </a:rPr>
                <a:t>-</a:t>
              </a:r>
            </a:p>
          </p:txBody>
        </p:sp>
      </p:grpSp>
      <p:cxnSp>
        <p:nvCxnSpPr>
          <p:cNvPr id="8197" name="Přímá spojnice 3"/>
          <p:cNvCxnSpPr>
            <a:cxnSpLocks noChangeShapeType="1"/>
            <a:stCxn id="8244" idx="0"/>
            <a:endCxn id="8210" idx="2"/>
          </p:cNvCxnSpPr>
          <p:nvPr/>
        </p:nvCxnSpPr>
        <p:spPr bwMode="auto">
          <a:xfrm>
            <a:off x="4745039" y="3194051"/>
            <a:ext cx="2886075" cy="773113"/>
          </a:xfrm>
          <a:prstGeom prst="line">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198" name="Group 63"/>
          <p:cNvGrpSpPr>
            <a:grpSpLocks/>
          </p:cNvGrpSpPr>
          <p:nvPr/>
        </p:nvGrpSpPr>
        <p:grpSpPr bwMode="auto">
          <a:xfrm>
            <a:off x="6134101" y="5934076"/>
            <a:ext cx="2151063" cy="773113"/>
            <a:chOff x="4082" y="4960"/>
            <a:chExt cx="1899" cy="711"/>
          </a:xfrm>
        </p:grpSpPr>
        <p:sp>
          <p:nvSpPr>
            <p:cNvPr id="8205" name="AutoShape 64"/>
            <p:cNvSpPr>
              <a:spLocks noChangeArrowheads="1"/>
            </p:cNvSpPr>
            <p:nvPr/>
          </p:nvSpPr>
          <p:spPr bwMode="auto">
            <a:xfrm flipV="1">
              <a:off x="4082" y="4960"/>
              <a:ext cx="1008" cy="711"/>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sp>
          <p:nvSpPr>
            <p:cNvPr id="8206" name="Text Box 65"/>
            <p:cNvSpPr txBox="1">
              <a:spLocks noChangeArrowheads="1"/>
            </p:cNvSpPr>
            <p:nvPr/>
          </p:nvSpPr>
          <p:spPr bwMode="auto">
            <a:xfrm>
              <a:off x="4787" y="5076"/>
              <a:ext cx="1194" cy="59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solidFill>
                    <a:srgbClr val="CC0000"/>
                  </a:solidFill>
                  <a:latin typeface="Calibri" panose="020F0502020204030204" pitchFamily="34" charset="0"/>
                  <a:cs typeface="Calibri" panose="020F0502020204030204" pitchFamily="34" charset="0"/>
                </a:rPr>
                <a:t>stresový</a:t>
              </a:r>
            </a:p>
            <a:p>
              <a:pPr algn="ctr">
                <a:spcBef>
                  <a:spcPct val="0"/>
                </a:spcBef>
                <a:buFontTx/>
                <a:buNone/>
              </a:pPr>
              <a:r>
                <a:rPr lang="cs-CZ" altLang="cs-CZ" sz="1800">
                  <a:solidFill>
                    <a:srgbClr val="CC0000"/>
                  </a:solidFill>
                  <a:latin typeface="Calibri" panose="020F0502020204030204" pitchFamily="34" charset="0"/>
                  <a:cs typeface="Calibri" panose="020F0502020204030204" pitchFamily="34" charset="0"/>
                </a:rPr>
                <a:t>faktor</a:t>
              </a:r>
            </a:p>
          </p:txBody>
        </p:sp>
      </p:grpSp>
      <p:grpSp>
        <p:nvGrpSpPr>
          <p:cNvPr id="8199" name="Group 66"/>
          <p:cNvGrpSpPr>
            <a:grpSpLocks/>
          </p:cNvGrpSpPr>
          <p:nvPr/>
        </p:nvGrpSpPr>
        <p:grpSpPr bwMode="auto">
          <a:xfrm>
            <a:off x="6967538" y="5543550"/>
            <a:ext cx="2305050" cy="457200"/>
            <a:chOff x="3288" y="2750"/>
            <a:chExt cx="1824" cy="1049"/>
          </a:xfrm>
        </p:grpSpPr>
        <p:sp>
          <p:nvSpPr>
            <p:cNvPr id="8203" name="AutoShape 3"/>
            <p:cNvSpPr>
              <a:spLocks noChangeArrowheads="1"/>
            </p:cNvSpPr>
            <p:nvPr/>
          </p:nvSpPr>
          <p:spPr bwMode="auto">
            <a:xfrm>
              <a:off x="3288" y="2750"/>
              <a:ext cx="1824" cy="10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395 h 21600"/>
                <a:gd name="T14" fmla="*/ 18900 w 21600"/>
                <a:gd name="T15" fmla="*/ 1620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04" name="Text Box 4"/>
            <p:cNvSpPr txBox="1">
              <a:spLocks noChangeArrowheads="1"/>
            </p:cNvSpPr>
            <p:nvPr/>
          </p:nvSpPr>
          <p:spPr bwMode="auto">
            <a:xfrm>
              <a:off x="3382" y="2984"/>
              <a:ext cx="1536" cy="636"/>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cs-CZ" sz="1200" dirty="0">
                  <a:latin typeface="Calibri" panose="020F0502020204030204" pitchFamily="34" charset="0"/>
                  <a:cs typeface="Calibri" panose="020F0502020204030204" pitchFamily="34" charset="0"/>
                </a:rPr>
                <a:t>FOTOSYNTÉZA</a:t>
              </a:r>
            </a:p>
          </p:txBody>
        </p:sp>
      </p:grpSp>
      <p:sp>
        <p:nvSpPr>
          <p:cNvPr id="8200" name="Line 39"/>
          <p:cNvSpPr>
            <a:spLocks noChangeShapeType="1"/>
          </p:cNvSpPr>
          <p:nvPr/>
        </p:nvSpPr>
        <p:spPr bwMode="auto">
          <a:xfrm>
            <a:off x="9901238" y="3306763"/>
            <a:ext cx="144462" cy="1611312"/>
          </a:xfrm>
          <a:prstGeom prst="line">
            <a:avLst/>
          </a:prstGeom>
          <a:noFill/>
          <a:ln w="152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
        <p:nvSpPr>
          <p:cNvPr id="8201" name="Text Box 54"/>
          <p:cNvSpPr txBox="1">
            <a:spLocks noChangeArrowheads="1"/>
          </p:cNvSpPr>
          <p:nvPr/>
        </p:nvSpPr>
        <p:spPr bwMode="auto">
          <a:xfrm>
            <a:off x="9620251" y="4918076"/>
            <a:ext cx="8302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solidFill>
                  <a:srgbClr val="CC0000"/>
                </a:solidFill>
                <a:latin typeface="Calibri" panose="020F0502020204030204" pitchFamily="34" charset="0"/>
                <a:cs typeface="Calibri" panose="020F0502020204030204" pitchFamily="34" charset="0"/>
              </a:rPr>
              <a:t>ROS</a:t>
            </a:r>
          </a:p>
        </p:txBody>
      </p:sp>
      <p:sp>
        <p:nvSpPr>
          <p:cNvPr id="8202" name="Line 39"/>
          <p:cNvSpPr>
            <a:spLocks noChangeShapeType="1"/>
          </p:cNvSpPr>
          <p:nvPr/>
        </p:nvSpPr>
        <p:spPr bwMode="auto">
          <a:xfrm flipH="1">
            <a:off x="9029699" y="5284789"/>
            <a:ext cx="590551" cy="396874"/>
          </a:xfrm>
          <a:prstGeom prst="line">
            <a:avLst/>
          </a:prstGeom>
          <a:noFill/>
          <a:ln w="152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812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211221"/>
            <a:ext cx="12192000" cy="584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a:latin typeface="Calibri" panose="020F0502020204030204" pitchFamily="34" charset="0"/>
                <a:cs typeface="Calibri" panose="020F0502020204030204" pitchFamily="34" charset="0"/>
              </a:rPr>
              <a:t>„NADMĚRNÁ OZÁŘENOST“</a:t>
            </a:r>
            <a:endParaRPr lang="cs-CZ" altLang="cs-CZ" sz="2000" b="1" dirty="0">
              <a:latin typeface="Calibri" panose="020F0502020204030204" pitchFamily="34" charset="0"/>
              <a:cs typeface="Calibri" panose="020F0502020204030204" pitchFamily="34" charset="0"/>
            </a:endParaRPr>
          </a:p>
        </p:txBody>
      </p:sp>
      <p:pic>
        <p:nvPicPr>
          <p:cNvPr id="9219" name="Picture 2" descr="Emerging Maple 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1171576"/>
            <a:ext cx="291147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RS-emergingleaves516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1" y="4337051"/>
            <a:ext cx="29178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Image result for přísavní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01" y="1773238"/>
            <a:ext cx="560546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75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73574" y="733999"/>
            <a:ext cx="6818133" cy="55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lvl="1">
              <a:buFont typeface="Wingdings" pitchFamily="2" charset="2"/>
              <a:buNone/>
              <a:defRPr/>
            </a:pPr>
            <a:r>
              <a:rPr lang="cs-CZ" altLang="cs-CZ" sz="1700" dirty="0">
                <a:latin typeface="+mj-lt"/>
              </a:rPr>
              <a:t>	</a:t>
            </a:r>
            <a:endParaRPr lang="cs-CZ" altLang="cs-CZ" sz="2400" dirty="0">
              <a:latin typeface="+mj-lt"/>
            </a:endParaRPr>
          </a:p>
          <a:p>
            <a:pPr marL="457200" indent="-457200">
              <a:buFontTx/>
              <a:buAutoNum type="arabicPeriod"/>
              <a:defRPr/>
            </a:pPr>
            <a:endParaRPr lang="cs-CZ" sz="2200" dirty="0">
              <a:latin typeface="+mn-lt"/>
            </a:endParaRPr>
          </a:p>
          <a:p>
            <a:pPr marL="457200" indent="-457200">
              <a:buFontTx/>
              <a:buAutoNum type="arabicPeriod"/>
              <a:defRPr/>
            </a:pPr>
            <a:r>
              <a:rPr lang="cs-CZ" sz="2200" b="1" dirty="0">
                <a:latin typeface="+mn-lt"/>
              </a:rPr>
              <a:t>Fotorecepce</a:t>
            </a:r>
            <a:r>
              <a:rPr lang="cs-CZ" sz="2200" dirty="0">
                <a:latin typeface="+mn-lt"/>
              </a:rPr>
              <a:t>: příjem světelného signálu – </a:t>
            </a:r>
            <a:r>
              <a:rPr lang="cs-CZ" sz="2200" dirty="0" smtClean="0">
                <a:latin typeface="+mn-lt"/>
              </a:rPr>
              <a:t>absorpce </a:t>
            </a:r>
            <a:r>
              <a:rPr lang="cs-CZ" sz="2200" dirty="0">
                <a:latin typeface="+mn-lt"/>
              </a:rPr>
              <a:t>fotonu molekulou fotoreceptoru = </a:t>
            </a:r>
            <a:r>
              <a:rPr lang="cs-CZ" sz="2200" dirty="0" err="1">
                <a:latin typeface="+mn-lt"/>
              </a:rPr>
              <a:t>fotosenzorem</a:t>
            </a:r>
            <a:r>
              <a:rPr lang="cs-CZ" sz="2200" dirty="0">
                <a:latin typeface="+mn-lt"/>
              </a:rPr>
              <a:t>, následná fotochemická modifikace molekuly fotoreceptoru</a:t>
            </a:r>
          </a:p>
          <a:p>
            <a:pPr marL="457200" indent="-457200">
              <a:buFontTx/>
              <a:buAutoNum type="arabicPeriod"/>
              <a:defRPr/>
            </a:pPr>
            <a:endParaRPr lang="cs-CZ" sz="2200" dirty="0">
              <a:latin typeface="+mn-lt"/>
            </a:endParaRPr>
          </a:p>
          <a:p>
            <a:pPr marL="457200" indent="-457200">
              <a:buFontTx/>
              <a:buAutoNum type="arabicPeriod"/>
              <a:defRPr/>
            </a:pPr>
            <a:r>
              <a:rPr lang="cs-CZ" sz="2200" b="1" dirty="0">
                <a:latin typeface="+mn-lt"/>
              </a:rPr>
              <a:t>Transdukce</a:t>
            </a:r>
            <a:r>
              <a:rPr lang="cs-CZ" sz="2200" dirty="0">
                <a:latin typeface="+mn-lt"/>
              </a:rPr>
              <a:t> signálu: vedení, transport signálu rostlinou – transformace světelného signálu v signál biologický</a:t>
            </a:r>
          </a:p>
          <a:p>
            <a:pPr marL="457200" indent="-457200">
              <a:buFontTx/>
              <a:buAutoNum type="arabicPeriod"/>
              <a:defRPr/>
            </a:pPr>
            <a:endParaRPr lang="cs-CZ" sz="2200" b="1" dirty="0" smtClean="0">
              <a:latin typeface="+mn-lt"/>
            </a:endParaRPr>
          </a:p>
          <a:p>
            <a:pPr marL="457200" indent="-457200">
              <a:buFontTx/>
              <a:buAutoNum type="arabicPeriod"/>
              <a:defRPr/>
            </a:pPr>
            <a:r>
              <a:rPr lang="cs-CZ" sz="2200" b="1" dirty="0" smtClean="0">
                <a:latin typeface="+mn-lt"/>
              </a:rPr>
              <a:t>Interpretace</a:t>
            </a:r>
            <a:r>
              <a:rPr lang="cs-CZ" sz="2200" dirty="0">
                <a:latin typeface="+mn-lt"/>
              </a:rPr>
              <a:t>: reakce, odpověď organismu na přijatý světelný </a:t>
            </a:r>
            <a:r>
              <a:rPr lang="cs-CZ" sz="2200" dirty="0" smtClean="0">
                <a:latin typeface="+mn-lt"/>
              </a:rPr>
              <a:t>signál. V organismu </a:t>
            </a:r>
            <a:r>
              <a:rPr lang="cs-CZ" sz="2200" dirty="0">
                <a:latin typeface="+mn-lt"/>
              </a:rPr>
              <a:t>dojde ke změnám metabolismu a struktury vedoucím k přizpůsobení se daným podmínkám</a:t>
            </a:r>
            <a:r>
              <a:rPr lang="cs-CZ" sz="2200" dirty="0" smtClean="0">
                <a:latin typeface="+mn-lt"/>
              </a:rPr>
              <a:t>.</a:t>
            </a:r>
            <a:endParaRPr lang="cs-CZ" sz="2200" dirty="0">
              <a:latin typeface="+mn-lt"/>
            </a:endParaRPr>
          </a:p>
        </p:txBody>
      </p:sp>
      <p:sp>
        <p:nvSpPr>
          <p:cNvPr id="2" name="Text Box 13"/>
          <p:cNvSpPr txBox="1">
            <a:spLocks noChangeArrowheads="1"/>
          </p:cNvSpPr>
          <p:nvPr/>
        </p:nvSpPr>
        <p:spPr bwMode="auto">
          <a:xfrm>
            <a:off x="0" y="192485"/>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SVĚTLO JAKO INFORMACE - FOTORECEPCE</a:t>
            </a:r>
            <a:endParaRPr lang="cs-CZ" altLang="cs-CZ" sz="3400" b="1" dirty="0">
              <a:latin typeface="Calibri" panose="020F0502020204030204" pitchFamily="34" charset="0"/>
              <a:cs typeface="Calibri" panose="020F0502020204030204" pitchFamily="34" charset="0"/>
            </a:endParaRPr>
          </a:p>
        </p:txBody>
      </p:sp>
      <p:sp>
        <p:nvSpPr>
          <p:cNvPr id="8" name="Obdélník 7"/>
          <p:cNvSpPr/>
          <p:nvPr/>
        </p:nvSpPr>
        <p:spPr>
          <a:xfrm>
            <a:off x="4240685" y="5890155"/>
            <a:ext cx="2417778" cy="707886"/>
          </a:xfrm>
          <a:prstGeom prst="rect">
            <a:avLst/>
          </a:prstGeom>
        </p:spPr>
        <p:txBody>
          <a:bodyPr wrap="none">
            <a:spAutoFit/>
          </a:bodyPr>
          <a:lstStyle/>
          <a:p>
            <a:pPr algn="ctr"/>
            <a:r>
              <a:rPr lang="cs-CZ" sz="2000" b="1" dirty="0" smtClean="0"/>
              <a:t>FOTOMORFOGENEZE</a:t>
            </a:r>
          </a:p>
          <a:p>
            <a:pPr algn="ctr"/>
            <a:r>
              <a:rPr lang="cs-CZ" sz="2000" b="1" dirty="0" smtClean="0"/>
              <a:t>FOTOAKLIMACE</a:t>
            </a:r>
            <a:endParaRPr lang="cs-CZ" sz="2000" b="1" dirty="0"/>
          </a:p>
        </p:txBody>
      </p:sp>
      <p:pic>
        <p:nvPicPr>
          <p:cNvPr id="11266" name="Picture 2" descr="Figure 1 from Functional Analysis of the SPA Gene Family in Arabidopsis  thaliana | Semantic Schol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139"/>
          <a:stretch/>
        </p:blipFill>
        <p:spPr bwMode="auto">
          <a:xfrm>
            <a:off x="7209256" y="1357425"/>
            <a:ext cx="4801769" cy="4386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bdélník 2"/>
          <p:cNvSpPr/>
          <p:nvPr/>
        </p:nvSpPr>
        <p:spPr>
          <a:xfrm>
            <a:off x="7540206" y="5743961"/>
            <a:ext cx="4300729" cy="292388"/>
          </a:xfrm>
          <a:prstGeom prst="rect">
            <a:avLst/>
          </a:prstGeom>
        </p:spPr>
        <p:txBody>
          <a:bodyPr wrap="none">
            <a:spAutoFit/>
          </a:bodyPr>
          <a:lstStyle/>
          <a:p>
            <a:pPr lvl="1">
              <a:buFont typeface="Wingdings" pitchFamily="2" charset="2"/>
              <a:buNone/>
              <a:defRPr/>
            </a:pPr>
            <a:r>
              <a:rPr lang="cs-CZ" sz="1300" dirty="0" err="1"/>
              <a:t>Fittinghoff</a:t>
            </a:r>
            <a:r>
              <a:rPr lang="cs-CZ" sz="1300" dirty="0"/>
              <a:t> 2008 (disertační práce, </a:t>
            </a:r>
            <a:r>
              <a:rPr lang="cs-CZ" sz="1300" dirty="0" err="1"/>
              <a:t>Universität</a:t>
            </a:r>
            <a:r>
              <a:rPr lang="cs-CZ" sz="1300" dirty="0"/>
              <a:t> </a:t>
            </a:r>
            <a:r>
              <a:rPr lang="cs-CZ" sz="1300" dirty="0" err="1"/>
              <a:t>zu</a:t>
            </a:r>
            <a:r>
              <a:rPr lang="cs-CZ" sz="1300" dirty="0"/>
              <a:t> </a:t>
            </a:r>
            <a:r>
              <a:rPr lang="cs-CZ" sz="1300" dirty="0" err="1"/>
              <a:t>Köln</a:t>
            </a:r>
            <a:r>
              <a:rPr lang="cs-CZ" sz="1300" dirty="0"/>
              <a:t>)</a:t>
            </a:r>
            <a:endParaRPr lang="cs-CZ" altLang="cs-CZ" sz="2000" dirty="0"/>
          </a:p>
        </p:txBody>
      </p:sp>
    </p:spTree>
    <p:extLst>
      <p:ext uri="{BB962C8B-B14F-4D97-AF65-F5344CB8AC3E}">
        <p14:creationId xmlns:p14="http://schemas.microsoft.com/office/powerpoint/2010/main" val="3422625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
          <p:cNvGrpSpPr>
            <a:grpSpLocks/>
          </p:cNvGrpSpPr>
          <p:nvPr/>
        </p:nvGrpSpPr>
        <p:grpSpPr bwMode="auto">
          <a:xfrm>
            <a:off x="6508376" y="1430767"/>
            <a:ext cx="5369214" cy="4324560"/>
            <a:chOff x="1305" y="0"/>
            <a:chExt cx="3272" cy="2729"/>
          </a:xfrm>
        </p:grpSpPr>
        <p:sp>
          <p:nvSpPr>
            <p:cNvPr id="15" name="Text Box 3"/>
            <p:cNvSpPr txBox="1">
              <a:spLocks noChangeArrowheads="1"/>
            </p:cNvSpPr>
            <p:nvPr/>
          </p:nvSpPr>
          <p:spPr bwMode="auto">
            <a:xfrm>
              <a:off x="1305" y="0"/>
              <a:ext cx="3272" cy="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Comic Sans MS" panose="030F0702030302020204" pitchFamily="66"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 y="0"/>
              <a:ext cx="3272" cy="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4274" name="Rectangle 7"/>
          <p:cNvSpPr>
            <a:spLocks noGrp="1" noChangeArrowheads="1"/>
          </p:cNvSpPr>
          <p:nvPr>
            <p:ph type="title"/>
          </p:nvPr>
        </p:nvSpPr>
        <p:spPr>
          <a:xfrm>
            <a:off x="0" y="119339"/>
            <a:ext cx="12192000" cy="75530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cs-CZ" altLang="cs-CZ" sz="3400" b="1" dirty="0" smtClean="0">
                <a:latin typeface="+mn-lt"/>
              </a:rPr>
              <a:t>FOTOMORFOGENEZE, FOTOAKLIMACE</a:t>
            </a:r>
            <a:endParaRPr lang="cs-CZ" altLang="cs-CZ" sz="3400" b="1" dirty="0">
              <a:latin typeface="+mn-lt"/>
            </a:endParaRPr>
          </a:p>
        </p:txBody>
      </p:sp>
      <p:pic>
        <p:nvPicPr>
          <p:cNvPr id="4" name="Obrázek 3"/>
          <p:cNvPicPr>
            <a:picLocks noChangeAspect="1"/>
          </p:cNvPicPr>
          <p:nvPr/>
        </p:nvPicPr>
        <p:blipFill rotWithShape="1">
          <a:blip r:embed="rId4"/>
          <a:srcRect l="29330" t="16183" r="29312" b="12416"/>
          <a:stretch/>
        </p:blipFill>
        <p:spPr>
          <a:xfrm>
            <a:off x="89451" y="725557"/>
            <a:ext cx="6034109" cy="6132443"/>
          </a:xfrm>
          <a:prstGeom prst="rect">
            <a:avLst/>
          </a:prstGeom>
        </p:spPr>
      </p:pic>
      <p:sp>
        <p:nvSpPr>
          <p:cNvPr id="9" name="Text Box 6"/>
          <p:cNvSpPr txBox="1">
            <a:spLocks noChangeArrowheads="1"/>
          </p:cNvSpPr>
          <p:nvPr/>
        </p:nvSpPr>
        <p:spPr bwMode="auto">
          <a:xfrm>
            <a:off x="8964518" y="5956062"/>
            <a:ext cx="309164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lgn="ctr">
              <a:spcBef>
                <a:spcPts val="700"/>
              </a:spcBef>
              <a:buNone/>
            </a:pPr>
            <a:r>
              <a:rPr lang="cs-CZ" altLang="cs-CZ" sz="1500" dirty="0">
                <a:latin typeface="+mj-lt"/>
                <a:ea typeface="DejaVu Sans"/>
                <a:cs typeface="DejaVu Sans"/>
              </a:rPr>
              <a:t>KEBR, </a:t>
            </a:r>
            <a:r>
              <a:rPr lang="cs-CZ" altLang="cs-CZ" sz="1500" dirty="0" err="1">
                <a:latin typeface="+mj-lt"/>
                <a:ea typeface="DejaVu Sans"/>
                <a:cs typeface="DejaVu Sans"/>
              </a:rPr>
              <a:t>PřF</a:t>
            </a:r>
            <a:r>
              <a:rPr lang="cs-CZ" altLang="cs-CZ" sz="1500" dirty="0">
                <a:latin typeface="+mj-lt"/>
                <a:ea typeface="DejaVu Sans"/>
                <a:cs typeface="DejaVu Sans"/>
              </a:rPr>
              <a:t> UK Praha, dr. Cvrčková</a:t>
            </a:r>
          </a:p>
        </p:txBody>
      </p:sp>
      <p:sp>
        <p:nvSpPr>
          <p:cNvPr id="12" name="Text Box 6"/>
          <p:cNvSpPr txBox="1">
            <a:spLocks noChangeArrowheads="1"/>
          </p:cNvSpPr>
          <p:nvPr/>
        </p:nvSpPr>
        <p:spPr bwMode="auto">
          <a:xfrm>
            <a:off x="4939437" y="2435909"/>
            <a:ext cx="309164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lgn="ctr">
              <a:spcBef>
                <a:spcPts val="700"/>
              </a:spcBef>
              <a:buNone/>
            </a:pPr>
            <a:r>
              <a:rPr lang="cs-CZ" altLang="cs-CZ" sz="1500" b="1" dirty="0" smtClean="0">
                <a:latin typeface="+mn-lt"/>
                <a:ea typeface="DejaVu Sans"/>
                <a:cs typeface="DejaVu Sans"/>
              </a:rPr>
              <a:t>UVR8</a:t>
            </a:r>
            <a:endParaRPr lang="cs-CZ" altLang="cs-CZ" sz="1500" b="1" dirty="0">
              <a:latin typeface="+mn-lt"/>
              <a:ea typeface="DejaVu Sans"/>
              <a:cs typeface="DejaVu Sans"/>
            </a:endParaRPr>
          </a:p>
        </p:txBody>
      </p:sp>
      <p:sp>
        <p:nvSpPr>
          <p:cNvPr id="16" name="AutoShape 4"/>
          <p:cNvSpPr>
            <a:spLocks noChangeArrowheads="1"/>
          </p:cNvSpPr>
          <p:nvPr/>
        </p:nvSpPr>
        <p:spPr bwMode="auto">
          <a:xfrm rot="11400000">
            <a:off x="8224258" y="3070217"/>
            <a:ext cx="2160588" cy="158750"/>
          </a:xfrm>
          <a:prstGeom prst="leftArrow">
            <a:avLst>
              <a:gd name="adj1" fmla="val 50000"/>
              <a:gd name="adj2" fmla="val 154373"/>
            </a:avLst>
          </a:prstGeom>
          <a:solidFill>
            <a:srgbClr val="1E23F8"/>
          </a:solidFill>
          <a:ln w="9360">
            <a:solidFill>
              <a:srgbClr val="00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Comic Sans MS" panose="030F0702030302020204" pitchFamily="66" charset="0"/>
            </a:endParaRPr>
          </a:p>
        </p:txBody>
      </p:sp>
      <p:sp>
        <p:nvSpPr>
          <p:cNvPr id="11" name="Text Box 6"/>
          <p:cNvSpPr txBox="1">
            <a:spLocks noChangeArrowheads="1"/>
          </p:cNvSpPr>
          <p:nvPr/>
        </p:nvSpPr>
        <p:spPr bwMode="auto">
          <a:xfrm>
            <a:off x="5998216" y="6361545"/>
            <a:ext cx="309164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Galvao</a:t>
            </a:r>
            <a:r>
              <a:rPr lang="cs-CZ" altLang="cs-CZ" sz="1300" dirty="0" smtClean="0">
                <a:latin typeface="+mj-lt"/>
                <a:ea typeface="DejaVu Sans"/>
                <a:cs typeface="DejaVu Sans"/>
              </a:rPr>
              <a:t> and </a:t>
            </a:r>
            <a:r>
              <a:rPr lang="cs-CZ" altLang="cs-CZ" sz="1300" dirty="0" err="1" smtClean="0">
                <a:latin typeface="+mj-lt"/>
                <a:ea typeface="DejaVu Sans"/>
                <a:cs typeface="DejaVu Sans"/>
              </a:rPr>
              <a:t>Fankhauser</a:t>
            </a:r>
            <a:r>
              <a:rPr lang="cs-CZ" altLang="cs-CZ" sz="1300" dirty="0" smtClean="0">
                <a:latin typeface="+mj-lt"/>
                <a:ea typeface="DejaVu Sans"/>
                <a:cs typeface="DejaVu Sans"/>
              </a:rPr>
              <a:t> 2015,</a:t>
            </a:r>
          </a:p>
          <a:p>
            <a:pPr>
              <a:spcBef>
                <a:spcPts val="0"/>
              </a:spcBef>
              <a:buNone/>
            </a:pPr>
            <a:r>
              <a:rPr lang="cs-CZ" altLang="cs-CZ" sz="1300" dirty="0" err="1" smtClean="0">
                <a:latin typeface="+mj-lt"/>
                <a:ea typeface="DejaVu Sans"/>
                <a:cs typeface="DejaVu Sans"/>
              </a:rPr>
              <a:t>Current</a:t>
            </a:r>
            <a:r>
              <a:rPr lang="cs-CZ" altLang="cs-CZ" sz="1300" dirty="0" smtClean="0">
                <a:latin typeface="+mj-lt"/>
                <a:ea typeface="DejaVu Sans"/>
                <a:cs typeface="DejaVu Sans"/>
              </a:rPr>
              <a:t> </a:t>
            </a:r>
            <a:r>
              <a:rPr lang="cs-CZ" altLang="cs-CZ" sz="1300" dirty="0" err="1" smtClean="0">
                <a:latin typeface="+mj-lt"/>
                <a:ea typeface="DejaVu Sans"/>
                <a:cs typeface="DejaVu Sans"/>
              </a:rPr>
              <a:t>Opinion</a:t>
            </a:r>
            <a:r>
              <a:rPr lang="cs-CZ" altLang="cs-CZ" sz="1300" dirty="0" smtClean="0">
                <a:latin typeface="+mj-lt"/>
                <a:ea typeface="DejaVu Sans"/>
                <a:cs typeface="DejaVu Sans"/>
              </a:rPr>
              <a:t> in Neurobiology</a:t>
            </a:r>
            <a:endParaRPr lang="cs-CZ" altLang="cs-CZ" sz="1300" dirty="0">
              <a:latin typeface="+mj-lt"/>
              <a:ea typeface="DejaVu Sans"/>
              <a:cs typeface="DejaVu Sans"/>
            </a:endParaRPr>
          </a:p>
        </p:txBody>
      </p:sp>
    </p:spTree>
    <p:extLst>
      <p:ext uri="{BB962C8B-B14F-4D97-AF65-F5344CB8AC3E}">
        <p14:creationId xmlns:p14="http://schemas.microsoft.com/office/powerpoint/2010/main" val="1797137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1" y="182795"/>
            <a:ext cx="121919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FOTORECEPTORY</a:t>
            </a:r>
            <a:endParaRPr lang="cs-CZ" altLang="cs-CZ" sz="3400" b="1" dirty="0">
              <a:latin typeface="Calibri" panose="020F0502020204030204" pitchFamily="34" charset="0"/>
              <a:cs typeface="Calibri" panose="020F0502020204030204" pitchFamily="34" charset="0"/>
            </a:endParaRPr>
          </a:p>
        </p:txBody>
      </p:sp>
      <p:pic>
        <p:nvPicPr>
          <p:cNvPr id="3" name="Obrázek 2"/>
          <p:cNvPicPr>
            <a:picLocks noChangeAspect="1"/>
          </p:cNvPicPr>
          <p:nvPr/>
        </p:nvPicPr>
        <p:blipFill rotWithShape="1">
          <a:blip r:embed="rId3"/>
          <a:srcRect l="32510" t="16771" r="34237" b="17577"/>
          <a:stretch/>
        </p:blipFill>
        <p:spPr>
          <a:xfrm>
            <a:off x="2897437" y="798348"/>
            <a:ext cx="5372122" cy="5966009"/>
          </a:xfrm>
          <a:prstGeom prst="rect">
            <a:avLst/>
          </a:prstGeom>
        </p:spPr>
      </p:pic>
      <p:sp>
        <p:nvSpPr>
          <p:cNvPr id="6" name="Text Box 6"/>
          <p:cNvSpPr txBox="1">
            <a:spLocks noChangeArrowheads="1"/>
          </p:cNvSpPr>
          <p:nvPr/>
        </p:nvSpPr>
        <p:spPr bwMode="auto">
          <a:xfrm>
            <a:off x="8179441" y="6185735"/>
            <a:ext cx="309164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Galvao</a:t>
            </a:r>
            <a:r>
              <a:rPr lang="cs-CZ" altLang="cs-CZ" sz="1300" dirty="0" smtClean="0">
                <a:latin typeface="+mj-lt"/>
                <a:ea typeface="DejaVu Sans"/>
                <a:cs typeface="DejaVu Sans"/>
              </a:rPr>
              <a:t> and </a:t>
            </a:r>
            <a:r>
              <a:rPr lang="cs-CZ" altLang="cs-CZ" sz="1300" dirty="0" err="1" smtClean="0">
                <a:latin typeface="+mj-lt"/>
                <a:ea typeface="DejaVu Sans"/>
                <a:cs typeface="DejaVu Sans"/>
              </a:rPr>
              <a:t>Fankhauser</a:t>
            </a:r>
            <a:r>
              <a:rPr lang="cs-CZ" altLang="cs-CZ" sz="1300" dirty="0" smtClean="0">
                <a:latin typeface="+mj-lt"/>
                <a:ea typeface="DejaVu Sans"/>
                <a:cs typeface="DejaVu Sans"/>
              </a:rPr>
              <a:t> 2015,</a:t>
            </a:r>
          </a:p>
          <a:p>
            <a:pPr>
              <a:spcBef>
                <a:spcPts val="0"/>
              </a:spcBef>
              <a:buNone/>
            </a:pPr>
            <a:r>
              <a:rPr lang="cs-CZ" altLang="cs-CZ" sz="1300" dirty="0" err="1" smtClean="0">
                <a:latin typeface="+mj-lt"/>
                <a:ea typeface="DejaVu Sans"/>
                <a:cs typeface="DejaVu Sans"/>
              </a:rPr>
              <a:t>Current</a:t>
            </a:r>
            <a:r>
              <a:rPr lang="cs-CZ" altLang="cs-CZ" sz="1300" dirty="0" smtClean="0">
                <a:latin typeface="+mj-lt"/>
                <a:ea typeface="DejaVu Sans"/>
                <a:cs typeface="DejaVu Sans"/>
              </a:rPr>
              <a:t> </a:t>
            </a:r>
            <a:r>
              <a:rPr lang="cs-CZ" altLang="cs-CZ" sz="1300" dirty="0" err="1" smtClean="0">
                <a:latin typeface="+mj-lt"/>
                <a:ea typeface="DejaVu Sans"/>
                <a:cs typeface="DejaVu Sans"/>
              </a:rPr>
              <a:t>Opinion</a:t>
            </a:r>
            <a:r>
              <a:rPr lang="cs-CZ" altLang="cs-CZ" sz="1300" dirty="0" smtClean="0">
                <a:latin typeface="+mj-lt"/>
                <a:ea typeface="DejaVu Sans"/>
                <a:cs typeface="DejaVu Sans"/>
              </a:rPr>
              <a:t> in Neurobiology</a:t>
            </a:r>
            <a:endParaRPr lang="cs-CZ" altLang="cs-CZ" sz="1300" dirty="0">
              <a:latin typeface="+mj-lt"/>
              <a:ea typeface="DejaVu Sans"/>
              <a:cs typeface="DejaVu Sans"/>
            </a:endParaRPr>
          </a:p>
        </p:txBody>
      </p:sp>
    </p:spTree>
    <p:extLst>
      <p:ext uri="{BB962C8B-B14F-4D97-AF65-F5344CB8AC3E}">
        <p14:creationId xmlns:p14="http://schemas.microsoft.com/office/powerpoint/2010/main" val="3547245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txBox="1">
            <a:spLocks noChangeArrowheads="1"/>
          </p:cNvSpPr>
          <p:nvPr/>
        </p:nvSpPr>
        <p:spPr>
          <a:xfrm>
            <a:off x="0" y="119339"/>
            <a:ext cx="12192000" cy="7553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spcBef>
                <a:spcPct val="20000"/>
              </a:spcBef>
            </a:pPr>
            <a:r>
              <a:rPr lang="cs-CZ" altLang="cs-CZ" sz="3400" b="1" dirty="0" smtClean="0">
                <a:latin typeface="+mn-lt"/>
              </a:rPr>
              <a:t>FOTOMORFOGENEZE, FOTOAKLIMACE</a:t>
            </a:r>
            <a:endParaRPr lang="cs-CZ" altLang="cs-CZ" sz="3400" b="1" dirty="0">
              <a:latin typeface="+mn-lt"/>
            </a:endParaRPr>
          </a:p>
        </p:txBody>
      </p:sp>
      <p:pic>
        <p:nvPicPr>
          <p:cNvPr id="143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717" y="1025945"/>
            <a:ext cx="3795260" cy="529254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p:cNvGrpSpPr/>
          <p:nvPr/>
        </p:nvGrpSpPr>
        <p:grpSpPr>
          <a:xfrm>
            <a:off x="1262672" y="3550727"/>
            <a:ext cx="5555097" cy="2663825"/>
            <a:chOff x="398443" y="893121"/>
            <a:chExt cx="5555097" cy="2663825"/>
          </a:xfrm>
        </p:grpSpPr>
        <p:sp>
          <p:nvSpPr>
            <p:cNvPr id="55298" name="Rectangle 2"/>
            <p:cNvSpPr>
              <a:spLocks noChangeArrowheads="1"/>
            </p:cNvSpPr>
            <p:nvPr/>
          </p:nvSpPr>
          <p:spPr bwMode="auto">
            <a:xfrm>
              <a:off x="844826" y="893121"/>
              <a:ext cx="5108714"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buFont typeface="Wingdings" panose="05000000000000000000" pitchFamily="2" charset="2"/>
                <a:buNone/>
              </a:pPr>
              <a:r>
                <a:rPr lang="cs-CZ" altLang="cs-CZ" sz="1700" dirty="0">
                  <a:latin typeface="+mj-lt"/>
                </a:rPr>
                <a:t>	</a:t>
              </a:r>
              <a:endParaRPr lang="cs-CZ" altLang="cs-CZ" sz="2400" dirty="0">
                <a:latin typeface="+mj-lt"/>
              </a:endParaRPr>
            </a:p>
            <a:p>
              <a:pPr algn="ctr">
                <a:buFontTx/>
                <a:buNone/>
              </a:pPr>
              <a:r>
                <a:rPr lang="cs-CZ" altLang="cs-CZ" sz="2000" b="1" dirty="0">
                  <a:latin typeface="+mj-lt"/>
                </a:rPr>
                <a:t>energie</a:t>
              </a:r>
              <a:endParaRPr lang="sv-SE" altLang="cs-CZ" sz="2000" b="1" dirty="0">
                <a:latin typeface="+mj-lt"/>
              </a:endParaRPr>
            </a:p>
            <a:p>
              <a:pPr algn="ctr">
                <a:buFontTx/>
                <a:buNone/>
              </a:pPr>
              <a:endParaRPr lang="cs-CZ" altLang="cs-CZ" sz="2000" dirty="0">
                <a:latin typeface="+mj-lt"/>
              </a:endParaRPr>
            </a:p>
            <a:p>
              <a:pPr algn="ctr">
                <a:buFontTx/>
                <a:buNone/>
              </a:pPr>
              <a:endParaRPr lang="cs-CZ" altLang="cs-CZ" sz="2000" dirty="0">
                <a:latin typeface="+mj-lt"/>
              </a:endParaRPr>
            </a:p>
            <a:p>
              <a:pPr algn="ctr">
                <a:buFontTx/>
                <a:buNone/>
              </a:pPr>
              <a:r>
                <a:rPr lang="cs-CZ" altLang="cs-CZ" sz="2000" b="1" dirty="0" smtClean="0">
                  <a:latin typeface="+mj-lt"/>
                </a:rPr>
                <a:t>signalizace</a:t>
              </a:r>
            </a:p>
            <a:p>
              <a:pPr algn="ctr">
                <a:buFontTx/>
                <a:buNone/>
              </a:pPr>
              <a:endParaRPr lang="cs-CZ" altLang="cs-CZ" sz="2000" b="1" dirty="0">
                <a:latin typeface="+mj-lt"/>
              </a:endParaRPr>
            </a:p>
            <a:p>
              <a:pPr algn="ctr">
                <a:buFontTx/>
                <a:buNone/>
              </a:pPr>
              <a:r>
                <a:rPr lang="cs-CZ" altLang="cs-CZ" sz="2000" dirty="0">
                  <a:latin typeface="+mj-lt"/>
                </a:rPr>
                <a:t>(</a:t>
              </a:r>
              <a:r>
                <a:rPr lang="cs-CZ" altLang="cs-CZ" sz="2000" dirty="0" smtClean="0">
                  <a:latin typeface="+mj-lt"/>
                </a:rPr>
                <a:t>tvorba/přizpůsobení</a:t>
              </a:r>
            </a:p>
            <a:p>
              <a:pPr algn="ctr">
                <a:buFontTx/>
                <a:buNone/>
              </a:pPr>
              <a:r>
                <a:rPr lang="cs-CZ" altLang="cs-CZ" sz="2000" dirty="0" smtClean="0">
                  <a:latin typeface="+mj-lt"/>
                </a:rPr>
                <a:t>fotosyntetického </a:t>
              </a:r>
              <a:r>
                <a:rPr lang="cs-CZ" altLang="cs-CZ" sz="2000" dirty="0">
                  <a:latin typeface="+mj-lt"/>
                </a:rPr>
                <a:t>aparátu)</a:t>
              </a:r>
            </a:p>
            <a:p>
              <a:pPr lvl="1">
                <a:buFont typeface="Wingdings" panose="05000000000000000000" pitchFamily="2" charset="2"/>
                <a:buNone/>
              </a:pPr>
              <a:r>
                <a:rPr lang="cs-CZ" altLang="cs-CZ" sz="2000" dirty="0">
                  <a:latin typeface="+mj-lt"/>
                </a:rPr>
                <a:t>	</a:t>
              </a:r>
            </a:p>
          </p:txBody>
        </p:sp>
        <p:sp>
          <p:nvSpPr>
            <p:cNvPr id="55301" name="Šipka doleva 2"/>
            <p:cNvSpPr>
              <a:spLocks noChangeArrowheads="1"/>
            </p:cNvSpPr>
            <p:nvPr/>
          </p:nvSpPr>
          <p:spPr bwMode="auto">
            <a:xfrm>
              <a:off x="3024737" y="1777549"/>
              <a:ext cx="675625" cy="175428"/>
            </a:xfrm>
            <a:prstGeom prst="leftArrow">
              <a:avLst>
                <a:gd name="adj1" fmla="val 50000"/>
                <a:gd name="adj2" fmla="val 5005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mj-lt"/>
              </a:endParaRPr>
            </a:p>
          </p:txBody>
        </p:sp>
        <p:sp>
          <p:nvSpPr>
            <p:cNvPr id="55302" name="Šipka doleva 6"/>
            <p:cNvSpPr>
              <a:spLocks noChangeArrowheads="1"/>
            </p:cNvSpPr>
            <p:nvPr/>
          </p:nvSpPr>
          <p:spPr bwMode="auto">
            <a:xfrm rot="10800000">
              <a:off x="3051066" y="2042066"/>
              <a:ext cx="675624" cy="182967"/>
            </a:xfrm>
            <a:prstGeom prst="leftArrow">
              <a:avLst>
                <a:gd name="adj1" fmla="val 50000"/>
                <a:gd name="adj2" fmla="val 5000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latin typeface="+mj-lt"/>
              </a:endParaRPr>
            </a:p>
          </p:txBody>
        </p:sp>
        <p:sp>
          <p:nvSpPr>
            <p:cNvPr id="10" name="Obdélník 9"/>
            <p:cNvSpPr/>
            <p:nvPr/>
          </p:nvSpPr>
          <p:spPr>
            <a:xfrm>
              <a:off x="398443" y="1808258"/>
              <a:ext cx="2417778" cy="400110"/>
            </a:xfrm>
            <a:prstGeom prst="rect">
              <a:avLst/>
            </a:prstGeom>
          </p:spPr>
          <p:txBody>
            <a:bodyPr wrap="none">
              <a:spAutoFit/>
            </a:bodyPr>
            <a:lstStyle/>
            <a:p>
              <a:r>
                <a:rPr lang="cs-CZ" sz="2000" b="1" dirty="0" smtClean="0"/>
                <a:t>FOTOMORFOGENEZE</a:t>
              </a:r>
              <a:endParaRPr lang="cs-CZ" sz="2000" b="1" dirty="0"/>
            </a:p>
          </p:txBody>
        </p:sp>
        <p:sp>
          <p:nvSpPr>
            <p:cNvPr id="11" name="Obdélník 10"/>
            <p:cNvSpPr/>
            <p:nvPr/>
          </p:nvSpPr>
          <p:spPr>
            <a:xfrm>
              <a:off x="3961534" y="1791743"/>
              <a:ext cx="1704506" cy="400110"/>
            </a:xfrm>
            <a:prstGeom prst="rect">
              <a:avLst/>
            </a:prstGeom>
          </p:spPr>
          <p:txBody>
            <a:bodyPr wrap="none">
              <a:spAutoFit/>
            </a:bodyPr>
            <a:lstStyle/>
            <a:p>
              <a:r>
                <a:rPr lang="cs-CZ" sz="2000" b="1" dirty="0" smtClean="0"/>
                <a:t>FOTOSYNTÉZA</a:t>
              </a:r>
              <a:endParaRPr lang="cs-CZ" sz="2000" b="1" dirty="0"/>
            </a:p>
          </p:txBody>
        </p:sp>
      </p:grpSp>
      <p:sp>
        <p:nvSpPr>
          <p:cNvPr id="13" name="Obdélník 12"/>
          <p:cNvSpPr/>
          <p:nvPr/>
        </p:nvSpPr>
        <p:spPr>
          <a:xfrm>
            <a:off x="1117914" y="1267509"/>
            <a:ext cx="1696170" cy="769441"/>
          </a:xfrm>
          <a:prstGeom prst="rect">
            <a:avLst/>
          </a:prstGeom>
        </p:spPr>
        <p:txBody>
          <a:bodyPr wrap="none">
            <a:spAutoFit/>
          </a:bodyPr>
          <a:lstStyle/>
          <a:p>
            <a:pPr algn="ctr"/>
            <a:r>
              <a:rPr lang="cs-CZ" sz="2200" dirty="0"/>
              <a:t>f</a:t>
            </a:r>
            <a:r>
              <a:rPr lang="cs-CZ" sz="2200" dirty="0" smtClean="0"/>
              <a:t>yziologicky</a:t>
            </a:r>
          </a:p>
          <a:p>
            <a:pPr algn="ctr"/>
            <a:r>
              <a:rPr lang="cs-CZ" sz="2200" dirty="0" smtClean="0"/>
              <a:t>aktivní záření</a:t>
            </a:r>
            <a:endParaRPr lang="cs-CZ" sz="2200" dirty="0"/>
          </a:p>
        </p:txBody>
      </p:sp>
      <p:sp>
        <p:nvSpPr>
          <p:cNvPr id="14" name="Obdélník 13"/>
          <p:cNvSpPr/>
          <p:nvPr/>
        </p:nvSpPr>
        <p:spPr>
          <a:xfrm>
            <a:off x="5200306" y="1267509"/>
            <a:ext cx="1798826" cy="769441"/>
          </a:xfrm>
          <a:prstGeom prst="rect">
            <a:avLst/>
          </a:prstGeom>
        </p:spPr>
        <p:txBody>
          <a:bodyPr wrap="none">
            <a:spAutoFit/>
          </a:bodyPr>
          <a:lstStyle/>
          <a:p>
            <a:pPr algn="ctr"/>
            <a:r>
              <a:rPr lang="cs-CZ" sz="2200" dirty="0" smtClean="0"/>
              <a:t>fotosynteticky</a:t>
            </a:r>
          </a:p>
          <a:p>
            <a:pPr algn="ctr"/>
            <a:r>
              <a:rPr lang="cs-CZ" sz="2200" dirty="0" smtClean="0"/>
              <a:t>aktivní záření</a:t>
            </a:r>
            <a:endParaRPr lang="cs-CZ" sz="2200" dirty="0"/>
          </a:p>
        </p:txBody>
      </p:sp>
      <p:sp>
        <p:nvSpPr>
          <p:cNvPr id="15" name="Obdélník 14"/>
          <p:cNvSpPr/>
          <p:nvPr/>
        </p:nvSpPr>
        <p:spPr>
          <a:xfrm>
            <a:off x="1150124" y="2716554"/>
            <a:ext cx="1764649" cy="430887"/>
          </a:xfrm>
          <a:prstGeom prst="rect">
            <a:avLst/>
          </a:prstGeom>
        </p:spPr>
        <p:txBody>
          <a:bodyPr wrap="none">
            <a:spAutoFit/>
          </a:bodyPr>
          <a:lstStyle/>
          <a:p>
            <a:pPr algn="ctr"/>
            <a:r>
              <a:rPr lang="cs-CZ" sz="2200" dirty="0" smtClean="0"/>
              <a:t>fotoreceptory</a:t>
            </a:r>
            <a:endParaRPr lang="cs-CZ" sz="2200" dirty="0"/>
          </a:p>
        </p:txBody>
      </p:sp>
      <p:sp>
        <p:nvSpPr>
          <p:cNvPr id="16" name="Obdélník 15"/>
          <p:cNvSpPr/>
          <p:nvPr/>
        </p:nvSpPr>
        <p:spPr>
          <a:xfrm>
            <a:off x="5205015" y="2711170"/>
            <a:ext cx="1802545" cy="769441"/>
          </a:xfrm>
          <a:prstGeom prst="rect">
            <a:avLst/>
          </a:prstGeom>
        </p:spPr>
        <p:txBody>
          <a:bodyPr wrap="none">
            <a:spAutoFit/>
          </a:bodyPr>
          <a:lstStyle/>
          <a:p>
            <a:pPr algn="ctr"/>
            <a:r>
              <a:rPr lang="cs-CZ" sz="2200" dirty="0"/>
              <a:t>f</a:t>
            </a:r>
            <a:r>
              <a:rPr lang="cs-CZ" sz="2200" dirty="0" smtClean="0"/>
              <a:t>otosyntetické</a:t>
            </a:r>
          </a:p>
          <a:p>
            <a:pPr algn="ctr"/>
            <a:r>
              <a:rPr lang="cs-CZ" sz="2200" dirty="0" smtClean="0"/>
              <a:t>pigmenty</a:t>
            </a:r>
            <a:endParaRPr lang="cs-CZ" sz="2200" dirty="0"/>
          </a:p>
        </p:txBody>
      </p:sp>
      <p:sp>
        <p:nvSpPr>
          <p:cNvPr id="4" name="Šrafovaná šipka doprava 3"/>
          <p:cNvSpPr/>
          <p:nvPr/>
        </p:nvSpPr>
        <p:spPr>
          <a:xfrm rot="5400000">
            <a:off x="5321043" y="2206792"/>
            <a:ext cx="602862" cy="31389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rafovaná šipka doprava 17"/>
          <p:cNvSpPr/>
          <p:nvPr/>
        </p:nvSpPr>
        <p:spPr>
          <a:xfrm rot="5400000">
            <a:off x="6280220" y="2194734"/>
            <a:ext cx="602862" cy="313893"/>
          </a:xfrm>
          <a:prstGeom prst="stripedRightArrow">
            <a:avLst/>
          </a:prstGeom>
          <a:solidFill>
            <a:srgbClr val="CC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9" name="Picture 4" descr="https://pllight.com/wp-content/uploads/2019/05/1704led_f3_f2.png"/>
          <p:cNvPicPr>
            <a:picLocks noChangeAspect="1" noChangeArrowheads="1"/>
          </p:cNvPicPr>
          <p:nvPr/>
        </p:nvPicPr>
        <p:blipFill rotWithShape="1">
          <a:blip r:embed="rId4">
            <a:extLst>
              <a:ext uri="{28A0092B-C50C-407E-A947-70E740481C1C}">
                <a14:useLocalDpi xmlns:a14="http://schemas.microsoft.com/office/drawing/2010/main" val="0"/>
              </a:ext>
            </a:extLst>
          </a:blip>
          <a:srcRect l="25933" t="76307" r="23641" b="19471"/>
          <a:stretch/>
        </p:blipFill>
        <p:spPr bwMode="auto">
          <a:xfrm>
            <a:off x="5368119" y="2036950"/>
            <a:ext cx="1420307" cy="129797"/>
          </a:xfrm>
          <a:prstGeom prst="rect">
            <a:avLst/>
          </a:prstGeom>
          <a:noFill/>
          <a:extLst>
            <a:ext uri="{909E8E84-426E-40DD-AFC4-6F175D3DCCD1}">
              <a14:hiddenFill xmlns:a14="http://schemas.microsoft.com/office/drawing/2010/main">
                <a:solidFill>
                  <a:srgbClr val="FFFFFF"/>
                </a:solidFill>
              </a14:hiddenFill>
            </a:ext>
          </a:extLst>
        </p:spPr>
      </p:pic>
      <p:sp>
        <p:nvSpPr>
          <p:cNvPr id="23" name="Šrafovaná šipka doprava 22"/>
          <p:cNvSpPr/>
          <p:nvPr/>
        </p:nvSpPr>
        <p:spPr>
          <a:xfrm rot="5400000">
            <a:off x="1237438" y="2295051"/>
            <a:ext cx="505878" cy="22290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rafovaná šipka doprava 23"/>
          <p:cNvSpPr/>
          <p:nvPr/>
        </p:nvSpPr>
        <p:spPr>
          <a:xfrm rot="5400000">
            <a:off x="2302496" y="2277624"/>
            <a:ext cx="517727" cy="242515"/>
          </a:xfrm>
          <a:prstGeom prst="stripedRightArrow">
            <a:avLst/>
          </a:prstGeom>
          <a:solidFill>
            <a:srgbClr val="CC00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rafovaná šipka doprava 25"/>
          <p:cNvSpPr/>
          <p:nvPr/>
        </p:nvSpPr>
        <p:spPr>
          <a:xfrm rot="5400000">
            <a:off x="2872969" y="2279210"/>
            <a:ext cx="492398" cy="242515"/>
          </a:xfrm>
          <a:prstGeom prst="stripedRightArrow">
            <a:avLst/>
          </a:prstGeom>
          <a:solidFill>
            <a:schemeClr val="tx1">
              <a:alpha val="5882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rafovaná šipka doprava 26"/>
          <p:cNvSpPr/>
          <p:nvPr/>
        </p:nvSpPr>
        <p:spPr>
          <a:xfrm rot="5400000">
            <a:off x="584840" y="2273123"/>
            <a:ext cx="492398" cy="242515"/>
          </a:xfrm>
          <a:prstGeom prst="stripedRightArrow">
            <a:avLst/>
          </a:prstGeom>
          <a:solidFill>
            <a:schemeClr val="tx1">
              <a:alpha val="5882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rafovaná šipka doprava 27"/>
          <p:cNvSpPr/>
          <p:nvPr/>
        </p:nvSpPr>
        <p:spPr>
          <a:xfrm rot="3887985">
            <a:off x="1753628" y="3493771"/>
            <a:ext cx="742792" cy="356897"/>
          </a:xfrm>
          <a:prstGeom prst="stripedRightArrow">
            <a:avLst/>
          </a:prstGeom>
          <a:solidFill>
            <a:schemeClr val="tx1">
              <a:alpha val="5882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rafovaná šipka doprava 28"/>
          <p:cNvSpPr/>
          <p:nvPr/>
        </p:nvSpPr>
        <p:spPr>
          <a:xfrm rot="6948302">
            <a:off x="5706875" y="3719184"/>
            <a:ext cx="742792" cy="356897"/>
          </a:xfrm>
          <a:prstGeom prst="stripedRightArrow">
            <a:avLst/>
          </a:prstGeom>
          <a:solidFill>
            <a:schemeClr val="tx1">
              <a:alpha val="5882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 name="Obrázek 24"/>
          <p:cNvPicPr>
            <a:picLocks noChangeAspect="1"/>
          </p:cNvPicPr>
          <p:nvPr/>
        </p:nvPicPr>
        <p:blipFill rotWithShape="1">
          <a:blip r:embed="rId5"/>
          <a:srcRect l="35721" t="32078" r="51504" b="67176"/>
          <a:stretch/>
        </p:blipFill>
        <p:spPr>
          <a:xfrm>
            <a:off x="705028" y="2036950"/>
            <a:ext cx="2567426" cy="129675"/>
          </a:xfrm>
          <a:prstGeom prst="rect">
            <a:avLst/>
          </a:prstGeom>
        </p:spPr>
      </p:pic>
    </p:spTree>
    <p:extLst>
      <p:ext uri="{BB962C8B-B14F-4D97-AF65-F5344CB8AC3E}">
        <p14:creationId xmlns:p14="http://schemas.microsoft.com/office/powerpoint/2010/main" val="3587173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ping with 'Dark Sides of the Sun' through Photoreceptor Signaling: Trends  in Plant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16" y="582127"/>
            <a:ext cx="5137187" cy="55700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3"/>
          <p:cNvSpPr txBox="1">
            <a:spLocks noChangeArrowheads="1"/>
          </p:cNvSpPr>
          <p:nvPr/>
        </p:nvSpPr>
        <p:spPr bwMode="auto">
          <a:xfrm>
            <a:off x="0" y="192485"/>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FOTOPROTEKCE</a:t>
            </a:r>
            <a:endParaRPr lang="cs-CZ" altLang="cs-CZ" sz="3400" b="1" dirty="0">
              <a:latin typeface="Calibri" panose="020F0502020204030204" pitchFamily="34" charset="0"/>
              <a:cs typeface="Calibri" panose="020F0502020204030204" pitchFamily="34" charset="0"/>
            </a:endParaRPr>
          </a:p>
        </p:txBody>
      </p:sp>
      <p:sp>
        <p:nvSpPr>
          <p:cNvPr id="20" name="Text Box 6"/>
          <p:cNvSpPr txBox="1">
            <a:spLocks noChangeArrowheads="1"/>
          </p:cNvSpPr>
          <p:nvPr/>
        </p:nvSpPr>
        <p:spPr bwMode="auto">
          <a:xfrm>
            <a:off x="339695" y="6152225"/>
            <a:ext cx="309164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Demarsy</a:t>
            </a:r>
            <a:r>
              <a:rPr lang="cs-CZ" altLang="cs-CZ" sz="1300" dirty="0" smtClean="0">
                <a:latin typeface="+mj-lt"/>
                <a:ea typeface="DejaVu Sans"/>
                <a:cs typeface="DejaVu Sans"/>
              </a:rPr>
              <a:t> et al. 2018,</a:t>
            </a:r>
          </a:p>
          <a:p>
            <a:pPr>
              <a:spcBef>
                <a:spcPts val="0"/>
              </a:spcBef>
              <a:buNone/>
            </a:pPr>
            <a:r>
              <a:rPr lang="cs-CZ" altLang="cs-CZ" sz="1300" dirty="0" err="1" smtClean="0">
                <a:latin typeface="+mj-lt"/>
                <a:ea typeface="DejaVu Sans"/>
                <a:cs typeface="DejaVu Sans"/>
              </a:rPr>
              <a:t>Trends</a:t>
            </a:r>
            <a:r>
              <a:rPr lang="cs-CZ" altLang="cs-CZ" sz="1300" dirty="0" smtClean="0">
                <a:latin typeface="+mj-lt"/>
                <a:ea typeface="DejaVu Sans"/>
                <a:cs typeface="DejaVu Sans"/>
              </a:rPr>
              <a:t> Plant </a:t>
            </a:r>
            <a:r>
              <a:rPr lang="cs-CZ" altLang="cs-CZ" sz="1300" dirty="0" err="1" smtClean="0">
                <a:latin typeface="+mj-lt"/>
                <a:ea typeface="DejaVu Sans"/>
                <a:cs typeface="DejaVu Sans"/>
              </a:rPr>
              <a:t>Sci</a:t>
            </a:r>
            <a:endParaRPr lang="cs-CZ" altLang="cs-CZ" sz="1300" dirty="0">
              <a:latin typeface="+mj-lt"/>
              <a:ea typeface="DejaVu Sans"/>
              <a:cs typeface="DejaVu Sans"/>
            </a:endParaRPr>
          </a:p>
        </p:txBody>
      </p:sp>
      <p:pic>
        <p:nvPicPr>
          <p:cNvPr id="21" name="Picture 2" descr="Fig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981" y="915323"/>
            <a:ext cx="6277019" cy="523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bdélník 1"/>
          <p:cNvSpPr>
            <a:spLocks noChangeArrowheads="1"/>
          </p:cNvSpPr>
          <p:nvPr/>
        </p:nvSpPr>
        <p:spPr bwMode="auto">
          <a:xfrm>
            <a:off x="7894463" y="5982948"/>
            <a:ext cx="1764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dirty="0" err="1">
                <a:latin typeface="Calibri" panose="020F0502020204030204" pitchFamily="34" charset="0"/>
                <a:cs typeface="Calibri" panose="020F0502020204030204" pitchFamily="34" charset="0"/>
              </a:rPr>
              <a:t>Alexei</a:t>
            </a:r>
            <a:r>
              <a:rPr lang="cs-CZ" altLang="cs-CZ" sz="1600" dirty="0">
                <a:latin typeface="Calibri" panose="020F0502020204030204" pitchFamily="34" charset="0"/>
                <a:cs typeface="Calibri" panose="020F0502020204030204" pitchFamily="34" charset="0"/>
              </a:rPr>
              <a:t> </a:t>
            </a:r>
            <a:r>
              <a:rPr lang="cs-CZ" altLang="cs-CZ" sz="1600" dirty="0" err="1">
                <a:latin typeface="Calibri" panose="020F0502020204030204" pitchFamily="34" charset="0"/>
                <a:cs typeface="Calibri" panose="020F0502020204030204" pitchFamily="34" charset="0"/>
              </a:rPr>
              <a:t>Solovchenko</a:t>
            </a:r>
            <a:endParaRPr lang="cs-CZ" altLang="cs-CZ"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1016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0" y="192485"/>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SVĚTLO JAKO INFORMACE</a:t>
            </a:r>
            <a:endParaRPr lang="cs-CZ" altLang="cs-CZ" sz="3400" b="1" dirty="0">
              <a:latin typeface="Calibri" panose="020F0502020204030204" pitchFamily="34" charset="0"/>
              <a:cs typeface="Calibri" panose="020F0502020204030204" pitchFamily="34" charset="0"/>
            </a:endParaRPr>
          </a:p>
        </p:txBody>
      </p:sp>
      <p:sp>
        <p:nvSpPr>
          <p:cNvPr id="9" name="Obdélník 8"/>
          <p:cNvSpPr/>
          <p:nvPr/>
        </p:nvSpPr>
        <p:spPr>
          <a:xfrm>
            <a:off x="1585401" y="1077794"/>
            <a:ext cx="2709973" cy="523220"/>
          </a:xfrm>
          <a:prstGeom prst="rect">
            <a:avLst/>
          </a:prstGeom>
        </p:spPr>
        <p:txBody>
          <a:bodyPr wrap="none">
            <a:spAutoFit/>
          </a:bodyPr>
          <a:lstStyle/>
          <a:p>
            <a:r>
              <a:rPr lang="cs-CZ" sz="2800" b="1" dirty="0" smtClean="0"/>
              <a:t>FOTORECEPTORY</a:t>
            </a:r>
            <a:endParaRPr lang="cs-CZ" sz="2800" b="1" dirty="0"/>
          </a:p>
        </p:txBody>
      </p:sp>
      <p:sp>
        <p:nvSpPr>
          <p:cNvPr id="14" name="Obdélník 13"/>
          <p:cNvSpPr/>
          <p:nvPr/>
        </p:nvSpPr>
        <p:spPr>
          <a:xfrm>
            <a:off x="7223976" y="1075919"/>
            <a:ext cx="3437929" cy="523220"/>
          </a:xfrm>
          <a:prstGeom prst="rect">
            <a:avLst/>
          </a:prstGeom>
        </p:spPr>
        <p:txBody>
          <a:bodyPr wrap="none">
            <a:spAutoFit/>
          </a:bodyPr>
          <a:lstStyle/>
          <a:p>
            <a:r>
              <a:rPr lang="cs-CZ" sz="2800" b="1" dirty="0" smtClean="0"/>
              <a:t>CHLOROPLASTY (ROS)</a:t>
            </a:r>
            <a:endParaRPr lang="cs-CZ" sz="2800" b="1" dirty="0"/>
          </a:p>
        </p:txBody>
      </p:sp>
      <p:pic>
        <p:nvPicPr>
          <p:cNvPr id="15" name="Picture 2" descr="Figure 1 from Functional Analysis of the SPA Gene Family in Arabidopsis  thaliana | Semantic Schol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139"/>
          <a:stretch/>
        </p:blipFill>
        <p:spPr bwMode="auto">
          <a:xfrm>
            <a:off x="692408" y="1870770"/>
            <a:ext cx="4412208" cy="4030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Obdélník 15"/>
          <p:cNvSpPr/>
          <p:nvPr/>
        </p:nvSpPr>
        <p:spPr>
          <a:xfrm>
            <a:off x="633797" y="5901432"/>
            <a:ext cx="4300729" cy="292388"/>
          </a:xfrm>
          <a:prstGeom prst="rect">
            <a:avLst/>
          </a:prstGeom>
        </p:spPr>
        <p:txBody>
          <a:bodyPr wrap="none">
            <a:spAutoFit/>
          </a:bodyPr>
          <a:lstStyle/>
          <a:p>
            <a:pPr lvl="1">
              <a:buFont typeface="Wingdings" pitchFamily="2" charset="2"/>
              <a:buNone/>
              <a:defRPr/>
            </a:pPr>
            <a:r>
              <a:rPr lang="cs-CZ" sz="1300" dirty="0" err="1"/>
              <a:t>Fittinghoff</a:t>
            </a:r>
            <a:r>
              <a:rPr lang="cs-CZ" sz="1300" dirty="0"/>
              <a:t> 2008 (disertační práce, </a:t>
            </a:r>
            <a:r>
              <a:rPr lang="cs-CZ" sz="1300" dirty="0" err="1"/>
              <a:t>Universität</a:t>
            </a:r>
            <a:r>
              <a:rPr lang="cs-CZ" sz="1300" dirty="0"/>
              <a:t> </a:t>
            </a:r>
            <a:r>
              <a:rPr lang="cs-CZ" sz="1300" dirty="0" err="1"/>
              <a:t>zu</a:t>
            </a:r>
            <a:r>
              <a:rPr lang="cs-CZ" sz="1300" dirty="0"/>
              <a:t> </a:t>
            </a:r>
            <a:r>
              <a:rPr lang="cs-CZ" sz="1300" dirty="0" err="1"/>
              <a:t>Köln</a:t>
            </a:r>
            <a:r>
              <a:rPr lang="cs-CZ" sz="1300" dirty="0"/>
              <a:t>)</a:t>
            </a:r>
            <a:endParaRPr lang="cs-CZ" altLang="cs-CZ" sz="2000" dirty="0"/>
          </a:p>
        </p:txBody>
      </p:sp>
      <p:grpSp>
        <p:nvGrpSpPr>
          <p:cNvPr id="17" name="Skupina 16"/>
          <p:cNvGrpSpPr/>
          <p:nvPr/>
        </p:nvGrpSpPr>
        <p:grpSpPr>
          <a:xfrm>
            <a:off x="6096000" y="1867020"/>
            <a:ext cx="5325036" cy="2737253"/>
            <a:chOff x="1187624" y="1202025"/>
            <a:chExt cx="5778997" cy="2963589"/>
          </a:xfrm>
        </p:grpSpPr>
        <p:pic>
          <p:nvPicPr>
            <p:cNvPr id="18" name="Obrázek 17"/>
            <p:cNvPicPr>
              <a:picLocks noChangeAspect="1"/>
            </p:cNvPicPr>
            <p:nvPr/>
          </p:nvPicPr>
          <p:blipFill rotWithShape="1">
            <a:blip r:embed="rId4"/>
            <a:srcRect l="23624" t="21000" r="25189" b="32334"/>
            <a:stretch/>
          </p:blipFill>
          <p:spPr>
            <a:xfrm>
              <a:off x="1187624" y="1202025"/>
              <a:ext cx="5778997" cy="2963589"/>
            </a:xfrm>
            <a:prstGeom prst="rect">
              <a:avLst/>
            </a:prstGeom>
          </p:spPr>
        </p:pic>
        <p:sp>
          <p:nvSpPr>
            <p:cNvPr id="19" name="Ovál 18"/>
            <p:cNvSpPr/>
            <p:nvPr/>
          </p:nvSpPr>
          <p:spPr bwMode="auto">
            <a:xfrm>
              <a:off x="1835696" y="2683819"/>
              <a:ext cx="576064" cy="576064"/>
            </a:xfrm>
            <a:prstGeom prst="ellipse">
              <a:avLst/>
            </a:prstGeom>
            <a:noFill/>
            <a:ln w="539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800" b="0" i="0" u="none" strike="noStrike" cap="none" normalizeH="0" baseline="0" smtClean="0">
                <a:ln>
                  <a:noFill/>
                </a:ln>
                <a:solidFill>
                  <a:srgbClr val="990000"/>
                </a:solidFill>
                <a:effectLst/>
                <a:latin typeface="Allegro BT" pitchFamily="82" charset="0"/>
              </a:endParaRPr>
            </a:p>
          </p:txBody>
        </p:sp>
        <p:sp>
          <p:nvSpPr>
            <p:cNvPr id="20" name="Ovál 19"/>
            <p:cNvSpPr/>
            <p:nvPr/>
          </p:nvSpPr>
          <p:spPr bwMode="auto">
            <a:xfrm>
              <a:off x="4283968" y="1556792"/>
              <a:ext cx="576064" cy="500114"/>
            </a:xfrm>
            <a:prstGeom prst="ellipse">
              <a:avLst/>
            </a:prstGeom>
            <a:noFill/>
            <a:ln w="539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800" b="0" i="0" u="none" strike="noStrike" cap="none" normalizeH="0" baseline="0" smtClean="0">
                <a:ln>
                  <a:noFill/>
                </a:ln>
                <a:solidFill>
                  <a:srgbClr val="990000"/>
                </a:solidFill>
                <a:effectLst/>
                <a:latin typeface="Allegro BT" pitchFamily="82" charset="0"/>
              </a:endParaRPr>
            </a:p>
          </p:txBody>
        </p:sp>
      </p:grpSp>
      <p:sp>
        <p:nvSpPr>
          <p:cNvPr id="21" name="Rectangle 3"/>
          <p:cNvSpPr txBox="1">
            <a:spLocks noChangeArrowheads="1"/>
          </p:cNvSpPr>
          <p:nvPr/>
        </p:nvSpPr>
        <p:spPr>
          <a:xfrm>
            <a:off x="6027868" y="4872154"/>
            <a:ext cx="5923878" cy="131507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cs-CZ" altLang="cs-CZ" sz="2000" kern="0" dirty="0" smtClean="0">
                <a:latin typeface="Calibri" panose="020F0502020204030204" pitchFamily="34" charset="0"/>
                <a:cs typeface="Calibri" panose="020F0502020204030204" pitchFamily="34" charset="0"/>
              </a:rPr>
              <a:t>signál = ROS, produkty oxidace lipidů a proteinů (?)</a:t>
            </a:r>
          </a:p>
          <a:p>
            <a:r>
              <a:rPr lang="cs-CZ" altLang="cs-CZ" sz="2000" b="1" kern="0" dirty="0" smtClean="0">
                <a:latin typeface="Calibri" panose="020F0502020204030204" pitchFamily="34" charset="0"/>
                <a:cs typeface="Calibri" panose="020F0502020204030204" pitchFamily="34" charset="0"/>
              </a:rPr>
              <a:t>retrográdní </a:t>
            </a:r>
            <a:r>
              <a:rPr lang="cs-CZ" altLang="cs-CZ" sz="2000" b="1" kern="0" dirty="0" err="1" smtClean="0">
                <a:latin typeface="Calibri" panose="020F0502020204030204" pitchFamily="34" charset="0"/>
                <a:cs typeface="Calibri" panose="020F0502020204030204" pitchFamily="34" charset="0"/>
              </a:rPr>
              <a:t>signaling</a:t>
            </a:r>
            <a:r>
              <a:rPr lang="cs-CZ" altLang="cs-CZ" sz="2000" b="1" kern="0" dirty="0" smtClean="0">
                <a:latin typeface="Calibri" panose="020F0502020204030204" pitchFamily="34" charset="0"/>
                <a:cs typeface="Calibri" panose="020F0502020204030204" pitchFamily="34" charset="0"/>
              </a:rPr>
              <a:t> </a:t>
            </a:r>
          </a:p>
          <a:p>
            <a:r>
              <a:rPr lang="cs-CZ" altLang="cs-CZ" sz="2000" kern="0" dirty="0" smtClean="0">
                <a:latin typeface="Calibri" panose="020F0502020204030204" pitchFamily="34" charset="0"/>
                <a:cs typeface="Calibri" panose="020F0502020204030204" pitchFamily="34" charset="0"/>
              </a:rPr>
              <a:t>změny exprese genů</a:t>
            </a:r>
          </a:p>
          <a:p>
            <a:r>
              <a:rPr lang="cs-CZ" altLang="cs-CZ" sz="2000" kern="0" dirty="0" err="1" smtClean="0">
                <a:latin typeface="Calibri" panose="020F0502020204030204" pitchFamily="34" charset="0"/>
                <a:cs typeface="Calibri" panose="020F0502020204030204" pitchFamily="34" charset="0"/>
              </a:rPr>
              <a:t>aklimace</a:t>
            </a:r>
            <a:endParaRPr lang="cs-CZ" altLang="cs-CZ" sz="2000" kern="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6032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0" y="2600"/>
            <a:ext cx="12192000" cy="1193800"/>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ln w="22225">
                  <a:noFill/>
                </a:ln>
                <a:latin typeface="+mn-lt"/>
              </a:rPr>
              <a:t>SVĚTLO</a:t>
            </a:r>
            <a:endParaRPr lang="cs-CZ" b="1" dirty="0">
              <a:ln w="22225">
                <a:noFill/>
              </a:ln>
              <a:latin typeface="+mn-lt"/>
            </a:endParaRPr>
          </a:p>
        </p:txBody>
      </p:sp>
      <p:sp>
        <p:nvSpPr>
          <p:cNvPr id="4" name="AutoShape 21"/>
          <p:cNvSpPr>
            <a:spLocks noChangeArrowheads="1"/>
          </p:cNvSpPr>
          <p:nvPr/>
        </p:nvSpPr>
        <p:spPr bwMode="auto">
          <a:xfrm>
            <a:off x="2551112" y="742159"/>
            <a:ext cx="1600200" cy="1477958"/>
          </a:xfrm>
          <a:prstGeom prst="sun">
            <a:avLst>
              <a:gd name="adj"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GB" altLang="cs-CZ" sz="2400">
              <a:latin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2581271"/>
            <a:ext cx="58959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30774"/>
            <a:ext cx="1263650" cy="12636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Premium Vector | Cute flower cartoon. flower and grass clipart vector  illustr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147" y="1015880"/>
            <a:ext cx="1466850" cy="1848231"/>
          </a:xfrm>
          <a:prstGeom prst="rect">
            <a:avLst/>
          </a:prstGeom>
        </p:spPr>
      </p:pic>
      <p:sp>
        <p:nvSpPr>
          <p:cNvPr id="11" name="Rectangle 2"/>
          <p:cNvSpPr txBox="1">
            <a:spLocks noChangeArrowheads="1"/>
          </p:cNvSpPr>
          <p:nvPr/>
        </p:nvSpPr>
        <p:spPr bwMode="auto">
          <a:xfrm>
            <a:off x="6096000" y="2851927"/>
            <a:ext cx="7058025" cy="863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000" kern="0" dirty="0">
                <a:solidFill>
                  <a:schemeClr val="tx1"/>
                </a:solidFill>
                <a:latin typeface="Calibri" panose="020F0502020204030204" pitchFamily="34" charset="0"/>
                <a:cs typeface="Calibri" panose="020F0502020204030204" pitchFamily="34" charset="0"/>
              </a:rPr>
              <a:t>FYZIOLOGICKY </a:t>
            </a:r>
            <a:r>
              <a:rPr lang="cs-CZ" altLang="cs-CZ" sz="2000" kern="0" dirty="0" smtClean="0">
                <a:solidFill>
                  <a:schemeClr val="tx1"/>
                </a:solidFill>
                <a:latin typeface="Calibri" panose="020F0502020204030204" pitchFamily="34" charset="0"/>
                <a:cs typeface="Calibri" panose="020F0502020204030204" pitchFamily="34" charset="0"/>
              </a:rPr>
              <a:t>ÚČINNÉ</a:t>
            </a:r>
          </a:p>
          <a:p>
            <a:pPr>
              <a:defRPr/>
            </a:pPr>
            <a:r>
              <a:rPr lang="cs-CZ" altLang="cs-CZ" sz="2000" kern="0" dirty="0" smtClean="0">
                <a:solidFill>
                  <a:schemeClr val="tx1"/>
                </a:solidFill>
                <a:latin typeface="Calibri" panose="020F0502020204030204" pitchFamily="34" charset="0"/>
                <a:cs typeface="Calibri" panose="020F0502020204030204" pitchFamily="34" charset="0"/>
              </a:rPr>
              <a:t>ELEKTROMAGNETICKÉ </a:t>
            </a:r>
            <a:r>
              <a:rPr lang="cs-CZ" altLang="cs-CZ" sz="2000" kern="0" dirty="0">
                <a:solidFill>
                  <a:schemeClr val="tx1"/>
                </a:solidFill>
                <a:latin typeface="Calibri" panose="020F0502020204030204" pitchFamily="34" charset="0"/>
                <a:cs typeface="Calibri" panose="020F0502020204030204" pitchFamily="34" charset="0"/>
              </a:rPr>
              <a:t>ZÁŘENÍ</a:t>
            </a:r>
            <a:endParaRPr lang="cs-CZ" altLang="cs-CZ" sz="2000" kern="0" baseline="30000" dirty="0">
              <a:solidFill>
                <a:schemeClr val="tx1"/>
              </a:solidFill>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auto">
          <a:xfrm>
            <a:off x="6839745" y="3626630"/>
            <a:ext cx="3671888" cy="280828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000" kern="0" dirty="0" smtClean="0">
                <a:solidFill>
                  <a:schemeClr val="tx1"/>
                </a:solidFill>
                <a:latin typeface="Calibri" panose="020F0502020204030204" pitchFamily="34" charset="0"/>
                <a:cs typeface="Calibri" panose="020F0502020204030204" pitchFamily="34" charset="0"/>
              </a:rPr>
              <a:t>fotosynteticky</a:t>
            </a:r>
          </a:p>
          <a:p>
            <a:pPr>
              <a:defRPr/>
            </a:pPr>
            <a:r>
              <a:rPr lang="cs-CZ" altLang="cs-CZ" sz="2000" kern="0" dirty="0" smtClean="0">
                <a:solidFill>
                  <a:schemeClr val="tx1"/>
                </a:solidFill>
                <a:latin typeface="Calibri" panose="020F0502020204030204" pitchFamily="34" charset="0"/>
                <a:cs typeface="Calibri" panose="020F0502020204030204" pitchFamily="34" charset="0"/>
              </a:rPr>
              <a:t>účinné záření</a:t>
            </a:r>
          </a:p>
          <a:p>
            <a:pPr>
              <a:defRPr/>
            </a:pPr>
            <a:r>
              <a:rPr lang="cs-CZ" altLang="cs-CZ" sz="2000" kern="0" dirty="0" smtClean="0">
                <a:solidFill>
                  <a:schemeClr val="tx1"/>
                </a:solidFill>
                <a:latin typeface="Calibri" panose="020F0502020204030204" pitchFamily="34" charset="0"/>
                <a:cs typeface="Calibri" panose="020F0502020204030204" pitchFamily="34" charset="0"/>
              </a:rPr>
              <a:t>(FAR</a:t>
            </a:r>
            <a:r>
              <a:rPr lang="cs-CZ" altLang="cs-CZ" sz="2000" kern="0" dirty="0">
                <a:solidFill>
                  <a:schemeClr val="tx1"/>
                </a:solidFill>
                <a:latin typeface="Calibri" panose="020F0502020204030204" pitchFamily="34" charset="0"/>
                <a:cs typeface="Calibri" panose="020F0502020204030204" pitchFamily="34" charset="0"/>
              </a:rPr>
              <a:t>, PAR)</a:t>
            </a:r>
          </a:p>
          <a:p>
            <a:pPr>
              <a:defRPr/>
            </a:pPr>
            <a:endParaRPr lang="cs-CZ" altLang="cs-CZ" sz="2000" kern="0" baseline="30000" dirty="0">
              <a:solidFill>
                <a:schemeClr val="tx1"/>
              </a:solidFill>
              <a:latin typeface="Calibri" panose="020F0502020204030204" pitchFamily="34" charset="0"/>
              <a:cs typeface="Calibri" panose="020F0502020204030204" pitchFamily="34" charset="0"/>
            </a:endParaRPr>
          </a:p>
          <a:p>
            <a:pPr>
              <a:defRPr/>
            </a:pPr>
            <a:r>
              <a:rPr lang="cs-CZ" altLang="cs-CZ" sz="2400" kern="0" baseline="30000" dirty="0">
                <a:solidFill>
                  <a:schemeClr val="tx1"/>
                </a:solidFill>
                <a:latin typeface="Calibri" panose="020F0502020204030204" pitchFamily="34" charset="0"/>
                <a:cs typeface="Calibri" panose="020F0502020204030204" pitchFamily="34" charset="0"/>
              </a:rPr>
              <a:t>400 – 700 </a:t>
            </a:r>
            <a:r>
              <a:rPr lang="cs-CZ" altLang="cs-CZ" sz="2400" kern="0" baseline="30000" dirty="0" err="1">
                <a:solidFill>
                  <a:schemeClr val="tx1"/>
                </a:solidFill>
                <a:latin typeface="Calibri" panose="020F0502020204030204" pitchFamily="34" charset="0"/>
                <a:cs typeface="Calibri" panose="020F0502020204030204" pitchFamily="34" charset="0"/>
              </a:rPr>
              <a:t>nm</a:t>
            </a:r>
            <a:endParaRPr lang="cs-CZ" altLang="cs-CZ" sz="2400" kern="0" baseline="30000" dirty="0">
              <a:solidFill>
                <a:schemeClr val="tx1"/>
              </a:solidFill>
              <a:latin typeface="Calibri" panose="020F0502020204030204" pitchFamily="34" charset="0"/>
              <a:cs typeface="Calibri" panose="020F0502020204030204" pitchFamily="34" charset="0"/>
            </a:endParaRPr>
          </a:p>
        </p:txBody>
      </p:sp>
      <p:sp>
        <p:nvSpPr>
          <p:cNvPr id="14" name="Rectangle 2"/>
          <p:cNvSpPr txBox="1">
            <a:spLocks noChangeArrowheads="1"/>
          </p:cNvSpPr>
          <p:nvPr/>
        </p:nvSpPr>
        <p:spPr bwMode="auto">
          <a:xfrm>
            <a:off x="8947147" y="3626630"/>
            <a:ext cx="3673475" cy="280828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cs-CZ" altLang="cs-CZ" sz="2000" kern="0" dirty="0" smtClean="0">
                <a:solidFill>
                  <a:schemeClr val="tx1"/>
                </a:solidFill>
                <a:latin typeface="Calibri" panose="020F0502020204030204" pitchFamily="34" charset="0"/>
                <a:cs typeface="Calibri" panose="020F0502020204030204" pitchFamily="34" charset="0"/>
              </a:rPr>
              <a:t>fyziologicky</a:t>
            </a:r>
          </a:p>
          <a:p>
            <a:pPr>
              <a:defRPr/>
            </a:pPr>
            <a:r>
              <a:rPr lang="cs-CZ" altLang="cs-CZ" sz="2000" kern="0" dirty="0" smtClean="0">
                <a:solidFill>
                  <a:schemeClr val="tx1"/>
                </a:solidFill>
                <a:latin typeface="Calibri" panose="020F0502020204030204" pitchFamily="34" charset="0"/>
                <a:cs typeface="Calibri" panose="020F0502020204030204" pitchFamily="34" charset="0"/>
              </a:rPr>
              <a:t>účinné </a:t>
            </a:r>
            <a:r>
              <a:rPr lang="cs-CZ" altLang="cs-CZ" sz="2000" kern="0" dirty="0">
                <a:solidFill>
                  <a:schemeClr val="tx1"/>
                </a:solidFill>
                <a:latin typeface="Calibri" panose="020F0502020204030204" pitchFamily="34" charset="0"/>
                <a:cs typeface="Calibri" panose="020F0502020204030204" pitchFamily="34" charset="0"/>
              </a:rPr>
              <a:t>záření </a:t>
            </a:r>
          </a:p>
          <a:p>
            <a:pPr>
              <a:defRPr/>
            </a:pPr>
            <a:endParaRPr lang="cs-CZ" altLang="cs-CZ" sz="2000" kern="0" dirty="0">
              <a:solidFill>
                <a:schemeClr val="tx1"/>
              </a:solidFill>
              <a:latin typeface="Calibri" panose="020F0502020204030204" pitchFamily="34" charset="0"/>
              <a:cs typeface="Calibri" panose="020F0502020204030204" pitchFamily="34" charset="0"/>
            </a:endParaRPr>
          </a:p>
          <a:p>
            <a:pPr>
              <a:defRPr/>
            </a:pPr>
            <a:endParaRPr lang="cs-CZ" altLang="cs-CZ" sz="2000" kern="0" baseline="30000" dirty="0">
              <a:solidFill>
                <a:schemeClr val="tx1"/>
              </a:solidFill>
              <a:latin typeface="Calibri" panose="020F0502020204030204" pitchFamily="34" charset="0"/>
              <a:cs typeface="Calibri" panose="020F0502020204030204" pitchFamily="34" charset="0"/>
            </a:endParaRPr>
          </a:p>
          <a:p>
            <a:pPr>
              <a:defRPr/>
            </a:pPr>
            <a:r>
              <a:rPr lang="cs-CZ" altLang="cs-CZ" sz="2400" kern="0" baseline="30000" dirty="0">
                <a:solidFill>
                  <a:schemeClr val="tx1"/>
                </a:solidFill>
                <a:latin typeface="Calibri" panose="020F0502020204030204" pitchFamily="34" charset="0"/>
                <a:cs typeface="Calibri" panose="020F0502020204030204" pitchFamily="34" charset="0"/>
              </a:rPr>
              <a:t>320 – 800 </a:t>
            </a:r>
            <a:r>
              <a:rPr lang="cs-CZ" altLang="cs-CZ" sz="2400" kern="0" baseline="30000" dirty="0" err="1">
                <a:solidFill>
                  <a:schemeClr val="tx1"/>
                </a:solidFill>
                <a:latin typeface="Calibri" panose="020F0502020204030204" pitchFamily="34" charset="0"/>
                <a:cs typeface="Calibri" panose="020F0502020204030204" pitchFamily="34" charset="0"/>
              </a:rPr>
              <a:t>nm</a:t>
            </a:r>
            <a:endParaRPr lang="cs-CZ" altLang="cs-CZ" sz="2400" kern="0" baseline="30000" dirty="0">
              <a:solidFill>
                <a:schemeClr val="tx1"/>
              </a:solidFill>
              <a:latin typeface="Calibri" panose="020F0502020204030204" pitchFamily="34" charset="0"/>
              <a:cs typeface="Calibri" panose="020F0502020204030204" pitchFamily="34" charset="0"/>
            </a:endParaRPr>
          </a:p>
        </p:txBody>
      </p:sp>
      <p:sp>
        <p:nvSpPr>
          <p:cNvPr id="15" name="Šipka doprava 7"/>
          <p:cNvSpPr>
            <a:spLocks noChangeArrowheads="1"/>
          </p:cNvSpPr>
          <p:nvPr/>
        </p:nvSpPr>
        <p:spPr bwMode="auto">
          <a:xfrm rot="18937606" flipH="1" flipV="1">
            <a:off x="8628102" y="3976508"/>
            <a:ext cx="409077" cy="181449"/>
          </a:xfrm>
          <a:prstGeom prst="rightArrow">
            <a:avLst>
              <a:gd name="adj1" fmla="val 50000"/>
              <a:gd name="adj2" fmla="val 54288"/>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latin typeface="Calibri" panose="020F0502020204030204" pitchFamily="34" charset="0"/>
              <a:cs typeface="Calibri" panose="020F0502020204030204" pitchFamily="34" charset="0"/>
            </a:endParaRPr>
          </a:p>
        </p:txBody>
      </p:sp>
      <p:sp>
        <p:nvSpPr>
          <p:cNvPr id="17" name="Šipka doprava 7"/>
          <p:cNvSpPr>
            <a:spLocks noChangeArrowheads="1"/>
          </p:cNvSpPr>
          <p:nvPr/>
        </p:nvSpPr>
        <p:spPr bwMode="auto">
          <a:xfrm rot="13370101" flipH="1" flipV="1">
            <a:off x="10439100" y="3978463"/>
            <a:ext cx="418111" cy="172611"/>
          </a:xfrm>
          <a:prstGeom prst="rightArrow">
            <a:avLst>
              <a:gd name="adj1" fmla="val 50000"/>
              <a:gd name="adj2" fmla="val 54288"/>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6041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242660" y="1638300"/>
            <a:ext cx="6952985" cy="3601971"/>
          </a:xfrm>
          <a:prstGeom prst="rect">
            <a:avLst/>
          </a:prstGeom>
        </p:spPr>
      </p:pic>
      <p:sp>
        <p:nvSpPr>
          <p:cNvPr id="7171" name="Text Box 3"/>
          <p:cNvSpPr txBox="1">
            <a:spLocks noChangeArrowheads="1"/>
          </p:cNvSpPr>
          <p:nvPr/>
        </p:nvSpPr>
        <p:spPr bwMode="auto">
          <a:xfrm>
            <a:off x="8414657" y="1263577"/>
            <a:ext cx="3056116" cy="201285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lvl="1" algn="ctr">
              <a:buNone/>
              <a:defRPr/>
            </a:pPr>
            <a:r>
              <a:rPr lang="cs-CZ" sz="2400" b="1" dirty="0" smtClean="0">
                <a:latin typeface="+mj-lt"/>
              </a:rPr>
              <a:t>ÚNIKOVÝ POHYB</a:t>
            </a:r>
          </a:p>
          <a:p>
            <a:pPr marL="0" lvl="1" algn="ctr">
              <a:buNone/>
              <a:defRPr/>
            </a:pPr>
            <a:r>
              <a:rPr lang="cs-CZ" sz="2400" b="1" dirty="0" smtClean="0">
                <a:latin typeface="+mj-lt"/>
              </a:rPr>
              <a:t>CHLOROPLASTŮ</a:t>
            </a:r>
          </a:p>
          <a:p>
            <a:pPr marL="0" lvl="1" algn="ctr">
              <a:buNone/>
              <a:defRPr/>
            </a:pPr>
            <a:endParaRPr lang="cs-CZ" altLang="cs-CZ" sz="2000" dirty="0">
              <a:solidFill>
                <a:srgbClr val="FFFF99"/>
              </a:solidFill>
              <a:latin typeface="Comic Sans MS" pitchFamily="66" charset="0"/>
            </a:endParaRPr>
          </a:p>
          <a:p>
            <a:pPr marL="342900" lvl="1" indent="-342900">
              <a:buFontTx/>
              <a:buChar char="-"/>
              <a:defRPr/>
            </a:pPr>
            <a:r>
              <a:rPr lang="cs-CZ" altLang="cs-CZ" sz="2000" b="1" dirty="0" err="1" smtClean="0">
                <a:latin typeface="+mj-lt"/>
              </a:rPr>
              <a:t>phototropin</a:t>
            </a:r>
            <a:r>
              <a:rPr lang="cs-CZ" altLang="cs-CZ" sz="2000" b="1" dirty="0" smtClean="0">
                <a:latin typeface="+mj-lt"/>
              </a:rPr>
              <a:t> 2</a:t>
            </a:r>
          </a:p>
          <a:p>
            <a:pPr marL="342900" lvl="1" indent="-342900">
              <a:buFontTx/>
              <a:buChar char="-"/>
              <a:defRPr/>
            </a:pPr>
            <a:r>
              <a:rPr lang="cs-CZ" altLang="cs-CZ" sz="2000" b="1" dirty="0" smtClean="0">
                <a:latin typeface="+mj-lt"/>
              </a:rPr>
              <a:t>role ROS (H</a:t>
            </a:r>
            <a:r>
              <a:rPr lang="cs-CZ" altLang="cs-CZ" sz="2000" b="1" baseline="-25000" dirty="0" smtClean="0">
                <a:latin typeface="+mj-lt"/>
              </a:rPr>
              <a:t>2</a:t>
            </a:r>
            <a:r>
              <a:rPr lang="cs-CZ" altLang="cs-CZ" sz="2000" b="1" dirty="0" smtClean="0">
                <a:latin typeface="+mj-lt"/>
              </a:rPr>
              <a:t>O</a:t>
            </a:r>
            <a:r>
              <a:rPr lang="cs-CZ" altLang="cs-CZ" sz="2000" b="1" baseline="-25000" dirty="0" smtClean="0">
                <a:latin typeface="+mj-lt"/>
              </a:rPr>
              <a:t>2</a:t>
            </a:r>
            <a:r>
              <a:rPr lang="cs-CZ" altLang="cs-CZ" sz="2000" b="1" dirty="0" smtClean="0">
                <a:latin typeface="+mj-lt"/>
              </a:rPr>
              <a:t>) </a:t>
            </a:r>
          </a:p>
        </p:txBody>
      </p:sp>
      <p:sp>
        <p:nvSpPr>
          <p:cNvPr id="7" name="Text Box 2"/>
          <p:cNvSpPr txBox="1">
            <a:spLocks noChangeArrowheads="1"/>
          </p:cNvSpPr>
          <p:nvPr/>
        </p:nvSpPr>
        <p:spPr bwMode="auto">
          <a:xfrm>
            <a:off x="0" y="211622"/>
            <a:ext cx="12192000" cy="584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a:latin typeface="Calibri" panose="020F0502020204030204" pitchFamily="34" charset="0"/>
                <a:cs typeface="Calibri" panose="020F0502020204030204" pitchFamily="34" charset="0"/>
              </a:rPr>
              <a:t>NADMĚRNÁ </a:t>
            </a:r>
            <a:r>
              <a:rPr lang="cs-CZ" altLang="cs-CZ" b="1" dirty="0" smtClean="0">
                <a:latin typeface="Calibri" panose="020F0502020204030204" pitchFamily="34" charset="0"/>
                <a:cs typeface="Calibri" panose="020F0502020204030204" pitchFamily="34" charset="0"/>
              </a:rPr>
              <a:t>OZÁŘENOST – OCHRANA ROSTLINY</a:t>
            </a:r>
            <a:endParaRPr lang="cs-CZ" altLang="cs-CZ" sz="2000" b="1" dirty="0">
              <a:latin typeface="Calibri" panose="020F0502020204030204" pitchFamily="34" charset="0"/>
              <a:cs typeface="Calibri" panose="020F0502020204030204" pitchFamily="34" charset="0"/>
            </a:endParaRPr>
          </a:p>
        </p:txBody>
      </p:sp>
      <p:pic>
        <p:nvPicPr>
          <p:cNvPr id="8" name="Picture 2" descr="VÃ½sledek obrÃ¡zku pro chloroplast movements">
            <a:extLst>
              <a:ext uri="{FF2B5EF4-FFF2-40B4-BE49-F238E27FC236}">
                <a16:creationId xmlns:a16="http://schemas.microsoft.com/office/drawing/2014/main" id="{3C33BB2D-149F-4000-997A-DBC2D77BB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9272" y="5090459"/>
            <a:ext cx="4834300" cy="1767541"/>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533" y="5240271"/>
            <a:ext cx="4167468" cy="15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123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211622"/>
            <a:ext cx="12192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smtClean="0">
                <a:latin typeface="Calibri" panose="020F0502020204030204" pitchFamily="34" charset="0"/>
                <a:cs typeface="Calibri" panose="020F0502020204030204" pitchFamily="34" charset="0"/>
              </a:rPr>
              <a:t>OPTOGENETIKA</a:t>
            </a:r>
            <a:endParaRPr lang="cs-CZ" altLang="cs-CZ" sz="2000" b="1"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362689" y="852565"/>
            <a:ext cx="5462781" cy="55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lvl="1">
              <a:buFont typeface="Wingdings" pitchFamily="2" charset="2"/>
              <a:buNone/>
              <a:defRPr/>
            </a:pPr>
            <a:r>
              <a:rPr lang="cs-CZ" altLang="cs-CZ" sz="1700" dirty="0">
                <a:latin typeface="+mj-lt"/>
              </a:rPr>
              <a:t>	</a:t>
            </a:r>
            <a:endParaRPr lang="cs-CZ" sz="2200" dirty="0">
              <a:latin typeface="+mn-lt"/>
            </a:endParaRPr>
          </a:p>
          <a:p>
            <a:pPr>
              <a:buFontTx/>
              <a:buChar char="-"/>
              <a:defRPr/>
            </a:pPr>
            <a:r>
              <a:rPr lang="cs-CZ" sz="2000" dirty="0" smtClean="0">
                <a:latin typeface="+mn-lt"/>
              </a:rPr>
              <a:t>spojení optických a genetických  technik umožňující řízení (aktivaci/deaktivaci) specifických procesů ve vybraných buňkách živé tkáně pomocí světla</a:t>
            </a:r>
          </a:p>
          <a:p>
            <a:pPr>
              <a:buFontTx/>
              <a:buChar char="-"/>
              <a:defRPr/>
            </a:pPr>
            <a:endParaRPr lang="cs-CZ" sz="2000" dirty="0">
              <a:latin typeface="+mn-lt"/>
            </a:endParaRPr>
          </a:p>
          <a:p>
            <a:pPr>
              <a:buFontTx/>
              <a:buChar char="-"/>
              <a:defRPr/>
            </a:pPr>
            <a:r>
              <a:rPr lang="cs-CZ" sz="2000" dirty="0" smtClean="0">
                <a:latin typeface="+mn-lt"/>
              </a:rPr>
              <a:t>iontový kanál channelrhodopsin-2 (</a:t>
            </a:r>
            <a:r>
              <a:rPr lang="cs-CZ" sz="2000" i="1" dirty="0" err="1" smtClean="0">
                <a:latin typeface="+mn-lt"/>
              </a:rPr>
              <a:t>Chlamydomonas</a:t>
            </a:r>
            <a:r>
              <a:rPr lang="cs-CZ" sz="2000" i="1" dirty="0" smtClean="0">
                <a:latin typeface="+mn-lt"/>
              </a:rPr>
              <a:t> </a:t>
            </a:r>
            <a:r>
              <a:rPr lang="cs-CZ" sz="2000" i="1" dirty="0" err="1" smtClean="0">
                <a:latin typeface="+mn-lt"/>
              </a:rPr>
              <a:t>reinhardtii</a:t>
            </a:r>
            <a:r>
              <a:rPr lang="cs-CZ" sz="2000" dirty="0" smtClean="0">
                <a:latin typeface="+mn-lt"/>
              </a:rPr>
              <a:t>)</a:t>
            </a:r>
          </a:p>
          <a:p>
            <a:pPr lvl="1">
              <a:buFontTx/>
              <a:buChar char="-"/>
              <a:defRPr/>
            </a:pPr>
            <a:r>
              <a:rPr lang="cs-CZ" sz="1600" dirty="0" smtClean="0">
                <a:latin typeface="+mn-lt"/>
              </a:rPr>
              <a:t>vpravení do neuronů</a:t>
            </a:r>
          </a:p>
          <a:p>
            <a:pPr lvl="1">
              <a:buFontTx/>
              <a:buChar char="-"/>
              <a:defRPr/>
            </a:pPr>
            <a:r>
              <a:rPr lang="cs-CZ" sz="1600" dirty="0" smtClean="0">
                <a:latin typeface="+mn-lt"/>
              </a:rPr>
              <a:t>aktivace neuronů </a:t>
            </a:r>
            <a:r>
              <a:rPr lang="cs-CZ" sz="1600" i="1" dirty="0" smtClean="0">
                <a:latin typeface="+mn-lt"/>
              </a:rPr>
              <a:t>in </a:t>
            </a:r>
            <a:r>
              <a:rPr lang="cs-CZ" sz="1600" i="1" dirty="0" err="1" smtClean="0">
                <a:latin typeface="+mn-lt"/>
              </a:rPr>
              <a:t>vivo</a:t>
            </a:r>
            <a:r>
              <a:rPr lang="cs-CZ" sz="1600" i="1" dirty="0" smtClean="0">
                <a:latin typeface="+mn-lt"/>
              </a:rPr>
              <a:t> </a:t>
            </a:r>
            <a:r>
              <a:rPr lang="cs-CZ" sz="1600" dirty="0" smtClean="0">
                <a:latin typeface="+mn-lt"/>
              </a:rPr>
              <a:t>pomocí krátkých pulsů modrého </a:t>
            </a:r>
            <a:r>
              <a:rPr lang="cs-CZ" sz="1600" dirty="0" smtClean="0">
                <a:latin typeface="+mn-lt"/>
              </a:rPr>
              <a:t>světla</a:t>
            </a:r>
          </a:p>
          <a:p>
            <a:pPr lvl="1">
              <a:buFontTx/>
              <a:buChar char="-"/>
              <a:defRPr/>
            </a:pPr>
            <a:endParaRPr lang="cs-CZ" sz="1600" dirty="0" smtClean="0">
              <a:latin typeface="+mn-lt"/>
            </a:endParaRPr>
          </a:p>
          <a:p>
            <a:pPr>
              <a:buFontTx/>
              <a:buChar char="-"/>
              <a:defRPr/>
            </a:pPr>
            <a:r>
              <a:rPr lang="cs-CZ" sz="2000" dirty="0" smtClean="0">
                <a:latin typeface="+mn-lt"/>
              </a:rPr>
              <a:t>řízení iontového transportu na membráně = membránové polarizace</a:t>
            </a:r>
            <a:endParaRPr lang="cs-CZ" sz="2000" dirty="0" smtClean="0">
              <a:latin typeface="+mn-lt"/>
            </a:endParaRPr>
          </a:p>
          <a:p>
            <a:pPr lvl="1">
              <a:buFontTx/>
              <a:buChar char="-"/>
              <a:defRPr/>
            </a:pPr>
            <a:r>
              <a:rPr lang="cs-CZ" sz="1600" dirty="0" smtClean="0">
                <a:latin typeface="+mn-lt"/>
              </a:rPr>
              <a:t>aktivita neuronů</a:t>
            </a:r>
            <a:endParaRPr lang="cs-CZ" sz="1600" dirty="0" smtClean="0">
              <a:latin typeface="+mn-lt"/>
            </a:endParaRPr>
          </a:p>
          <a:p>
            <a:pPr lvl="1">
              <a:buFontTx/>
              <a:buChar char="-"/>
              <a:defRPr/>
            </a:pPr>
            <a:r>
              <a:rPr lang="cs-CZ" sz="1600" dirty="0" smtClean="0">
                <a:latin typeface="+mn-lt"/>
              </a:rPr>
              <a:t>aktivita svalů</a:t>
            </a:r>
          </a:p>
          <a:p>
            <a:pPr lvl="1">
              <a:buFontTx/>
              <a:buChar char="-"/>
              <a:defRPr/>
            </a:pPr>
            <a:r>
              <a:rPr lang="cs-CZ" sz="1600" dirty="0">
                <a:latin typeface="+mn-lt"/>
              </a:rPr>
              <a:t>vnitrobuněčná signalizace</a:t>
            </a:r>
          </a:p>
          <a:p>
            <a:pPr lvl="1">
              <a:buFontTx/>
              <a:buChar char="-"/>
              <a:defRPr/>
            </a:pPr>
            <a:endParaRPr lang="cs-CZ" sz="1600" dirty="0">
              <a:latin typeface="+mn-lt"/>
            </a:endParaRPr>
          </a:p>
          <a:p>
            <a:pPr>
              <a:buFontTx/>
              <a:buChar char="-"/>
              <a:defRPr/>
            </a:pPr>
            <a:endParaRPr lang="cs-CZ" sz="2200" dirty="0">
              <a:latin typeface="+mn-lt"/>
            </a:endParaRPr>
          </a:p>
        </p:txBody>
      </p:sp>
      <p:pic>
        <p:nvPicPr>
          <p:cNvPr id="19458" name="Picture 2" descr="opto1.png (556×3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47" y="1488106"/>
            <a:ext cx="5842748" cy="407731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959737" y="6072464"/>
            <a:ext cx="4108882" cy="369332"/>
          </a:xfrm>
          <a:prstGeom prst="rect">
            <a:avLst/>
          </a:prstGeom>
        </p:spPr>
        <p:txBody>
          <a:bodyPr wrap="none">
            <a:spAutoFit/>
          </a:bodyPr>
          <a:lstStyle/>
          <a:p>
            <a:r>
              <a:rPr lang="cs-CZ" dirty="0">
                <a:solidFill>
                  <a:srgbClr val="002060"/>
                </a:solidFill>
                <a:latin typeface="Roboto"/>
              </a:rPr>
              <a:t>http://www.cobolt.se/optogenetics.html</a:t>
            </a:r>
            <a:endParaRPr lang="cs-CZ" dirty="0">
              <a:solidFill>
                <a:srgbClr val="002060"/>
              </a:solidFill>
            </a:endParaRPr>
          </a:p>
        </p:txBody>
      </p:sp>
    </p:spTree>
    <p:extLst>
      <p:ext uri="{BB962C8B-B14F-4D97-AF65-F5344CB8AC3E}">
        <p14:creationId xmlns:p14="http://schemas.microsoft.com/office/powerpoint/2010/main" val="17220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20082" t="6911" r="20467" b="11138"/>
          <a:stretch/>
        </p:blipFill>
        <p:spPr>
          <a:xfrm>
            <a:off x="9907493" y="177038"/>
            <a:ext cx="2132107" cy="1653203"/>
          </a:xfrm>
          <a:prstGeom prst="rect">
            <a:avLst/>
          </a:prstGeom>
        </p:spPr>
      </p:pic>
      <p:sp>
        <p:nvSpPr>
          <p:cNvPr id="10242" name="Text Box 2"/>
          <p:cNvSpPr txBox="1">
            <a:spLocks noChangeArrowheads="1"/>
          </p:cNvSpPr>
          <p:nvPr/>
        </p:nvSpPr>
        <p:spPr bwMode="auto">
          <a:xfrm>
            <a:off x="0" y="211622"/>
            <a:ext cx="12192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smtClean="0">
                <a:latin typeface="Calibri" panose="020F0502020204030204" pitchFamily="34" charset="0"/>
                <a:cs typeface="Calibri" panose="020F0502020204030204" pitchFamily="34" charset="0"/>
              </a:rPr>
              <a:t>OPTOGENETIKA 2.0</a:t>
            </a:r>
            <a:endParaRPr lang="cs-CZ" altLang="cs-CZ" sz="2000" b="1"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417118" y="1153082"/>
            <a:ext cx="5123711" cy="55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lvl="1">
              <a:buFont typeface="Wingdings" pitchFamily="2" charset="2"/>
              <a:buNone/>
              <a:defRPr/>
            </a:pPr>
            <a:r>
              <a:rPr lang="cs-CZ" altLang="cs-CZ" sz="1700" dirty="0">
                <a:latin typeface="+mj-lt"/>
              </a:rPr>
              <a:t>	</a:t>
            </a:r>
            <a:endParaRPr lang="cs-CZ" altLang="cs-CZ" sz="2400" dirty="0">
              <a:latin typeface="+mj-lt"/>
            </a:endParaRPr>
          </a:p>
          <a:p>
            <a:pPr>
              <a:buFontTx/>
              <a:buChar char="-"/>
              <a:defRPr/>
            </a:pPr>
            <a:r>
              <a:rPr lang="cs-CZ" sz="2000" dirty="0" err="1" smtClean="0">
                <a:latin typeface="+mn-lt"/>
              </a:rPr>
              <a:t>engineering</a:t>
            </a:r>
            <a:r>
              <a:rPr lang="cs-CZ" sz="2000" dirty="0" smtClean="0">
                <a:latin typeface="+mn-lt"/>
              </a:rPr>
              <a:t> a implementace fotoreceptorů za účelem řízení buněčných procesů světlem</a:t>
            </a:r>
            <a:endParaRPr lang="cs-CZ" sz="2000" dirty="0" smtClean="0">
              <a:latin typeface="+mn-lt"/>
            </a:endParaRPr>
          </a:p>
          <a:p>
            <a:pPr>
              <a:buFontTx/>
              <a:buChar char="-"/>
              <a:defRPr/>
            </a:pPr>
            <a:endParaRPr lang="cs-CZ" sz="2000" dirty="0">
              <a:latin typeface="+mn-lt"/>
            </a:endParaRPr>
          </a:p>
          <a:p>
            <a:pPr>
              <a:buFontTx/>
              <a:buChar char="-"/>
              <a:defRPr/>
            </a:pPr>
            <a:r>
              <a:rPr lang="cs-CZ" sz="2000" dirty="0" err="1" smtClean="0">
                <a:latin typeface="+mn-lt"/>
              </a:rPr>
              <a:t>světlocitlivé</a:t>
            </a:r>
            <a:r>
              <a:rPr lang="cs-CZ" sz="2000" dirty="0" smtClean="0">
                <a:latin typeface="+mn-lt"/>
              </a:rPr>
              <a:t> proteiny (domény) → </a:t>
            </a:r>
            <a:r>
              <a:rPr lang="cs-CZ" sz="2000" b="1" dirty="0" smtClean="0">
                <a:latin typeface="+mn-lt"/>
              </a:rPr>
              <a:t>syntetické </a:t>
            </a:r>
            <a:r>
              <a:rPr lang="cs-CZ" sz="2000" b="1" dirty="0" err="1" smtClean="0">
                <a:latin typeface="+mn-lt"/>
              </a:rPr>
              <a:t>fotovypínače</a:t>
            </a:r>
            <a:endParaRPr lang="cs-CZ" sz="2000" b="1" dirty="0" smtClean="0">
              <a:latin typeface="+mn-lt"/>
            </a:endParaRPr>
          </a:p>
          <a:p>
            <a:pPr>
              <a:buFontTx/>
              <a:buChar char="-"/>
              <a:defRPr/>
            </a:pPr>
            <a:r>
              <a:rPr lang="cs-CZ" sz="2000" dirty="0" smtClean="0">
                <a:latin typeface="+mn-lt"/>
              </a:rPr>
              <a:t>2 moduly: fotocitlivý  a efektorový</a:t>
            </a:r>
          </a:p>
          <a:p>
            <a:pPr>
              <a:buFontTx/>
              <a:buChar char="-"/>
              <a:defRPr/>
            </a:pPr>
            <a:endParaRPr lang="cs-CZ" sz="2000" dirty="0" smtClean="0">
              <a:latin typeface="+mn-lt"/>
            </a:endParaRPr>
          </a:p>
          <a:p>
            <a:pPr>
              <a:buFontTx/>
              <a:buChar char="-"/>
              <a:defRPr/>
            </a:pPr>
            <a:r>
              <a:rPr lang="cs-CZ" sz="2000" dirty="0" smtClean="0">
                <a:latin typeface="+mn-lt"/>
              </a:rPr>
              <a:t>různé fotoreceptory (různého původu)</a:t>
            </a:r>
          </a:p>
          <a:p>
            <a:pPr lvl="1">
              <a:buFontTx/>
              <a:buChar char="-"/>
              <a:defRPr/>
            </a:pPr>
            <a:r>
              <a:rPr lang="cs-CZ" sz="1600" dirty="0" smtClean="0">
                <a:latin typeface="+mn-lt"/>
              </a:rPr>
              <a:t>„fotobiologie“ (</a:t>
            </a:r>
            <a:r>
              <a:rPr lang="el-GR" sz="1600" dirty="0" smtClean="0">
                <a:latin typeface="+mn-lt"/>
              </a:rPr>
              <a:t>λ</a:t>
            </a:r>
            <a:r>
              <a:rPr lang="cs-CZ" sz="1600" dirty="0" smtClean="0">
                <a:latin typeface="+mn-lt"/>
              </a:rPr>
              <a:t>, kinetika, citlivost)</a:t>
            </a:r>
          </a:p>
          <a:p>
            <a:pPr lvl="1">
              <a:buFontTx/>
              <a:buChar char="-"/>
              <a:defRPr/>
            </a:pPr>
            <a:r>
              <a:rPr lang="cs-CZ" sz="1600" dirty="0" smtClean="0">
                <a:latin typeface="+mn-lt"/>
              </a:rPr>
              <a:t>molekulární mechanismus fungování</a:t>
            </a:r>
            <a:endParaRPr lang="cs-CZ" sz="1600" dirty="0">
              <a:latin typeface="+mn-lt"/>
            </a:endParaRPr>
          </a:p>
          <a:p>
            <a:pPr>
              <a:buFontTx/>
              <a:buChar char="-"/>
              <a:defRPr/>
            </a:pPr>
            <a:r>
              <a:rPr lang="cs-CZ" sz="2200" dirty="0" smtClean="0">
                <a:latin typeface="+mn-lt"/>
              </a:rPr>
              <a:t>řízení:</a:t>
            </a:r>
          </a:p>
          <a:p>
            <a:pPr lvl="1">
              <a:buFontTx/>
              <a:buChar char="-"/>
              <a:defRPr/>
            </a:pPr>
            <a:r>
              <a:rPr lang="cs-CZ" sz="1600" dirty="0" smtClean="0">
                <a:latin typeface="+mn-lt"/>
              </a:rPr>
              <a:t>exprese genů</a:t>
            </a:r>
          </a:p>
          <a:p>
            <a:pPr lvl="1">
              <a:buFontTx/>
              <a:buChar char="-"/>
              <a:defRPr/>
            </a:pPr>
            <a:r>
              <a:rPr lang="cs-CZ" sz="1600" dirty="0" smtClean="0">
                <a:latin typeface="+mn-lt"/>
              </a:rPr>
              <a:t>stabilita proteinů</a:t>
            </a:r>
          </a:p>
          <a:p>
            <a:pPr lvl="1">
              <a:buFontTx/>
              <a:buChar char="-"/>
              <a:defRPr/>
            </a:pPr>
            <a:r>
              <a:rPr lang="cs-CZ" sz="1600" dirty="0" err="1" smtClean="0">
                <a:latin typeface="+mn-lt"/>
              </a:rPr>
              <a:t>subcelulární</a:t>
            </a:r>
            <a:r>
              <a:rPr lang="cs-CZ" sz="1600" dirty="0" smtClean="0">
                <a:latin typeface="+mn-lt"/>
              </a:rPr>
              <a:t> lokalizace proteinů a organel</a:t>
            </a:r>
          </a:p>
          <a:p>
            <a:pPr lvl="1">
              <a:buFontTx/>
              <a:buChar char="-"/>
              <a:defRPr/>
            </a:pPr>
            <a:r>
              <a:rPr lang="cs-CZ" sz="1600" dirty="0" smtClean="0">
                <a:latin typeface="+mn-lt"/>
              </a:rPr>
              <a:t>aktivita enzymů</a:t>
            </a:r>
            <a:endParaRPr lang="cs-CZ" sz="1600" dirty="0" smtClean="0">
              <a:latin typeface="+mn-lt"/>
            </a:endParaRPr>
          </a:p>
          <a:p>
            <a:pPr lvl="1">
              <a:buFontTx/>
              <a:buChar char="-"/>
              <a:defRPr/>
            </a:pPr>
            <a:endParaRPr lang="cs-CZ" sz="1800" dirty="0">
              <a:latin typeface="+mn-lt"/>
            </a:endParaRPr>
          </a:p>
        </p:txBody>
      </p:sp>
      <p:sp>
        <p:nvSpPr>
          <p:cNvPr id="2" name="Obdélník 1"/>
          <p:cNvSpPr/>
          <p:nvPr/>
        </p:nvSpPr>
        <p:spPr>
          <a:xfrm>
            <a:off x="7824807" y="1003639"/>
            <a:ext cx="1770613" cy="323165"/>
          </a:xfrm>
          <a:prstGeom prst="rect">
            <a:avLst/>
          </a:prstGeom>
        </p:spPr>
        <p:txBody>
          <a:bodyPr wrap="none">
            <a:spAutoFit/>
          </a:bodyPr>
          <a:lstStyle/>
          <a:p>
            <a:r>
              <a:rPr lang="cs-CZ" sz="1500" dirty="0" smtClean="0">
                <a:solidFill>
                  <a:srgbClr val="002060"/>
                </a:solidFill>
                <a:latin typeface="Roboto"/>
              </a:rPr>
              <a:t>www.optobase.org</a:t>
            </a:r>
            <a:endParaRPr lang="cs-CZ" sz="1500" dirty="0">
              <a:solidFill>
                <a:srgbClr val="002060"/>
              </a:solidFill>
            </a:endParaRPr>
          </a:p>
        </p:txBody>
      </p:sp>
      <p:pic>
        <p:nvPicPr>
          <p:cNvPr id="5" name="Obrázek 4"/>
          <p:cNvPicPr>
            <a:picLocks noChangeAspect="1"/>
          </p:cNvPicPr>
          <p:nvPr/>
        </p:nvPicPr>
        <p:blipFill>
          <a:blip r:embed="rId4"/>
          <a:stretch>
            <a:fillRect/>
          </a:stretch>
        </p:blipFill>
        <p:spPr>
          <a:xfrm>
            <a:off x="6076920" y="1915887"/>
            <a:ext cx="5962680" cy="4942114"/>
          </a:xfrm>
          <a:prstGeom prst="rect">
            <a:avLst/>
          </a:prstGeom>
        </p:spPr>
      </p:pic>
      <p:sp>
        <p:nvSpPr>
          <p:cNvPr id="8" name="Text Box 6"/>
          <p:cNvSpPr txBox="1">
            <a:spLocks noChangeArrowheads="1"/>
          </p:cNvSpPr>
          <p:nvPr/>
        </p:nvSpPr>
        <p:spPr bwMode="auto">
          <a:xfrm>
            <a:off x="6076920" y="6616461"/>
            <a:ext cx="3597014"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Shikata</a:t>
            </a:r>
            <a:r>
              <a:rPr lang="cs-CZ" altLang="cs-CZ" sz="1300" dirty="0" smtClean="0">
                <a:latin typeface="+mj-lt"/>
                <a:ea typeface="DejaVu Sans"/>
                <a:cs typeface="DejaVu Sans"/>
              </a:rPr>
              <a:t> and </a:t>
            </a:r>
            <a:r>
              <a:rPr lang="cs-CZ" altLang="cs-CZ" sz="1300" dirty="0" err="1" smtClean="0">
                <a:latin typeface="+mj-lt"/>
                <a:ea typeface="DejaVu Sans"/>
                <a:cs typeface="DejaVu Sans"/>
              </a:rPr>
              <a:t>Denninger</a:t>
            </a:r>
            <a:r>
              <a:rPr lang="cs-CZ" altLang="cs-CZ" sz="1300" dirty="0" smtClean="0">
                <a:latin typeface="+mj-lt"/>
                <a:ea typeface="DejaVu Sans"/>
                <a:cs typeface="DejaVu Sans"/>
              </a:rPr>
              <a:t> 2022</a:t>
            </a:r>
            <a:endParaRPr lang="cs-CZ" altLang="cs-CZ" sz="1300" dirty="0" smtClean="0">
              <a:latin typeface="+mj-lt"/>
              <a:ea typeface="DejaVu Sans"/>
              <a:cs typeface="DejaVu Sans"/>
            </a:endParaRPr>
          </a:p>
        </p:txBody>
      </p:sp>
    </p:spTree>
    <p:extLst>
      <p:ext uri="{BB962C8B-B14F-4D97-AF65-F5344CB8AC3E}">
        <p14:creationId xmlns:p14="http://schemas.microsoft.com/office/powerpoint/2010/main" val="1480276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211622"/>
            <a:ext cx="12192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smtClean="0">
                <a:latin typeface="Calibri" panose="020F0502020204030204" pitchFamily="34" charset="0"/>
                <a:cs typeface="Calibri" panose="020F0502020204030204" pitchFamily="34" charset="0"/>
              </a:rPr>
              <a:t>OPTOGENETIKA</a:t>
            </a:r>
            <a:endParaRPr lang="cs-CZ" altLang="cs-CZ" sz="2000" b="1"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449943" y="1140399"/>
            <a:ext cx="5050970" cy="55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lvl="1" algn="ctr">
              <a:buFont typeface="Wingdings" pitchFamily="2" charset="2"/>
              <a:buNone/>
              <a:defRPr/>
            </a:pPr>
            <a:endParaRPr lang="cs-CZ" sz="2400" b="1" dirty="0" smtClean="0">
              <a:latin typeface="+mn-lt"/>
            </a:endParaRPr>
          </a:p>
          <a:p>
            <a:pPr lvl="1" algn="ctr">
              <a:buFont typeface="Wingdings" pitchFamily="2" charset="2"/>
              <a:buNone/>
              <a:defRPr/>
            </a:pPr>
            <a:r>
              <a:rPr lang="cs-CZ" sz="2400" b="1" dirty="0" smtClean="0">
                <a:latin typeface="+mn-lt"/>
              </a:rPr>
              <a:t>Využití </a:t>
            </a:r>
            <a:r>
              <a:rPr lang="cs-CZ" sz="2400" b="1" dirty="0" smtClean="0">
                <a:latin typeface="+mn-lt"/>
              </a:rPr>
              <a:t>rostlinných fotoreceptorů</a:t>
            </a:r>
          </a:p>
          <a:p>
            <a:pPr lvl="1" algn="ctr">
              <a:buFont typeface="Wingdings" pitchFamily="2" charset="2"/>
              <a:buNone/>
              <a:defRPr/>
            </a:pPr>
            <a:r>
              <a:rPr lang="cs-CZ" sz="2400" b="1" dirty="0" smtClean="0">
                <a:latin typeface="+mn-lt"/>
              </a:rPr>
              <a:t>v mikrobiálních a savčích buňkách</a:t>
            </a:r>
          </a:p>
          <a:p>
            <a:pPr>
              <a:buFontTx/>
              <a:buChar char="-"/>
              <a:defRPr/>
            </a:pPr>
            <a:endParaRPr lang="cs-CZ" sz="2000" dirty="0">
              <a:latin typeface="+mn-lt"/>
            </a:endParaRPr>
          </a:p>
        </p:txBody>
      </p:sp>
      <p:pic>
        <p:nvPicPr>
          <p:cNvPr id="4" name="Obrázek 3"/>
          <p:cNvPicPr>
            <a:picLocks noChangeAspect="1"/>
          </p:cNvPicPr>
          <p:nvPr/>
        </p:nvPicPr>
        <p:blipFill rotWithShape="1">
          <a:blip r:embed="rId3"/>
          <a:srcRect l="28026" t="11728" r="43641" b="63361"/>
          <a:stretch/>
        </p:blipFill>
        <p:spPr>
          <a:xfrm>
            <a:off x="329471" y="2867840"/>
            <a:ext cx="5952886" cy="2944020"/>
          </a:xfrm>
          <a:prstGeom prst="rect">
            <a:avLst/>
          </a:prstGeom>
        </p:spPr>
      </p:pic>
      <p:pic>
        <p:nvPicPr>
          <p:cNvPr id="7" name="Obrázek 6"/>
          <p:cNvPicPr>
            <a:picLocks noChangeAspect="1"/>
          </p:cNvPicPr>
          <p:nvPr/>
        </p:nvPicPr>
        <p:blipFill rotWithShape="1">
          <a:blip r:embed="rId3"/>
          <a:srcRect l="28026" t="38826" r="43641" b="4031"/>
          <a:stretch/>
        </p:blipFill>
        <p:spPr>
          <a:xfrm>
            <a:off x="6611828" y="772211"/>
            <a:ext cx="5181600" cy="5878287"/>
          </a:xfrm>
          <a:prstGeom prst="rect">
            <a:avLst/>
          </a:prstGeom>
        </p:spPr>
      </p:pic>
      <p:sp>
        <p:nvSpPr>
          <p:cNvPr id="8" name="Text Box 6"/>
          <p:cNvSpPr txBox="1">
            <a:spLocks noChangeArrowheads="1"/>
          </p:cNvSpPr>
          <p:nvPr/>
        </p:nvSpPr>
        <p:spPr bwMode="auto">
          <a:xfrm>
            <a:off x="626644" y="6155862"/>
            <a:ext cx="2377814"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Christie</a:t>
            </a:r>
            <a:r>
              <a:rPr lang="cs-CZ" altLang="cs-CZ" sz="1300" dirty="0" smtClean="0">
                <a:latin typeface="+mj-lt"/>
                <a:ea typeface="DejaVu Sans"/>
                <a:cs typeface="DejaVu Sans"/>
              </a:rPr>
              <a:t> and </a:t>
            </a:r>
            <a:r>
              <a:rPr lang="cs-CZ" altLang="cs-CZ" sz="1300" dirty="0" err="1" smtClean="0">
                <a:latin typeface="+mj-lt"/>
                <a:ea typeface="DejaVu Sans"/>
                <a:cs typeface="DejaVu Sans"/>
              </a:rPr>
              <a:t>Zurbriggen</a:t>
            </a:r>
            <a:r>
              <a:rPr lang="cs-CZ" altLang="cs-CZ" sz="1300" dirty="0" smtClean="0">
                <a:latin typeface="+mj-lt"/>
                <a:ea typeface="DejaVu Sans"/>
                <a:cs typeface="DejaVu Sans"/>
              </a:rPr>
              <a:t> 2020, New </a:t>
            </a:r>
            <a:r>
              <a:rPr lang="cs-CZ" altLang="cs-CZ" sz="1300" dirty="0" err="1" smtClean="0">
                <a:latin typeface="+mj-lt"/>
                <a:ea typeface="DejaVu Sans"/>
                <a:cs typeface="DejaVu Sans"/>
              </a:rPr>
              <a:t>Phytologist</a:t>
            </a:r>
            <a:endParaRPr lang="cs-CZ" altLang="cs-CZ" sz="1300" dirty="0" smtClean="0">
              <a:latin typeface="+mj-lt"/>
              <a:ea typeface="DejaVu Sans"/>
              <a:cs typeface="DejaVu Sans"/>
            </a:endParaRPr>
          </a:p>
        </p:txBody>
      </p:sp>
    </p:spTree>
    <p:extLst>
      <p:ext uri="{BB962C8B-B14F-4D97-AF65-F5344CB8AC3E}">
        <p14:creationId xmlns:p14="http://schemas.microsoft.com/office/powerpoint/2010/main" val="347908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211622"/>
            <a:ext cx="12192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smtClean="0">
                <a:latin typeface="Calibri" panose="020F0502020204030204" pitchFamily="34" charset="0"/>
                <a:cs typeface="Calibri" panose="020F0502020204030204" pitchFamily="34" charset="0"/>
              </a:rPr>
              <a:t>OPTOGENETIKA V ROSTLINÁCH</a:t>
            </a:r>
            <a:endParaRPr lang="cs-CZ" altLang="cs-CZ" sz="2000" b="1"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626644" y="1140397"/>
            <a:ext cx="3439886" cy="551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lvl="1" indent="0">
              <a:buFont typeface="Wingdings" pitchFamily="2" charset="2"/>
              <a:buNone/>
              <a:defRPr/>
            </a:pPr>
            <a:r>
              <a:rPr lang="cs-CZ" sz="2400" b="1" dirty="0" smtClean="0">
                <a:latin typeface="+mn-lt"/>
              </a:rPr>
              <a:t>Problém:</a:t>
            </a:r>
          </a:p>
          <a:p>
            <a:pPr marL="342900" lvl="1" indent="-342900">
              <a:buFontTx/>
              <a:buChar char="-"/>
              <a:defRPr/>
            </a:pPr>
            <a:r>
              <a:rPr lang="cs-CZ" sz="2000" dirty="0" smtClean="0">
                <a:latin typeface="+mn-lt"/>
              </a:rPr>
              <a:t>rostlina k</a:t>
            </a:r>
            <a:r>
              <a:rPr lang="cs-CZ" sz="2000" dirty="0" smtClean="0">
                <a:latin typeface="+mn-lt"/>
              </a:rPr>
              <a:t>e svému životu/růstu potřebuje </a:t>
            </a:r>
            <a:r>
              <a:rPr lang="cs-CZ" sz="2000" b="1" dirty="0" smtClean="0">
                <a:latin typeface="+mn-lt"/>
              </a:rPr>
              <a:t>světlo</a:t>
            </a:r>
            <a:r>
              <a:rPr lang="cs-CZ" sz="2000" dirty="0" smtClean="0"/>
              <a:t> </a:t>
            </a:r>
            <a:r>
              <a:rPr lang="cs-CZ" sz="2000" dirty="0" smtClean="0">
                <a:latin typeface="+mn-lt"/>
              </a:rPr>
              <a:t>(</a:t>
            </a:r>
            <a:r>
              <a:rPr lang="cs-CZ" sz="2000" dirty="0" err="1" smtClean="0">
                <a:latin typeface="+mn-lt"/>
              </a:rPr>
              <a:t>fotovypínač</a:t>
            </a:r>
            <a:r>
              <a:rPr lang="cs-CZ" sz="2000" dirty="0" smtClean="0">
                <a:latin typeface="+mn-lt"/>
              </a:rPr>
              <a:t> stále „ON“)</a:t>
            </a:r>
          </a:p>
          <a:p>
            <a:pPr marL="0" lvl="1" indent="0">
              <a:buNone/>
              <a:defRPr/>
            </a:pPr>
            <a:endParaRPr lang="cs-CZ" sz="2000" dirty="0" smtClean="0">
              <a:latin typeface="+mn-lt"/>
            </a:endParaRPr>
          </a:p>
          <a:p>
            <a:pPr marL="342900" lvl="1" indent="-342900">
              <a:buFontTx/>
              <a:buChar char="-"/>
              <a:defRPr/>
            </a:pPr>
            <a:r>
              <a:rPr lang="cs-CZ" sz="2000" dirty="0" smtClean="0">
                <a:latin typeface="+mn-lt"/>
              </a:rPr>
              <a:t>Kombinace dvou </a:t>
            </a:r>
            <a:r>
              <a:rPr lang="cs-CZ" sz="2000" dirty="0" err="1" smtClean="0">
                <a:latin typeface="+mn-lt"/>
              </a:rPr>
              <a:t>fotovypínačů</a:t>
            </a:r>
            <a:r>
              <a:rPr lang="cs-CZ" sz="2000" dirty="0" smtClean="0">
                <a:latin typeface="+mn-lt"/>
              </a:rPr>
              <a:t>:</a:t>
            </a:r>
          </a:p>
          <a:p>
            <a:pPr marL="742950" lvl="2" indent="-342900">
              <a:buFontTx/>
              <a:buChar char="-"/>
              <a:defRPr/>
            </a:pPr>
            <a:r>
              <a:rPr lang="cs-CZ" sz="1600" dirty="0" smtClean="0">
                <a:latin typeface="+mn-lt"/>
              </a:rPr>
              <a:t>bakteriální BL receptor („OFF“)</a:t>
            </a:r>
          </a:p>
          <a:p>
            <a:pPr marL="742950" lvl="2" indent="-342900">
              <a:buFontTx/>
              <a:buChar char="-"/>
              <a:defRPr/>
            </a:pPr>
            <a:r>
              <a:rPr lang="cs-CZ" sz="1600" dirty="0" err="1" smtClean="0">
                <a:latin typeface="+mn-lt"/>
              </a:rPr>
              <a:t>Phytochrom</a:t>
            </a:r>
            <a:r>
              <a:rPr lang="cs-CZ" sz="1600" dirty="0" smtClean="0">
                <a:latin typeface="+mn-lt"/>
              </a:rPr>
              <a:t> (RL, „ON“)</a:t>
            </a:r>
          </a:p>
          <a:p>
            <a:pPr marL="742950" lvl="2" indent="-342900">
              <a:buFontTx/>
              <a:buChar char="-"/>
              <a:defRPr/>
            </a:pPr>
            <a:endParaRPr lang="cs-CZ" sz="1600" dirty="0" smtClean="0">
              <a:latin typeface="+mn-lt"/>
            </a:endParaRPr>
          </a:p>
          <a:p>
            <a:pPr marL="358775" lvl="2" indent="-358775">
              <a:buFontTx/>
              <a:buChar char="-"/>
              <a:defRPr/>
            </a:pPr>
            <a:r>
              <a:rPr lang="cs-CZ" sz="2000" dirty="0" smtClean="0">
                <a:latin typeface="+mn-lt"/>
                <a:cs typeface="Arial" panose="020B0604020202020204" pitchFamily="34" charset="0"/>
              </a:rPr>
              <a:t>Systém </a:t>
            </a:r>
            <a:r>
              <a:rPr lang="cs-CZ" sz="2000" dirty="0">
                <a:latin typeface="+mn-lt"/>
                <a:cs typeface="Arial" panose="020B0604020202020204" pitchFamily="34" charset="0"/>
              </a:rPr>
              <a:t>aktivní pouze na monochromatickém RL</a:t>
            </a:r>
          </a:p>
          <a:p>
            <a:pPr marL="742950" lvl="2" indent="-342900">
              <a:buFontTx/>
              <a:buChar char="-"/>
              <a:defRPr/>
            </a:pPr>
            <a:endParaRPr lang="cs-CZ" sz="2000" dirty="0">
              <a:latin typeface="+mn-lt"/>
              <a:cs typeface="Arial" panose="020B0604020202020204" pitchFamily="34" charset="0"/>
            </a:endParaRPr>
          </a:p>
        </p:txBody>
      </p:sp>
      <p:sp>
        <p:nvSpPr>
          <p:cNvPr id="8" name="Text Box 6"/>
          <p:cNvSpPr txBox="1">
            <a:spLocks noChangeArrowheads="1"/>
          </p:cNvSpPr>
          <p:nvPr/>
        </p:nvSpPr>
        <p:spPr bwMode="auto">
          <a:xfrm>
            <a:off x="626644" y="6155862"/>
            <a:ext cx="2377814"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Christie</a:t>
            </a:r>
            <a:r>
              <a:rPr lang="cs-CZ" altLang="cs-CZ" sz="1300" dirty="0" smtClean="0">
                <a:latin typeface="+mj-lt"/>
                <a:ea typeface="DejaVu Sans"/>
                <a:cs typeface="DejaVu Sans"/>
              </a:rPr>
              <a:t> and </a:t>
            </a:r>
            <a:r>
              <a:rPr lang="cs-CZ" altLang="cs-CZ" sz="1300" dirty="0" err="1" smtClean="0">
                <a:latin typeface="+mj-lt"/>
                <a:ea typeface="DejaVu Sans"/>
                <a:cs typeface="DejaVu Sans"/>
              </a:rPr>
              <a:t>Zurbriggen</a:t>
            </a:r>
            <a:r>
              <a:rPr lang="cs-CZ" altLang="cs-CZ" sz="1300" dirty="0" smtClean="0">
                <a:latin typeface="+mj-lt"/>
                <a:ea typeface="DejaVu Sans"/>
                <a:cs typeface="DejaVu Sans"/>
              </a:rPr>
              <a:t> 2020, New </a:t>
            </a:r>
            <a:r>
              <a:rPr lang="cs-CZ" altLang="cs-CZ" sz="1300" dirty="0" err="1" smtClean="0">
                <a:latin typeface="+mj-lt"/>
                <a:ea typeface="DejaVu Sans"/>
                <a:cs typeface="DejaVu Sans"/>
              </a:rPr>
              <a:t>Phytologist</a:t>
            </a:r>
            <a:endParaRPr lang="cs-CZ" altLang="cs-CZ" sz="1300" dirty="0" smtClean="0">
              <a:latin typeface="+mj-lt"/>
              <a:ea typeface="DejaVu Sans"/>
              <a:cs typeface="DejaVu Sans"/>
            </a:endParaRPr>
          </a:p>
        </p:txBody>
      </p:sp>
      <p:pic>
        <p:nvPicPr>
          <p:cNvPr id="5" name="Obrázek 4"/>
          <p:cNvPicPr>
            <a:picLocks noChangeAspect="1"/>
          </p:cNvPicPr>
          <p:nvPr/>
        </p:nvPicPr>
        <p:blipFill rotWithShape="1">
          <a:blip r:embed="rId3"/>
          <a:srcRect l="29603" t="12435" r="31032" b="30564"/>
          <a:stretch/>
        </p:blipFill>
        <p:spPr>
          <a:xfrm>
            <a:off x="4066530" y="963561"/>
            <a:ext cx="7199086" cy="5863773"/>
          </a:xfrm>
          <a:prstGeom prst="rect">
            <a:avLst/>
          </a:prstGeom>
        </p:spPr>
      </p:pic>
    </p:spTree>
    <p:extLst>
      <p:ext uri="{BB962C8B-B14F-4D97-AF65-F5344CB8AC3E}">
        <p14:creationId xmlns:p14="http://schemas.microsoft.com/office/powerpoint/2010/main" val="321213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52405" y="6462666"/>
            <a:ext cx="3597014"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300" dirty="0" err="1" smtClean="0">
                <a:latin typeface="+mj-lt"/>
                <a:ea typeface="DejaVu Sans"/>
                <a:cs typeface="DejaVu Sans"/>
              </a:rPr>
              <a:t>Christie</a:t>
            </a:r>
            <a:r>
              <a:rPr lang="cs-CZ" altLang="cs-CZ" sz="1300" dirty="0" smtClean="0">
                <a:latin typeface="+mj-lt"/>
                <a:ea typeface="DejaVu Sans"/>
                <a:cs typeface="DejaVu Sans"/>
              </a:rPr>
              <a:t> and </a:t>
            </a:r>
            <a:r>
              <a:rPr lang="cs-CZ" altLang="cs-CZ" sz="1300" dirty="0" err="1" smtClean="0">
                <a:latin typeface="+mj-lt"/>
                <a:ea typeface="DejaVu Sans"/>
                <a:cs typeface="DejaVu Sans"/>
              </a:rPr>
              <a:t>Zurbriggen</a:t>
            </a:r>
            <a:r>
              <a:rPr lang="cs-CZ" altLang="cs-CZ" sz="1300" dirty="0" smtClean="0">
                <a:latin typeface="+mj-lt"/>
                <a:ea typeface="DejaVu Sans"/>
                <a:cs typeface="DejaVu Sans"/>
              </a:rPr>
              <a:t> 2020, New </a:t>
            </a:r>
            <a:r>
              <a:rPr lang="cs-CZ" altLang="cs-CZ" sz="1300" dirty="0" err="1" smtClean="0">
                <a:latin typeface="+mj-lt"/>
                <a:ea typeface="DejaVu Sans"/>
                <a:cs typeface="DejaVu Sans"/>
              </a:rPr>
              <a:t>Phytologist</a:t>
            </a:r>
            <a:endParaRPr lang="cs-CZ" altLang="cs-CZ" sz="1300" dirty="0" smtClean="0">
              <a:latin typeface="+mj-lt"/>
              <a:ea typeface="DejaVu Sans"/>
              <a:cs typeface="DejaVu Sans"/>
            </a:endParaRPr>
          </a:p>
        </p:txBody>
      </p:sp>
      <p:pic>
        <p:nvPicPr>
          <p:cNvPr id="5" name="Obrázek 4"/>
          <p:cNvPicPr>
            <a:picLocks noChangeAspect="1"/>
          </p:cNvPicPr>
          <p:nvPr/>
        </p:nvPicPr>
        <p:blipFill rotWithShape="1">
          <a:blip r:embed="rId3"/>
          <a:srcRect l="29603" t="69577" r="31032" b="3897"/>
          <a:stretch/>
        </p:blipFill>
        <p:spPr>
          <a:xfrm>
            <a:off x="59857" y="3044503"/>
            <a:ext cx="9018134" cy="3418164"/>
          </a:xfrm>
          <a:prstGeom prst="rect">
            <a:avLst/>
          </a:prstGeom>
        </p:spPr>
      </p:pic>
      <p:sp>
        <p:nvSpPr>
          <p:cNvPr id="6" name="Text Box 6"/>
          <p:cNvSpPr txBox="1">
            <a:spLocks noChangeArrowheads="1"/>
          </p:cNvSpPr>
          <p:nvPr/>
        </p:nvSpPr>
        <p:spPr bwMode="auto">
          <a:xfrm>
            <a:off x="4887686" y="6462667"/>
            <a:ext cx="4680857"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marL="631825" indent="-631825">
              <a:spcBef>
                <a:spcPts val="0"/>
              </a:spcBef>
              <a:buNone/>
            </a:pPr>
            <a:r>
              <a:rPr lang="cs-CZ" altLang="cs-CZ" sz="1300" b="1" dirty="0" smtClean="0">
                <a:latin typeface="+mn-lt"/>
                <a:ea typeface="DejaVu Sans"/>
                <a:cs typeface="DejaVu Sans"/>
              </a:rPr>
              <a:t>BLINK1</a:t>
            </a:r>
            <a:r>
              <a:rPr lang="cs-CZ" altLang="cs-CZ" sz="1300" dirty="0" smtClean="0">
                <a:latin typeface="+mn-lt"/>
                <a:ea typeface="DejaVu Sans"/>
                <a:cs typeface="DejaVu Sans"/>
              </a:rPr>
              <a:t>: LOV2-J</a:t>
            </a:r>
            <a:r>
              <a:rPr lang="el-GR" altLang="cs-CZ" sz="1300" dirty="0" smtClean="0">
                <a:latin typeface="+mn-lt"/>
                <a:ea typeface="DejaVu Sans"/>
                <a:cs typeface="DejaVu Sans"/>
              </a:rPr>
              <a:t>α</a:t>
            </a:r>
            <a:r>
              <a:rPr lang="cs-CZ" altLang="cs-CZ" sz="1300" dirty="0" smtClean="0">
                <a:latin typeface="+mn-lt"/>
                <a:ea typeface="DejaVu Sans"/>
                <a:cs typeface="DejaVu Sans"/>
              </a:rPr>
              <a:t> </a:t>
            </a:r>
            <a:r>
              <a:rPr lang="cs-CZ" altLang="cs-CZ" sz="1300" dirty="0" err="1" smtClean="0">
                <a:latin typeface="+mn-lt"/>
                <a:ea typeface="DejaVu Sans"/>
                <a:cs typeface="DejaVu Sans"/>
              </a:rPr>
              <a:t>fotovypínač</a:t>
            </a:r>
            <a:r>
              <a:rPr lang="cs-CZ" altLang="cs-CZ" sz="1300" dirty="0" smtClean="0">
                <a:latin typeface="+mn-lt"/>
                <a:ea typeface="DejaVu Sans"/>
                <a:cs typeface="DejaVu Sans"/>
              </a:rPr>
              <a:t> + K</a:t>
            </a:r>
            <a:r>
              <a:rPr lang="cs-CZ" altLang="cs-CZ" sz="1300" baseline="30000" dirty="0" smtClean="0">
                <a:latin typeface="+mn-lt"/>
                <a:ea typeface="DejaVu Sans"/>
                <a:cs typeface="DejaVu Sans"/>
              </a:rPr>
              <a:t>+</a:t>
            </a:r>
            <a:r>
              <a:rPr lang="cs-CZ" altLang="cs-CZ" sz="1300" dirty="0" smtClean="0">
                <a:latin typeface="+mn-lt"/>
                <a:ea typeface="DejaVu Sans"/>
                <a:cs typeface="DejaVu Sans"/>
              </a:rPr>
              <a:t> kanál z </a:t>
            </a:r>
            <a:r>
              <a:rPr lang="cs-CZ" altLang="cs-CZ" sz="1300" dirty="0" err="1" smtClean="0">
                <a:latin typeface="+mn-lt"/>
                <a:ea typeface="DejaVu Sans"/>
                <a:cs typeface="DejaVu Sans"/>
              </a:rPr>
              <a:t>Chlorella</a:t>
            </a:r>
            <a:r>
              <a:rPr lang="cs-CZ" altLang="cs-CZ" sz="1300" dirty="0" smtClean="0">
                <a:latin typeface="+mn-lt"/>
                <a:ea typeface="DejaVu Sans"/>
                <a:cs typeface="DejaVu Sans"/>
              </a:rPr>
              <a:t>-viru PBCV-1</a:t>
            </a:r>
          </a:p>
          <a:p>
            <a:pPr>
              <a:spcBef>
                <a:spcPts val="0"/>
              </a:spcBef>
              <a:buNone/>
            </a:pPr>
            <a:endParaRPr lang="cs-CZ" altLang="cs-CZ" sz="1300" dirty="0" smtClean="0">
              <a:latin typeface="+mn-lt"/>
              <a:ea typeface="DejaVu Sans"/>
              <a:cs typeface="DejaVu Sans"/>
            </a:endParaRPr>
          </a:p>
        </p:txBody>
      </p:sp>
      <p:pic>
        <p:nvPicPr>
          <p:cNvPr id="2" name="Obrázek 1"/>
          <p:cNvPicPr>
            <a:picLocks noChangeAspect="1"/>
          </p:cNvPicPr>
          <p:nvPr/>
        </p:nvPicPr>
        <p:blipFill rotWithShape="1">
          <a:blip r:embed="rId4"/>
          <a:srcRect l="43069" t="23172" r="21077" b="14444"/>
          <a:stretch/>
        </p:blipFill>
        <p:spPr>
          <a:xfrm>
            <a:off x="8390114" y="179755"/>
            <a:ext cx="3714799" cy="3635829"/>
          </a:xfrm>
          <a:prstGeom prst="rect">
            <a:avLst/>
          </a:prstGeom>
        </p:spPr>
      </p:pic>
      <p:sp>
        <p:nvSpPr>
          <p:cNvPr id="9" name="Text Box 2"/>
          <p:cNvSpPr txBox="1">
            <a:spLocks noChangeArrowheads="1"/>
          </p:cNvSpPr>
          <p:nvPr/>
        </p:nvSpPr>
        <p:spPr bwMode="auto">
          <a:xfrm>
            <a:off x="0" y="211622"/>
            <a:ext cx="12192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b="1" dirty="0" smtClean="0">
                <a:latin typeface="Calibri" panose="020F0502020204030204" pitchFamily="34" charset="0"/>
                <a:cs typeface="Calibri" panose="020F0502020204030204" pitchFamily="34" charset="0"/>
              </a:rPr>
              <a:t>OPTOGENETIKA V ROSTLINÁCH</a:t>
            </a:r>
            <a:endParaRPr lang="cs-CZ" altLang="cs-CZ" sz="2000" b="1" dirty="0">
              <a:latin typeface="Calibri" panose="020F0502020204030204" pitchFamily="34" charset="0"/>
              <a:cs typeface="Calibri" panose="020F0502020204030204" pitchFamily="34" charset="0"/>
            </a:endParaRPr>
          </a:p>
        </p:txBody>
      </p:sp>
      <p:sp>
        <p:nvSpPr>
          <p:cNvPr id="10" name="Text Box 6"/>
          <p:cNvSpPr txBox="1">
            <a:spLocks noChangeArrowheads="1"/>
          </p:cNvSpPr>
          <p:nvPr/>
        </p:nvSpPr>
        <p:spPr bwMode="auto">
          <a:xfrm>
            <a:off x="239490" y="1997669"/>
            <a:ext cx="4855023" cy="4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Times New Roman" panose="02020603050405020304" pitchFamily="18" charset="0"/>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Times New Roman" panose="02020603050405020304" pitchFamily="18" charset="0"/>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Times New Roman" panose="02020603050405020304" pitchFamily="18" charset="0"/>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Times New Roman" panose="02020603050405020304" pitchFamily="18" charset="0"/>
              </a:defRPr>
            </a:lvl9pPr>
          </a:lstStyle>
          <a:p>
            <a:pPr>
              <a:spcBef>
                <a:spcPts val="0"/>
              </a:spcBef>
              <a:buNone/>
            </a:pPr>
            <a:r>
              <a:rPr lang="cs-CZ" altLang="cs-CZ" sz="1600" dirty="0" err="1" smtClean="0">
                <a:latin typeface="+mn-lt"/>
                <a:ea typeface="DejaVu Sans"/>
                <a:cs typeface="DejaVu Sans"/>
              </a:rPr>
              <a:t>Papanatsiou</a:t>
            </a:r>
            <a:r>
              <a:rPr lang="cs-CZ" altLang="cs-CZ" sz="1600" dirty="0" smtClean="0">
                <a:latin typeface="+mn-lt"/>
                <a:ea typeface="DejaVu Sans"/>
                <a:cs typeface="DejaVu Sans"/>
              </a:rPr>
              <a:t> et al. 2019, Science</a:t>
            </a:r>
          </a:p>
          <a:p>
            <a:pPr>
              <a:buNone/>
            </a:pPr>
            <a:r>
              <a:rPr lang="en-US" sz="1600" b="1" dirty="0" err="1">
                <a:solidFill>
                  <a:srgbClr val="1A1A1A"/>
                </a:solidFill>
                <a:latin typeface="+mn-lt"/>
              </a:rPr>
              <a:t>Optogenetic</a:t>
            </a:r>
            <a:r>
              <a:rPr lang="en-US" sz="1600" b="1" dirty="0">
                <a:solidFill>
                  <a:srgbClr val="1A1A1A"/>
                </a:solidFill>
                <a:latin typeface="+mn-lt"/>
              </a:rPr>
              <a:t> manipulation of stomatal kinetics improves carbon assimilation, water use, and growth</a:t>
            </a:r>
          </a:p>
          <a:p>
            <a:pPr>
              <a:spcBef>
                <a:spcPts val="0"/>
              </a:spcBef>
              <a:buNone/>
            </a:pPr>
            <a:endParaRPr lang="cs-CZ" altLang="cs-CZ" sz="1300" dirty="0" smtClean="0">
              <a:latin typeface="+mn-lt"/>
              <a:ea typeface="DejaVu Sans"/>
              <a:cs typeface="DejaVu Sans"/>
            </a:endParaRPr>
          </a:p>
        </p:txBody>
      </p:sp>
    </p:spTree>
    <p:extLst>
      <p:ext uri="{BB962C8B-B14F-4D97-AF65-F5344CB8AC3E}">
        <p14:creationId xmlns:p14="http://schemas.microsoft.com/office/powerpoint/2010/main" val="393823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0" y="199360"/>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a:latin typeface="Calibri" panose="020F0502020204030204" pitchFamily="34" charset="0"/>
                <a:cs typeface="Calibri" panose="020F0502020204030204" pitchFamily="34" charset="0"/>
              </a:rPr>
              <a:t>OPTICKÉ JEVY V LISTU</a:t>
            </a:r>
          </a:p>
        </p:txBody>
      </p:sp>
      <p:pic>
        <p:nvPicPr>
          <p:cNvPr id="7" name="Picture 4" descr="Figure 138"/>
          <p:cNvPicPr>
            <a:picLocks noChangeAspect="1" noChangeArrowheads="1"/>
          </p:cNvPicPr>
          <p:nvPr/>
        </p:nvPicPr>
        <p:blipFill>
          <a:blip r:embed="rId3">
            <a:extLst>
              <a:ext uri="{28A0092B-C50C-407E-A947-70E740481C1C}">
                <a14:useLocalDpi xmlns:a14="http://schemas.microsoft.com/office/drawing/2010/main" val="0"/>
              </a:ext>
            </a:extLst>
          </a:blip>
          <a:srcRect l="5229" r="33426"/>
          <a:stretch>
            <a:fillRect/>
          </a:stretch>
        </p:blipFill>
        <p:spPr bwMode="auto">
          <a:xfrm>
            <a:off x="8753582" y="1620640"/>
            <a:ext cx="2359757" cy="446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5"/>
          <p:cNvSpPr txBox="1">
            <a:spLocks noChangeArrowheads="1"/>
          </p:cNvSpPr>
          <p:nvPr/>
        </p:nvSpPr>
        <p:spPr bwMode="auto">
          <a:xfrm>
            <a:off x="11129981" y="2216621"/>
            <a:ext cx="106201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endParaRPr lang="cs-CZ" altLang="cs-CZ" sz="1200" dirty="0">
              <a:latin typeface="Calibri" panose="020F0502020204030204" pitchFamily="34" charset="0"/>
              <a:cs typeface="Calibri" panose="020F0502020204030204" pitchFamily="34" charset="0"/>
            </a:endParaRPr>
          </a:p>
          <a:p>
            <a:pPr>
              <a:spcBef>
                <a:spcPct val="50000"/>
              </a:spcBef>
              <a:buFontTx/>
              <a:buNone/>
            </a:pPr>
            <a:r>
              <a:rPr lang="cs-CZ" altLang="cs-CZ" sz="1200" b="1" dirty="0">
                <a:latin typeface="Calibri" panose="020F0502020204030204" pitchFamily="34" charset="0"/>
                <a:cs typeface="Calibri" panose="020F0502020204030204" pitchFamily="34" charset="0"/>
              </a:rPr>
              <a:t>„čočky“</a:t>
            </a:r>
          </a:p>
          <a:p>
            <a:pPr>
              <a:spcBef>
                <a:spcPct val="50000"/>
              </a:spcBef>
              <a:buFontTx/>
              <a:buNone/>
            </a:pPr>
            <a:endParaRPr lang="cs-CZ" altLang="cs-CZ" sz="1200" b="1" dirty="0">
              <a:latin typeface="Calibri" panose="020F0502020204030204" pitchFamily="34" charset="0"/>
              <a:cs typeface="Calibri" panose="020F0502020204030204" pitchFamily="34" charset="0"/>
            </a:endParaRPr>
          </a:p>
          <a:p>
            <a:pPr>
              <a:spcBef>
                <a:spcPct val="50000"/>
              </a:spcBef>
              <a:buFontTx/>
              <a:buNone/>
            </a:pPr>
            <a:endParaRPr lang="cs-CZ" altLang="cs-CZ" sz="1200" b="1" dirty="0" smtClean="0">
              <a:latin typeface="Calibri" panose="020F0502020204030204" pitchFamily="34" charset="0"/>
              <a:cs typeface="Calibri" panose="020F0502020204030204" pitchFamily="34" charset="0"/>
            </a:endParaRPr>
          </a:p>
          <a:p>
            <a:pPr>
              <a:spcBef>
                <a:spcPct val="50000"/>
              </a:spcBef>
              <a:buFontTx/>
              <a:buNone/>
            </a:pPr>
            <a:r>
              <a:rPr lang="cs-CZ" altLang="cs-CZ" sz="1200" b="1" dirty="0" smtClean="0">
                <a:latin typeface="Calibri" panose="020F0502020204030204" pitchFamily="34" charset="0"/>
                <a:cs typeface="Calibri" panose="020F0502020204030204" pitchFamily="34" charset="0"/>
              </a:rPr>
              <a:t>„</a:t>
            </a:r>
            <a:r>
              <a:rPr lang="cs-CZ" altLang="cs-CZ" sz="1200" b="1" dirty="0">
                <a:latin typeface="Calibri" panose="020F0502020204030204" pitchFamily="34" charset="0"/>
                <a:cs typeface="Calibri" panose="020F0502020204030204" pitchFamily="34" charset="0"/>
              </a:rPr>
              <a:t>světlovody“</a:t>
            </a:r>
          </a:p>
          <a:p>
            <a:pPr>
              <a:spcBef>
                <a:spcPct val="50000"/>
              </a:spcBef>
              <a:buFontTx/>
              <a:buNone/>
            </a:pPr>
            <a:endParaRPr lang="cs-CZ" altLang="cs-CZ" sz="1200" b="1" dirty="0">
              <a:latin typeface="Calibri" panose="020F0502020204030204" pitchFamily="34" charset="0"/>
              <a:cs typeface="Calibri" panose="020F0502020204030204" pitchFamily="34" charset="0"/>
            </a:endParaRPr>
          </a:p>
          <a:p>
            <a:pPr>
              <a:spcBef>
                <a:spcPct val="50000"/>
              </a:spcBef>
              <a:buFontTx/>
              <a:buNone/>
            </a:pPr>
            <a:endParaRPr lang="cs-CZ" altLang="cs-CZ" sz="1200" b="1" dirty="0" smtClean="0">
              <a:latin typeface="Calibri" panose="020F0502020204030204" pitchFamily="34" charset="0"/>
              <a:cs typeface="Calibri" panose="020F0502020204030204" pitchFamily="34" charset="0"/>
            </a:endParaRPr>
          </a:p>
          <a:p>
            <a:pPr>
              <a:spcBef>
                <a:spcPct val="50000"/>
              </a:spcBef>
              <a:buFontTx/>
              <a:buNone/>
            </a:pPr>
            <a:endParaRPr lang="cs-CZ" altLang="cs-CZ" sz="1200" b="1" dirty="0">
              <a:latin typeface="Calibri" panose="020F0502020204030204" pitchFamily="34" charset="0"/>
              <a:cs typeface="Calibri" panose="020F0502020204030204" pitchFamily="34" charset="0"/>
            </a:endParaRPr>
          </a:p>
          <a:p>
            <a:pPr>
              <a:spcBef>
                <a:spcPct val="50000"/>
              </a:spcBef>
              <a:buFontTx/>
              <a:buNone/>
            </a:pPr>
            <a:endParaRPr lang="cs-CZ" altLang="cs-CZ" sz="1200" b="1" dirty="0">
              <a:latin typeface="Calibri" panose="020F0502020204030204" pitchFamily="34" charset="0"/>
              <a:cs typeface="Calibri" panose="020F0502020204030204" pitchFamily="34" charset="0"/>
            </a:endParaRPr>
          </a:p>
          <a:p>
            <a:pPr>
              <a:spcBef>
                <a:spcPct val="50000"/>
              </a:spcBef>
              <a:buFontTx/>
              <a:buNone/>
            </a:pPr>
            <a:r>
              <a:rPr lang="cs-CZ" altLang="cs-CZ" sz="1200" b="1" dirty="0" smtClean="0">
                <a:latin typeface="Calibri" panose="020F0502020204030204" pitchFamily="34" charset="0"/>
                <a:cs typeface="Calibri" panose="020F0502020204030204" pitchFamily="34" charset="0"/>
              </a:rPr>
              <a:t>„zrcadla</a:t>
            </a:r>
            <a:r>
              <a:rPr lang="cs-CZ" altLang="cs-CZ" sz="1200" b="1" dirty="0">
                <a:latin typeface="Calibri" panose="020F0502020204030204" pitchFamily="34" charset="0"/>
                <a:cs typeface="Calibri" panose="020F0502020204030204" pitchFamily="34" charset="0"/>
              </a:rPr>
              <a:t>“</a:t>
            </a:r>
          </a:p>
          <a:p>
            <a:pPr>
              <a:spcBef>
                <a:spcPct val="50000"/>
              </a:spcBef>
              <a:buFontTx/>
              <a:buNone/>
            </a:pPr>
            <a:endParaRPr lang="cs-CZ" altLang="cs-CZ" sz="1200" b="1" dirty="0">
              <a:latin typeface="Calibri" panose="020F0502020204030204" pitchFamily="34" charset="0"/>
              <a:cs typeface="Calibri" panose="020F0502020204030204" pitchFamily="34" charset="0"/>
            </a:endParaRPr>
          </a:p>
          <a:p>
            <a:pPr>
              <a:spcBef>
                <a:spcPct val="50000"/>
              </a:spcBef>
              <a:buFontTx/>
              <a:buNone/>
            </a:pPr>
            <a:endParaRPr lang="cs-CZ" altLang="cs-CZ" sz="1200" b="1" dirty="0">
              <a:latin typeface="Calibri" panose="020F0502020204030204" pitchFamily="34" charset="0"/>
              <a:cs typeface="Calibri" panose="020F0502020204030204" pitchFamily="34" charset="0"/>
            </a:endParaRPr>
          </a:p>
        </p:txBody>
      </p:sp>
      <p:sp>
        <p:nvSpPr>
          <p:cNvPr id="13" name="Obdélník 12"/>
          <p:cNvSpPr/>
          <p:nvPr/>
        </p:nvSpPr>
        <p:spPr>
          <a:xfrm>
            <a:off x="3097212" y="6445052"/>
            <a:ext cx="876300" cy="351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p:cNvPicPr>
            <a:picLocks noChangeAspect="1"/>
          </p:cNvPicPr>
          <p:nvPr/>
        </p:nvPicPr>
        <p:blipFill rotWithShape="1">
          <a:blip r:embed="rId4"/>
          <a:srcRect l="35690" t="30051" r="28219" b="20294"/>
          <a:stretch/>
        </p:blipFill>
        <p:spPr>
          <a:xfrm>
            <a:off x="761467" y="1135577"/>
            <a:ext cx="7087989" cy="5485292"/>
          </a:xfrm>
          <a:prstGeom prst="rect">
            <a:avLst/>
          </a:prstGeom>
        </p:spPr>
      </p:pic>
      <p:sp>
        <p:nvSpPr>
          <p:cNvPr id="9" name="Obdélník 8"/>
          <p:cNvSpPr/>
          <p:nvPr/>
        </p:nvSpPr>
        <p:spPr>
          <a:xfrm>
            <a:off x="323463" y="1161353"/>
            <a:ext cx="2288447" cy="692497"/>
          </a:xfrm>
          <a:prstGeom prst="rect">
            <a:avLst/>
          </a:prstGeom>
        </p:spPr>
        <p:txBody>
          <a:bodyPr wrap="none">
            <a:spAutoFit/>
          </a:bodyPr>
          <a:lstStyle/>
          <a:p>
            <a:r>
              <a:rPr lang="en-US" sz="1300" dirty="0" err="1" smtClean="0"/>
              <a:t>Serbin</a:t>
            </a:r>
            <a:r>
              <a:rPr lang="en-US" sz="1300" dirty="0" smtClean="0"/>
              <a:t> and Townsend</a:t>
            </a:r>
            <a:r>
              <a:rPr lang="cs-CZ" sz="1300" dirty="0" smtClean="0"/>
              <a:t> 2020,</a:t>
            </a:r>
          </a:p>
          <a:p>
            <a:r>
              <a:rPr lang="cs-CZ" sz="1300" dirty="0" smtClean="0"/>
              <a:t>In: </a:t>
            </a:r>
            <a:r>
              <a:rPr lang="en-US" sz="1300" dirty="0" smtClean="0"/>
              <a:t>Remote</a:t>
            </a:r>
            <a:r>
              <a:rPr lang="cs-CZ" sz="1300" dirty="0" smtClean="0"/>
              <a:t> </a:t>
            </a:r>
            <a:r>
              <a:rPr lang="en-US" sz="1300" dirty="0" smtClean="0"/>
              <a:t>Sensing </a:t>
            </a:r>
          </a:p>
          <a:p>
            <a:r>
              <a:rPr lang="en-US" sz="1300" dirty="0" smtClean="0"/>
              <a:t>of Plant Biodiversity</a:t>
            </a:r>
            <a:r>
              <a:rPr lang="cs-CZ" sz="1300" dirty="0" smtClean="0"/>
              <a:t> (</a:t>
            </a:r>
            <a:r>
              <a:rPr lang="cs-CZ" sz="1300" dirty="0" err="1" smtClean="0"/>
              <a:t>Springer</a:t>
            </a:r>
            <a:r>
              <a:rPr lang="cs-CZ" sz="1300" dirty="0" smtClean="0"/>
              <a:t>)</a:t>
            </a:r>
            <a:r>
              <a:rPr lang="en-US" sz="1300" dirty="0" smtClean="0"/>
              <a:t> </a:t>
            </a:r>
            <a:endParaRPr lang="cs-CZ" sz="1300" dirty="0"/>
          </a:p>
        </p:txBody>
      </p:sp>
    </p:spTree>
    <p:extLst>
      <p:ext uri="{BB962C8B-B14F-4D97-AF65-F5344CB8AC3E}">
        <p14:creationId xmlns:p14="http://schemas.microsoft.com/office/powerpoint/2010/main" val="505968348"/>
      </p:ext>
    </p:extLst>
  </p:cSld>
  <p:clrMapOvr>
    <a:masterClrMapping/>
  </p:clrMapOvr>
  <mc:AlternateContent xmlns:mc="http://schemas.openxmlformats.org/markup-compatibility/2006" xmlns:p14="http://schemas.microsoft.com/office/powerpoint/2010/main">
    <mc:Choice Requires="p14">
      <p:transition spd="slow" p14:dur="2000" advTm="152369"/>
    </mc:Choice>
    <mc:Fallback xmlns="">
      <p:transition spd="slow" advTm="152369"/>
    </mc:Fallback>
  </mc:AlternateContent>
  <p:timing>
    <p:tnLst>
      <p:par>
        <p:cTn id="1" dur="indefinite" restart="never" nodeType="tmRoot"/>
      </p:par>
    </p:tnLst>
  </p:timing>
  <p:extLst mod="1">
    <p:ext uri="{3A86A75C-4F4B-4683-9AE1-C65F6400EC91}">
      <p14:laserTraceLst xmlns:p14="http://schemas.microsoft.com/office/powerpoint/2010/main">
        <p14:tracePtLst>
          <p14:tracePt t="37921" x="2065338" y="2336800"/>
          <p14:tracePt t="38024" x="2043113" y="2336800"/>
          <p14:tracePt t="38032" x="2022475" y="2328863"/>
          <p14:tracePt t="38040" x="1993900" y="2328863"/>
          <p14:tracePt t="38048" x="1943100" y="2328863"/>
          <p14:tracePt t="38056" x="1836738" y="2322513"/>
          <p14:tracePt t="38072" x="1736725" y="2314575"/>
          <p14:tracePt t="38088" x="1685925" y="2308225"/>
          <p14:tracePt t="38104" x="1651000" y="2300288"/>
          <p14:tracePt t="38104" x="1643063" y="2300288"/>
          <p14:tracePt t="38120" x="1628775" y="2300288"/>
          <p14:tracePt t="38176" x="1622425" y="2300288"/>
          <p14:tracePt t="38232" x="1614488" y="2300288"/>
          <p14:tracePt t="38280" x="1608138" y="2314575"/>
          <p14:tracePt t="38296" x="1600200" y="2314575"/>
          <p14:tracePt t="38304" x="1600200" y="2322513"/>
          <p14:tracePt t="38312" x="1600200" y="2328863"/>
          <p14:tracePt t="38320" x="1600200" y="2343150"/>
          <p14:tracePt t="38336" x="1600200" y="2351088"/>
          <p14:tracePt t="38337" x="1600200" y="2371725"/>
          <p14:tracePt t="38353" x="1608138" y="2386013"/>
          <p14:tracePt t="38370" x="1614488" y="2414588"/>
          <p14:tracePt t="38386" x="1622425" y="2428875"/>
          <p14:tracePt t="38403" x="1643063" y="2451100"/>
          <p14:tracePt t="38420" x="1665288" y="2471738"/>
          <p14:tracePt t="38436" x="1685925" y="2493963"/>
          <p14:tracePt t="38454" x="1708150" y="2508250"/>
          <p14:tracePt t="38470" x="1736725" y="2522538"/>
          <p14:tracePt t="38486" x="1765300" y="2543175"/>
          <p14:tracePt t="38503" x="1800225" y="2551113"/>
          <p14:tracePt t="38520" x="1836738" y="2565400"/>
          <p14:tracePt t="38536" x="1865313" y="2565400"/>
          <p14:tracePt t="38553" x="1885950" y="2565400"/>
          <p14:tracePt t="38569" x="1928813" y="2571750"/>
          <p14:tracePt t="38586" x="1971675" y="2571750"/>
          <p14:tracePt t="38603" x="2014538" y="2571750"/>
          <p14:tracePt t="38620" x="2043113" y="2571750"/>
          <p14:tracePt t="38636" x="2065338" y="2571750"/>
          <p14:tracePt t="38653" x="2108200" y="2557463"/>
          <p14:tracePt t="38669" x="2128838" y="2551113"/>
          <p14:tracePt t="38686" x="2157413" y="2536825"/>
          <p14:tracePt t="38703" x="2185988" y="2514600"/>
          <p14:tracePt t="38719" x="2214563" y="2486025"/>
          <p14:tracePt t="38736" x="2222500" y="2471738"/>
          <p14:tracePt t="38753" x="2222500" y="2457450"/>
          <p14:tracePt t="38770" x="2222500" y="2443163"/>
          <p14:tracePt t="38786" x="2222500" y="2422525"/>
          <p14:tracePt t="38803" x="2222500" y="2408238"/>
          <p14:tracePt t="38819" x="2222500" y="2386013"/>
          <p14:tracePt t="38836" x="2214563" y="2365375"/>
          <p14:tracePt t="38853" x="2208213" y="2343150"/>
          <p14:tracePt t="38870" x="2193925" y="2314575"/>
          <p14:tracePt t="38886" x="2171700" y="2293938"/>
          <p14:tracePt t="38903" x="2157413" y="2279650"/>
          <p14:tracePt t="38919" x="2114550" y="2243138"/>
          <p14:tracePt t="38936" x="2071688" y="2228850"/>
          <p14:tracePt t="38953" x="2014538" y="2208213"/>
          <p14:tracePt t="38969" x="1971675" y="2185988"/>
          <p14:tracePt t="38986" x="1900238" y="2157413"/>
          <p14:tracePt t="39003" x="1822450" y="2143125"/>
          <p14:tracePt t="39019" x="1751013" y="2143125"/>
          <p14:tracePt t="39036" x="1700213" y="2143125"/>
          <p14:tracePt t="39053" x="1665288" y="2143125"/>
          <p14:tracePt t="39069" x="1636713" y="2143125"/>
          <p14:tracePt t="39086" x="1608138" y="2151063"/>
          <p14:tracePt t="39103" x="1585913" y="2151063"/>
          <p14:tracePt t="39119" x="1571625" y="2171700"/>
          <p14:tracePt t="39136" x="1557338" y="2179638"/>
          <p14:tracePt t="39153" x="1543050" y="2208213"/>
          <p14:tracePt t="39169" x="1528763" y="2228850"/>
          <p14:tracePt t="39186" x="1514475" y="2257425"/>
          <p14:tracePt t="39202" x="1508125" y="2293938"/>
          <p14:tracePt t="39219" x="1508125" y="2336800"/>
          <p14:tracePt t="39236" x="1508125" y="2371725"/>
          <p14:tracePt t="39253" x="1508125" y="2400300"/>
          <p14:tracePt t="39269" x="1514475" y="2422525"/>
          <p14:tracePt t="39286" x="1514475" y="2428875"/>
          <p14:tracePt t="39303" x="1522413" y="2443163"/>
          <p14:tracePt t="39319" x="1543050" y="2471738"/>
          <p14:tracePt t="39336" x="1550988" y="2486025"/>
          <p14:tracePt t="39353" x="1565275" y="2493963"/>
          <p14:tracePt t="39369" x="1579563" y="2514600"/>
          <p14:tracePt t="39386" x="1585913" y="2522538"/>
          <p14:tracePt t="39403" x="1608138" y="2543175"/>
          <p14:tracePt t="39419" x="1636713" y="2557463"/>
          <p14:tracePt t="39436" x="1671638" y="2579688"/>
          <p14:tracePt t="39452" x="1714500" y="2600325"/>
          <p14:tracePt t="39470" x="1765300" y="2614613"/>
          <p14:tracePt t="39486" x="1808163" y="2622550"/>
          <p14:tracePt t="39503" x="1843088" y="2628900"/>
          <p14:tracePt t="39519" x="1885950" y="2636838"/>
          <p14:tracePt t="39536" x="1908175" y="2636838"/>
          <p14:tracePt t="39553" x="1943100" y="2636838"/>
          <p14:tracePt t="39569" x="1965325" y="2636838"/>
          <p14:tracePt t="39586" x="1979613" y="2636838"/>
          <p14:tracePt t="39602" x="1985963" y="2636838"/>
          <p14:tracePt t="39688" x="1993900" y="2636838"/>
          <p14:tracePt t="39864" x="1993900" y="2628900"/>
          <p14:tracePt t="39872" x="2000250" y="2628900"/>
          <p14:tracePt t="39880" x="2008188" y="2614613"/>
          <p14:tracePt t="39888" x="2022475" y="2614613"/>
          <p14:tracePt t="39895" x="2028825" y="2600325"/>
          <p14:tracePt t="39902" x="2051050" y="2571750"/>
          <p14:tracePt t="39919" x="2071688" y="2543175"/>
          <p14:tracePt t="39936" x="2079625" y="2536825"/>
          <p14:tracePt t="39976" x="2079625" y="2528888"/>
          <p14:tracePt t="40096" x="2079625" y="2522538"/>
          <p14:tracePt t="40104" x="2085975" y="2522538"/>
          <p14:tracePt t="40120" x="2093913" y="2514600"/>
          <p14:tracePt t="40121" x="2093913" y="2508250"/>
          <p14:tracePt t="40135" x="2100263" y="2486025"/>
          <p14:tracePt t="40153" x="2100263" y="2465388"/>
          <p14:tracePt t="40169" x="2108200" y="2457450"/>
          <p14:tracePt t="40185" x="2108200" y="2443163"/>
          <p14:tracePt t="40224" x="2108200" y="2436813"/>
          <p14:tracePt t="40232" x="2108200" y="2428875"/>
          <p14:tracePt t="40238" x="2108200" y="2422525"/>
          <p14:tracePt t="40272" x="2108200" y="2414588"/>
          <p14:tracePt t="40272" x="2108200" y="2408238"/>
          <p14:tracePt t="40304" x="2100263" y="2400300"/>
          <p14:tracePt t="40304" x="2100263" y="2393950"/>
          <p14:tracePt t="40319" x="2085975" y="2386013"/>
          <p14:tracePt t="40319" x="2079625" y="2379663"/>
          <p14:tracePt t="40336" x="2057400" y="2371725"/>
          <p14:tracePt t="40352" x="2028825" y="2357438"/>
          <p14:tracePt t="40369" x="1993900" y="2351088"/>
          <p14:tracePt t="40385" x="1965325" y="2343150"/>
          <p14:tracePt t="40402" x="1936750" y="2343150"/>
          <p14:tracePt t="40419" x="1922463" y="2336800"/>
          <p14:tracePt t="40436" x="1914525" y="2336800"/>
          <p14:tracePt t="40480" x="1908175" y="2336800"/>
          <p14:tracePt t="40496" x="1900238" y="2336800"/>
          <p14:tracePt t="40512" x="1893888" y="2336800"/>
          <p14:tracePt t="40519" x="1885950" y="2336800"/>
          <p14:tracePt t="40536" x="1879600" y="2343150"/>
          <p14:tracePt t="40537" x="1865313" y="2351088"/>
          <p14:tracePt t="40553" x="1857375" y="2365375"/>
          <p14:tracePt t="40569" x="1843088" y="2371725"/>
          <p14:tracePt t="40586" x="1843088" y="2393950"/>
          <p14:tracePt t="40602" x="1836738" y="2400300"/>
          <p14:tracePt t="40619" x="1836738" y="2428875"/>
          <p14:tracePt t="40635" x="1836738" y="2451100"/>
          <p14:tracePt t="40652" x="1836738" y="2479675"/>
          <p14:tracePt t="40669" x="1851025" y="2500313"/>
          <p14:tracePt t="40686" x="1857375" y="2514600"/>
          <p14:tracePt t="40702" x="1865313" y="2522538"/>
          <p14:tracePt t="40719" x="1865313" y="2528888"/>
          <p14:tracePt t="40735" x="1871663" y="2528888"/>
          <p14:tracePt t="40808" x="1879600" y="2536825"/>
          <p14:tracePt t="40848" x="1885950" y="2536825"/>
          <p14:tracePt t="40856" x="1900238" y="2543175"/>
          <p14:tracePt t="40872" x="1900238" y="2551113"/>
          <p14:tracePt t="40872" x="1914525" y="2551113"/>
          <p14:tracePt t="40895" x="1928813" y="2551113"/>
          <p14:tracePt t="40902" x="1957388" y="2551113"/>
          <p14:tracePt t="40919" x="2000250" y="2557463"/>
          <p14:tracePt t="40919" x="2022475" y="2557463"/>
          <p14:tracePt t="40936" x="2057400" y="2557463"/>
          <p14:tracePt t="40952" x="2071688" y="2557463"/>
          <p14:tracePt t="40969" x="2108200" y="2543175"/>
          <p14:tracePt t="40985" x="2128838" y="2536825"/>
          <p14:tracePt t="41002" x="2157413" y="2508250"/>
          <p14:tracePt t="41018" x="2193925" y="2479675"/>
          <p14:tracePt t="41035" x="2214563" y="2451100"/>
          <p14:tracePt t="41052" x="2228850" y="2422525"/>
          <p14:tracePt t="41069" x="2243138" y="2393950"/>
          <p14:tracePt t="41085" x="2251075" y="2371725"/>
          <p14:tracePt t="41102" x="2257425" y="2351088"/>
          <p14:tracePt t="41119" x="2257425" y="2328863"/>
          <p14:tracePt t="41135" x="2265363" y="2314575"/>
          <p14:tracePt t="41152" x="2265363" y="2300288"/>
          <p14:tracePt t="41169" x="2265363" y="2293938"/>
          <p14:tracePt t="41185" x="2265363" y="2286000"/>
          <p14:tracePt t="41202" x="2265363" y="2279650"/>
          <p14:tracePt t="41219" x="2257425" y="2265363"/>
          <p14:tracePt t="41235" x="2243138" y="2257425"/>
          <p14:tracePt t="41252" x="2222500" y="2251075"/>
          <p14:tracePt t="41268" x="2193925" y="2236788"/>
          <p14:tracePt t="41285" x="2171700" y="2222500"/>
          <p14:tracePt t="41302" x="2143125" y="2214563"/>
          <p14:tracePt t="41318" x="2114550" y="2214563"/>
          <p14:tracePt t="41335" x="2065338" y="2208213"/>
          <p14:tracePt t="41352" x="2036763" y="2200275"/>
          <p14:tracePt t="41369" x="2000250" y="2200275"/>
          <p14:tracePt t="41385" x="1971675" y="2200275"/>
          <p14:tracePt t="41402" x="1943100" y="2200275"/>
          <p14:tracePt t="41418" x="1908175" y="2200275"/>
          <p14:tracePt t="41435" x="1879600" y="2208213"/>
          <p14:tracePt t="41452" x="1857375" y="2208213"/>
          <p14:tracePt t="41469" x="1843088" y="2214563"/>
          <p14:tracePt t="41485" x="1828800" y="2222500"/>
          <p14:tracePt t="41503" x="1814513" y="2228850"/>
          <p14:tracePt t="41518" x="1800225" y="2243138"/>
          <p14:tracePt t="41518" x="1800225" y="2257425"/>
          <p14:tracePt t="41552" x="1785938" y="2265363"/>
          <p14:tracePt t="41553" x="1785938" y="2286000"/>
          <p14:tracePt t="41568" x="1771650" y="2300288"/>
          <p14:tracePt t="41585" x="1771650" y="2314575"/>
          <p14:tracePt t="41601" x="1771650" y="2322513"/>
          <p14:tracePt t="41618" x="1765300" y="2336800"/>
          <p14:tracePt t="41635" x="1765300" y="2351088"/>
          <p14:tracePt t="41652" x="1765300" y="2357438"/>
          <p14:tracePt t="41668" x="1765300" y="2371725"/>
          <p14:tracePt t="41685" x="1765300" y="2379663"/>
          <p14:tracePt t="41702" x="1765300" y="2393950"/>
          <p14:tracePt t="41719" x="1765300" y="2408238"/>
          <p14:tracePt t="41735" x="1765300" y="2428875"/>
          <p14:tracePt t="41752" x="1765300" y="2436813"/>
          <p14:tracePt t="41800" x="1765300" y="2443163"/>
          <p14:tracePt t="41824" x="1771650" y="2451100"/>
          <p14:tracePt t="41872" x="1779588" y="2457450"/>
          <p14:tracePt t="41904" x="1785938" y="2465388"/>
          <p14:tracePt t="41912" x="1785938" y="2471738"/>
          <p14:tracePt t="41920" x="1793875" y="2471738"/>
          <p14:tracePt t="41928" x="1800225" y="2471738"/>
          <p14:tracePt t="41935" x="1814513" y="2479675"/>
          <p14:tracePt t="41935" x="1836738" y="2486025"/>
          <p14:tracePt t="41952" x="1851025" y="2486025"/>
          <p14:tracePt t="41969" x="1879600" y="2486025"/>
          <p14:tracePt t="41985" x="1893888" y="2486025"/>
          <p14:tracePt t="42002" x="1928813" y="2486025"/>
          <p14:tracePt t="42018" x="1951038" y="2486025"/>
          <p14:tracePt t="42035" x="1971675" y="2486025"/>
          <p14:tracePt t="42051" x="1993900" y="2486025"/>
          <p14:tracePt t="42068" x="2000250" y="2486025"/>
          <p14:tracePt t="42085" x="2014538" y="2486025"/>
          <p14:tracePt t="42120" x="2022475" y="2486025"/>
          <p14:tracePt t="42144" x="2028825" y="2486025"/>
          <p14:tracePt t="42560" x="2036763" y="2486025"/>
          <p14:tracePt t="42568" x="2065338" y="2493963"/>
          <p14:tracePt t="42577" x="2079625" y="2500313"/>
          <p14:tracePt t="42585" x="2171700" y="2522538"/>
          <p14:tracePt t="42601" x="2286000" y="2557463"/>
          <p14:tracePt t="42618" x="2393950" y="2586038"/>
          <p14:tracePt t="42635" x="2486025" y="2600325"/>
          <p14:tracePt t="42651" x="2551113" y="2608263"/>
          <p14:tracePt t="42668" x="2593975" y="2608263"/>
          <p14:tracePt t="42685" x="2622550" y="2608263"/>
          <p14:tracePt t="42701" x="2665413" y="2608263"/>
          <p14:tracePt t="42718" x="2708275" y="2586038"/>
          <p14:tracePt t="42734" x="2786063" y="2565400"/>
          <p14:tracePt t="42734" x="2836863" y="2536825"/>
          <p14:tracePt t="42752" x="2951163" y="2508250"/>
          <p14:tracePt t="42768" x="3022600" y="2471738"/>
          <p14:tracePt t="42785" x="3071813" y="2451100"/>
          <p14:tracePt t="42801" x="3100388" y="2428875"/>
          <p14:tracePt t="42818" x="3114675" y="2414588"/>
          <p14:tracePt t="42834" x="3122613" y="2400300"/>
          <p14:tracePt t="42851" x="3122613" y="2393950"/>
          <p14:tracePt t="42868" x="3128963" y="2393950"/>
          <p14:tracePt t="42884" x="3128963" y="2386013"/>
          <p14:tracePt t="42901" x="3128963" y="2371725"/>
          <p14:tracePt t="42918" x="3128963" y="2357438"/>
          <p14:tracePt t="42935" x="3122613" y="2336800"/>
          <p14:tracePt t="42951" x="3108325" y="2308225"/>
          <p14:tracePt t="42969" x="3094038" y="2286000"/>
          <p14:tracePt t="42985" x="3071813" y="2265363"/>
          <p14:tracePt t="43001" x="3051175" y="2257425"/>
          <p14:tracePt t="43018" x="3014663" y="2243138"/>
          <p14:tracePt t="43035" x="2965450" y="2236788"/>
          <p14:tracePt t="43051" x="2865438" y="2236788"/>
          <p14:tracePt t="43068" x="2757488" y="2236788"/>
          <p14:tracePt t="43084" x="2665413" y="2236788"/>
          <p14:tracePt t="43101" x="2622550" y="2236788"/>
          <p14:tracePt t="43118" x="2600325" y="2243138"/>
          <p14:tracePt t="43134" x="2593975" y="2251075"/>
          <p14:tracePt t="43151" x="2565400" y="2265363"/>
          <p14:tracePt t="43168" x="2543175" y="2279650"/>
          <p14:tracePt t="43185" x="2528888" y="2293938"/>
          <p14:tracePt t="43201" x="2514600" y="2314575"/>
          <p14:tracePt t="43218" x="2514600" y="2328863"/>
          <p14:tracePt t="43234" x="2508250" y="2343150"/>
          <p14:tracePt t="43251" x="2508250" y="2365375"/>
          <p14:tracePt t="43268" x="2508250" y="2379663"/>
          <p14:tracePt t="43285" x="2508250" y="2393950"/>
          <p14:tracePt t="43301" x="2508250" y="2400300"/>
          <p14:tracePt t="43318" x="2514600" y="2422525"/>
          <p14:tracePt t="43334" x="2528888" y="2428875"/>
          <p14:tracePt t="43334" x="2536825" y="2428875"/>
          <p14:tracePt t="43352" x="2543175" y="2443163"/>
          <p14:tracePt t="43368" x="2565400" y="2443163"/>
          <p14:tracePt t="43384" x="2608263" y="2465388"/>
          <p14:tracePt t="43401" x="2643188" y="2471738"/>
          <p14:tracePt t="43418" x="2679700" y="2479675"/>
          <p14:tracePt t="43435" x="2728913" y="2479675"/>
          <p14:tracePt t="43451" x="2779713" y="2486025"/>
          <p14:tracePt t="43468" x="2865438" y="2486025"/>
          <p14:tracePt t="43484" x="2965450" y="2486025"/>
          <p14:tracePt t="43501" x="3051175" y="2479675"/>
          <p14:tracePt t="43517" x="3100388" y="2465388"/>
          <p14:tracePt t="43535" x="3157538" y="2443163"/>
          <p14:tracePt t="43551" x="3208338" y="2436813"/>
          <p14:tracePt t="43568" x="3222625" y="2428875"/>
          <p14:tracePt t="43584" x="3236913" y="2422525"/>
          <p14:tracePt t="43601" x="3243263" y="2422525"/>
          <p14:tracePt t="44103" x="0" y="0"/>
        </p14:tracePtLst>
        <p14:tracePtLst>
          <p14:tracePt t="52592" x="5294313" y="3314700"/>
          <p14:tracePt t="52616" x="5300663" y="3314700"/>
          <p14:tracePt t="52880" x="5300663" y="3322638"/>
          <p14:tracePt t="52896" x="5300663" y="3328988"/>
          <p14:tracePt t="52904" x="5294313" y="3357563"/>
          <p14:tracePt t="52920" x="5294313" y="3400425"/>
          <p14:tracePt t="52936" x="5294313" y="3443288"/>
          <p14:tracePt t="52952" x="5294313" y="3508375"/>
          <p14:tracePt t="52968" x="5314950" y="3579813"/>
          <p14:tracePt t="52984" x="5343525" y="3694113"/>
          <p14:tracePt t="53000" x="5386388" y="3822700"/>
          <p14:tracePt t="53016" x="5451475" y="3957638"/>
          <p14:tracePt t="53032" x="5543550" y="4143375"/>
          <p14:tracePt t="53065" x="5594350" y="4229100"/>
          <p14:tracePt t="53066" x="5643563" y="4308475"/>
          <p14:tracePt t="53082" x="5680075" y="4371975"/>
          <p14:tracePt t="53098" x="5708650" y="4400550"/>
          <p14:tracePt t="53115" x="5722938" y="4414838"/>
          <p14:tracePt t="53132" x="5751513" y="4437063"/>
          <p14:tracePt t="53148" x="5780088" y="4457700"/>
          <p14:tracePt t="53165" x="5800725" y="4479925"/>
          <p14:tracePt t="53182" x="5829300" y="4494213"/>
          <p14:tracePt t="53198" x="5843588" y="4500563"/>
          <p14:tracePt t="53215" x="5851525" y="4508500"/>
          <p14:tracePt t="53231" x="5872163" y="4522788"/>
          <p14:tracePt t="53249" x="5880100" y="4529138"/>
          <p14:tracePt t="53265" x="5886450" y="4529138"/>
          <p14:tracePt t="53368" x="5857875" y="4514850"/>
          <p14:tracePt t="53376" x="5843588" y="4508500"/>
          <p14:tracePt t="53808" x="5857875" y="4508500"/>
          <p14:tracePt t="53824" x="5872163" y="4508500"/>
          <p14:tracePt t="53848" x="5880100" y="4508500"/>
          <p14:tracePt t="53856" x="5886450" y="4500563"/>
          <p14:tracePt t="53864" x="5908675" y="4500563"/>
          <p14:tracePt t="53874" x="5915025" y="4494213"/>
          <p14:tracePt t="53881" x="5943600" y="4479925"/>
          <p14:tracePt t="53898" x="5972175" y="4465638"/>
          <p14:tracePt t="53915" x="5994400" y="4451350"/>
          <p14:tracePt t="53931" x="6029325" y="4437063"/>
          <p14:tracePt t="53948" x="6065838" y="4408488"/>
          <p14:tracePt t="53965" x="6108700" y="4379913"/>
          <p14:tracePt t="53981" x="6151563" y="4351338"/>
          <p14:tracePt t="53998" x="6186488" y="4329113"/>
          <p14:tracePt t="54014" x="6229350" y="4314825"/>
          <p14:tracePt t="54031" x="6257925" y="4294188"/>
          <p14:tracePt t="54031" x="6286500" y="4286250"/>
          <p14:tracePt t="54048" x="6315075" y="4271963"/>
          <p14:tracePt t="54065" x="6365875" y="4251325"/>
          <p14:tracePt t="54081" x="6408738" y="4237038"/>
          <p14:tracePt t="54098" x="6451600" y="4208463"/>
          <p14:tracePt t="54114" x="6500813" y="4186238"/>
          <p14:tracePt t="54131" x="6557963" y="4157663"/>
          <p14:tracePt t="54148" x="6615113" y="4114800"/>
          <p14:tracePt t="54164" x="6672263" y="4079875"/>
          <p14:tracePt t="54181" x="6723063" y="4037013"/>
          <p14:tracePt t="54198" x="6757988" y="4014788"/>
          <p14:tracePt t="54215" x="6780213" y="3994150"/>
          <p14:tracePt t="54231" x="6800850" y="3986213"/>
          <p14:tracePt t="54248" x="6815138" y="3971925"/>
          <p14:tracePt t="54265" x="6829425" y="3957638"/>
          <p14:tracePt t="54281" x="6843713" y="3951288"/>
          <p14:tracePt t="54298" x="6851650" y="3943350"/>
          <p14:tracePt t="54314" x="6858000" y="3937000"/>
          <p14:tracePt t="54331" x="6865938" y="3929063"/>
          <p14:tracePt t="54348" x="6880225" y="3922713"/>
          <p14:tracePt t="54364" x="6886575" y="3914775"/>
          <p14:tracePt t="54381" x="6894513" y="3900488"/>
          <p14:tracePt t="54398" x="6908800" y="3894138"/>
          <p14:tracePt t="54415" x="6923088" y="3879850"/>
          <p14:tracePt t="54431" x="6929438" y="3871913"/>
          <p14:tracePt t="54431" x="6943725" y="3865563"/>
          <p14:tracePt t="54448" x="6958013" y="3851275"/>
          <p14:tracePt t="54465" x="6972300" y="3836988"/>
          <p14:tracePt t="54481" x="6994525" y="3822700"/>
          <p14:tracePt t="54498" x="7008813" y="3800475"/>
          <p14:tracePt t="54514" x="7029450" y="3779838"/>
          <p14:tracePt t="54531" x="7043738" y="3765550"/>
          <p14:tracePt t="54548" x="7058025" y="3751263"/>
          <p14:tracePt t="54565" x="7065963" y="3743325"/>
          <p14:tracePt t="54581" x="7072313" y="3729038"/>
          <p14:tracePt t="54598" x="7086600" y="3714750"/>
          <p14:tracePt t="54640" x="7086600" y="3708400"/>
          <p14:tracePt t="54656" x="7094538" y="3700463"/>
          <p14:tracePt t="54793" x="7086600" y="3694113"/>
          <p14:tracePt t="54808" x="7072313" y="3686175"/>
          <p14:tracePt t="54816" x="7065963" y="3686175"/>
          <p14:tracePt t="54817" x="7043738" y="3671888"/>
          <p14:tracePt t="54831" x="7015163" y="3665538"/>
          <p14:tracePt t="54831" x="6986588" y="3651250"/>
          <p14:tracePt t="54848" x="6937375" y="3629025"/>
          <p14:tracePt t="54864" x="6900863" y="3614738"/>
          <p14:tracePt t="54881" x="6865938" y="3600450"/>
          <p14:tracePt t="54897" x="6829425" y="3579813"/>
          <p14:tracePt t="54914" x="6794500" y="3565525"/>
          <p14:tracePt t="54931" x="6737350" y="3551238"/>
          <p14:tracePt t="54947" x="6680200" y="3529013"/>
          <p14:tracePt t="54964" x="6615113" y="3500438"/>
          <p14:tracePt t="54981" x="6515100" y="3479800"/>
          <p14:tracePt t="54998" x="6408738" y="3451225"/>
          <p14:tracePt t="55014" x="6308725" y="3429000"/>
          <p14:tracePt t="55031" x="6243638" y="3408363"/>
          <p14:tracePt t="55047" x="6186488" y="3400425"/>
          <p14:tracePt t="55065" x="6165850" y="3394075"/>
          <p14:tracePt t="55081" x="6151563" y="3386138"/>
          <p14:tracePt t="55098" x="6129338" y="3386138"/>
          <p14:tracePt t="55114" x="6122988" y="3386138"/>
          <p14:tracePt t="55131" x="6108700" y="3386138"/>
          <p14:tracePt t="55176" x="6100763" y="3379788"/>
          <p14:tracePt t="55192" x="6094413" y="3379788"/>
          <p14:tracePt t="55208" x="6086475" y="3379788"/>
          <p14:tracePt t="55232" x="6080125" y="3379788"/>
          <p14:tracePt t="55240" x="6072188" y="3379788"/>
          <p14:tracePt t="55256" x="6057900" y="3379788"/>
          <p14:tracePt t="55272" x="6043613" y="3386138"/>
          <p14:tracePt t="55280" x="6022975" y="3394075"/>
          <p14:tracePt t="55280" x="6000750" y="3400425"/>
          <p14:tracePt t="55297" x="5972175" y="3414713"/>
          <p14:tracePt t="55314" x="5937250" y="3422650"/>
          <p14:tracePt t="55331" x="5900738" y="3436938"/>
          <p14:tracePt t="55348" x="5872163" y="3443288"/>
          <p14:tracePt t="55364" x="5829300" y="3457575"/>
          <p14:tracePt t="55381" x="5794375" y="3465513"/>
          <p14:tracePt t="55398" x="5757863" y="3486150"/>
          <p14:tracePt t="55414" x="5729288" y="3494088"/>
          <p14:tracePt t="55431" x="5686425" y="3514725"/>
          <p14:tracePt t="55448" x="5657850" y="3529013"/>
          <p14:tracePt t="55448" x="5637213" y="3536950"/>
          <p14:tracePt t="55464" x="5594350" y="3551238"/>
          <p14:tracePt t="55481" x="5543550" y="3571875"/>
          <p14:tracePt t="55497" x="5514975" y="3594100"/>
          <p14:tracePt t="55514" x="5465763" y="3608388"/>
          <p14:tracePt t="55531" x="5422900" y="3622675"/>
          <p14:tracePt t="55547" x="5372100" y="3636963"/>
          <p14:tracePt t="55564" x="5329238" y="3651250"/>
          <p14:tracePt t="55581" x="5308600" y="3651250"/>
          <p14:tracePt t="55597" x="5280025" y="3665538"/>
          <p14:tracePt t="55614" x="5251450" y="3671888"/>
          <p14:tracePt t="55631" x="5237163" y="3679825"/>
          <p14:tracePt t="55647" x="5194300" y="3694113"/>
          <p14:tracePt t="55664" x="5165725" y="3708400"/>
          <p14:tracePt t="55681" x="5129213" y="3722688"/>
          <p14:tracePt t="55698" x="5100638" y="3736975"/>
          <p14:tracePt t="55714" x="5057775" y="3757613"/>
          <p14:tracePt t="55731" x="5022850" y="3786188"/>
          <p14:tracePt t="55747" x="4979988" y="3808413"/>
          <p14:tracePt t="55764" x="4951413" y="3822700"/>
          <p14:tracePt t="55781" x="4929188" y="3843338"/>
          <p14:tracePt t="55797" x="4914900" y="3851275"/>
          <p14:tracePt t="55814" x="4908550" y="3857625"/>
          <p14:tracePt t="55830" x="4900613" y="3871913"/>
          <p14:tracePt t="55864" x="4894263" y="3879850"/>
          <p14:tracePt t="55865" x="4894263" y="3886200"/>
          <p14:tracePt t="55912" x="4894263" y="3894138"/>
          <p14:tracePt t="55944" x="4900613" y="3900488"/>
          <p14:tracePt t="55984" x="4908550" y="3908425"/>
          <p14:tracePt t="55998" x="4914900" y="3908425"/>
          <p14:tracePt t="56016" x="4929188" y="3908425"/>
          <p14:tracePt t="56040" x="4937125" y="3914775"/>
          <p14:tracePt t="56064" x="4937125" y="3922713"/>
          <p14:tracePt t="56120" x="4937125" y="3929063"/>
          <p14:tracePt t="56568" x="4937125" y="3937000"/>
          <p14:tracePt t="56576" x="4937125" y="3943350"/>
          <p14:tracePt t="56592" x="4943475" y="3951288"/>
          <p14:tracePt t="56600" x="4943475" y="3957638"/>
          <p14:tracePt t="56616" x="4943475" y="3971925"/>
          <p14:tracePt t="56624" x="4943475" y="3979863"/>
          <p14:tracePt t="56630" x="4943475" y="4000500"/>
          <p14:tracePt t="56647" x="4951413" y="4022725"/>
          <p14:tracePt t="56647" x="4951413" y="4029075"/>
          <p14:tracePt t="56664" x="4957763" y="4051300"/>
          <p14:tracePt t="56680" x="4957763" y="4065588"/>
          <p14:tracePt t="56697" x="4957763" y="4071938"/>
          <p14:tracePt t="56714" x="4957763" y="4094163"/>
          <p14:tracePt t="56730" x="4957763" y="4100513"/>
          <p14:tracePt t="56747" x="4957763" y="4108450"/>
          <p14:tracePt t="56764" x="4957763" y="4122738"/>
          <p14:tracePt t="56780" x="4957763" y="4129088"/>
          <p14:tracePt t="56797" x="4957763" y="4137025"/>
          <p14:tracePt t="56832" x="4965700" y="4143375"/>
          <p14:tracePt t="56856" x="4965700" y="4151313"/>
          <p14:tracePt t="56888" x="4965700" y="4157663"/>
          <p14:tracePt t="56920" x="4965700" y="4165600"/>
          <p14:tracePt t="56952" x="4972050" y="4165600"/>
          <p14:tracePt t="57016" x="4972050" y="4171950"/>
          <p14:tracePt t="57048" x="4979988" y="4171950"/>
          <p14:tracePt t="57088" x="4986338" y="4171950"/>
          <p14:tracePt t="57120" x="5000625" y="4171950"/>
          <p14:tracePt t="57144" x="5008563" y="4179888"/>
          <p14:tracePt t="57152" x="5014913" y="4179888"/>
          <p14:tracePt t="57163" x="5022850" y="4186238"/>
          <p14:tracePt t="57164" x="5051425" y="4186238"/>
          <p14:tracePt t="57180" x="5086350" y="4208463"/>
          <p14:tracePt t="57197" x="5122863" y="4214813"/>
          <p14:tracePt t="57213" x="5157788" y="4237038"/>
          <p14:tracePt t="57231" x="5186363" y="4243388"/>
          <p14:tracePt t="57247" x="5222875" y="4257675"/>
          <p14:tracePt t="57264" x="5257800" y="4271963"/>
          <p14:tracePt t="57280" x="5272088" y="4271963"/>
          <p14:tracePt t="57297" x="5300663" y="4294188"/>
          <p14:tracePt t="57314" x="5322888" y="4300538"/>
          <p14:tracePt t="57330" x="5343525" y="4308475"/>
          <p14:tracePt t="57347" x="5365750" y="4314825"/>
          <p14:tracePt t="57363" x="5380038" y="4322763"/>
          <p14:tracePt t="57380" x="5394325" y="4329113"/>
          <p14:tracePt t="57396" x="5429250" y="4343400"/>
          <p14:tracePt t="57414" x="5451475" y="4357688"/>
          <p14:tracePt t="57430" x="5494338" y="4357688"/>
          <p14:tracePt t="57447" x="5514975" y="4371975"/>
          <p14:tracePt t="57463" x="5565775" y="4386263"/>
          <p14:tracePt t="57480" x="5608638" y="4400550"/>
          <p14:tracePt t="57497" x="5651500" y="4408488"/>
          <p14:tracePt t="57513" x="5708650" y="4422775"/>
          <p14:tracePt t="57530" x="5765800" y="4437063"/>
          <p14:tracePt t="57547" x="5822950" y="4443413"/>
          <p14:tracePt t="57563" x="5880100" y="4457700"/>
          <p14:tracePt t="57580" x="5915025" y="4471988"/>
          <p14:tracePt t="57597" x="5943600" y="4471988"/>
          <p14:tracePt t="57613" x="5957888" y="4471988"/>
          <p14:tracePt t="57630" x="5965825" y="4479925"/>
          <p14:tracePt t="57664" x="5972175" y="4479925"/>
          <p14:tracePt t="58088" x="5980113" y="4479925"/>
          <p14:tracePt t="58092" x="5994400" y="4479925"/>
          <p14:tracePt t="58104" x="6008688" y="4471988"/>
          <p14:tracePt t="58105" x="6022975" y="4465638"/>
          <p14:tracePt t="58113" x="6072188" y="4443413"/>
          <p14:tracePt t="58130" x="6137275" y="4414838"/>
          <p14:tracePt t="58146" x="6223000" y="4371975"/>
          <p14:tracePt t="58163" x="6308725" y="4337050"/>
          <p14:tracePt t="58180" x="6386513" y="4294188"/>
          <p14:tracePt t="58197" x="6465888" y="4243388"/>
          <p14:tracePt t="58213" x="6523038" y="4208463"/>
          <p14:tracePt t="58230" x="6594475" y="4165600"/>
          <p14:tracePt t="58246" x="6637338" y="4129088"/>
          <p14:tracePt t="58263" x="6686550" y="4086225"/>
          <p14:tracePt t="58280" x="6751638" y="4051300"/>
          <p14:tracePt t="58296" x="6786563" y="4022725"/>
          <p14:tracePt t="58313" x="6829425" y="3986213"/>
          <p14:tracePt t="58330" x="6872288" y="3965575"/>
          <p14:tracePt t="58346" x="6915150" y="3937000"/>
          <p14:tracePt t="58363" x="6943725" y="3914775"/>
          <p14:tracePt t="58380" x="6972300" y="3894138"/>
          <p14:tracePt t="58396" x="7000875" y="3871913"/>
          <p14:tracePt t="58413" x="7029450" y="3857625"/>
          <p14:tracePt t="58429" x="7051675" y="3836988"/>
          <p14:tracePt t="58446" x="7086600" y="3822700"/>
          <p14:tracePt t="58463" x="7115175" y="3800475"/>
          <p14:tracePt t="58463" x="7123113" y="3794125"/>
          <p14:tracePt t="58480" x="7143750" y="3779838"/>
          <p14:tracePt t="58496" x="7151688" y="3771900"/>
          <p14:tracePt t="58513" x="7158038" y="3765550"/>
          <p14:tracePt t="58529" x="7165975" y="3765550"/>
          <p14:tracePt t="58728" x="7158038" y="3771900"/>
          <p14:tracePt t="58736" x="7143750" y="3771900"/>
          <p14:tracePt t="58738" x="7129463" y="3786188"/>
          <p14:tracePt t="58746" x="7100888" y="3808413"/>
          <p14:tracePt t="58763" x="7080250" y="3829050"/>
          <p14:tracePt t="58779" x="7058025" y="3843338"/>
          <p14:tracePt t="58796" x="7037388" y="3857625"/>
          <p14:tracePt t="58813" x="7015163" y="3871913"/>
          <p14:tracePt t="58829" x="6994525" y="3886200"/>
          <p14:tracePt t="58846" x="6972300" y="3908425"/>
          <p14:tracePt t="58863" x="6943725" y="3922713"/>
          <p14:tracePt t="58880" x="6900863" y="3951288"/>
          <p14:tracePt t="58896" x="6865938" y="3979863"/>
          <p14:tracePt t="58913" x="6815138" y="4022725"/>
          <p14:tracePt t="58929" x="6751638" y="4065588"/>
          <p14:tracePt t="58946" x="6672263" y="4122738"/>
          <p14:tracePt t="58963" x="6572250" y="4200525"/>
          <p14:tracePt t="58979" x="6480175" y="4271963"/>
          <p14:tracePt t="58996" x="6386513" y="4343400"/>
          <p14:tracePt t="59013" x="6329363" y="4386263"/>
          <p14:tracePt t="59029" x="6286500" y="4422775"/>
          <p14:tracePt t="59046" x="6251575" y="4437063"/>
          <p14:tracePt t="59062" x="6229350" y="4443413"/>
          <p14:tracePt t="59062" x="6215063" y="4451350"/>
          <p14:tracePt t="59080" x="6200775" y="4457700"/>
          <p14:tracePt t="59096" x="6172200" y="4465638"/>
          <p14:tracePt t="59113" x="6143625" y="4471988"/>
          <p14:tracePt t="59129" x="6115050" y="4479925"/>
          <p14:tracePt t="59146" x="6086475" y="4479925"/>
          <p14:tracePt t="59163" x="6051550" y="4494213"/>
          <p14:tracePt t="59179" x="6015038" y="4508500"/>
          <p14:tracePt t="59196" x="5994400" y="4514850"/>
          <p14:tracePt t="59212" x="5972175" y="4522788"/>
          <p14:tracePt t="59229" x="5965825" y="4529138"/>
          <p14:tracePt t="59246" x="5957888" y="4537075"/>
          <p14:tracePt t="59263" x="5943600" y="4537075"/>
          <p14:tracePt t="59279" x="5943600" y="4543425"/>
          <p14:tracePt t="59368" x="5937250" y="4543425"/>
          <p14:tracePt t="59552" x="5929313" y="4543425"/>
          <p14:tracePt t="59568" x="5922963" y="4543425"/>
          <p14:tracePt t="64639" x="5894388" y="4543425"/>
          <p14:tracePt t="64646" x="5872163" y="4537075"/>
          <p14:tracePt t="64654" x="5865813" y="4529138"/>
          <p14:tracePt t="64662" x="5837238" y="4522788"/>
          <p14:tracePt t="64669" x="5794375" y="4508500"/>
          <p14:tracePt t="64676" x="5694363" y="4471988"/>
          <p14:tracePt t="64693" x="5600700" y="4437063"/>
          <p14:tracePt t="64710" x="5514975" y="4394200"/>
          <p14:tracePt t="64726" x="5429250" y="4351338"/>
          <p14:tracePt t="64743" x="5386388" y="4337050"/>
          <p14:tracePt t="64759" x="5351463" y="4314825"/>
          <p14:tracePt t="64776" x="5308600" y="4300538"/>
          <p14:tracePt t="64793" x="5243513" y="4271963"/>
          <p14:tracePt t="64809" x="5157788" y="4237038"/>
          <p14:tracePt t="64827" x="5072063" y="4194175"/>
          <p14:tracePt t="64843" x="4994275" y="4151313"/>
          <p14:tracePt t="64860" x="4908550" y="4100513"/>
          <p14:tracePt t="64876" x="4829175" y="4057650"/>
          <p14:tracePt t="64893" x="4786313" y="4022725"/>
          <p14:tracePt t="64909" x="4751388" y="3994150"/>
          <p14:tracePt t="64909" x="4737100" y="3986213"/>
          <p14:tracePt t="64927" x="4714875" y="3971925"/>
          <p14:tracePt t="64943" x="4700588" y="3957638"/>
          <p14:tracePt t="64959" x="4694238" y="3951288"/>
          <p14:tracePt t="64976" x="4679950" y="3951288"/>
          <p14:tracePt t="64993" x="4657725" y="3937000"/>
          <p14:tracePt t="65009" x="4643438" y="3937000"/>
          <p14:tracePt t="65026" x="4643438" y="3929063"/>
          <p14:tracePt t="65043" x="4637088" y="3929063"/>
          <p14:tracePt t="65126" x="4629150" y="3929063"/>
          <p14:tracePt t="65215" x="4629150" y="3937000"/>
          <p14:tracePt t="65226" x="4643438" y="3943350"/>
          <p14:tracePt t="65243" x="4651375" y="3943350"/>
          <p14:tracePt t="65244" x="4665663" y="3951288"/>
          <p14:tracePt t="65260" x="4672013" y="3951288"/>
          <p14:tracePt t="65277" x="4686300" y="3957638"/>
          <p14:tracePt t="65293" x="4708525" y="3971925"/>
          <p14:tracePt t="65310" x="4737100" y="3979863"/>
          <p14:tracePt t="65327" x="4779963" y="4000500"/>
          <p14:tracePt t="65344" x="4822825" y="4022725"/>
          <p14:tracePt t="65361" x="4865688" y="4043363"/>
          <p14:tracePt t="65377" x="4914900" y="4057650"/>
          <p14:tracePt t="65394" x="4965700" y="4086225"/>
          <p14:tracePt t="65410" x="5000625" y="4100513"/>
          <p14:tracePt t="65427" x="5051425" y="4122738"/>
          <p14:tracePt t="65443" x="5086350" y="4137025"/>
          <p14:tracePt t="65460" x="5143500" y="4157663"/>
          <p14:tracePt t="65477" x="5200650" y="4179888"/>
          <p14:tracePt t="65494" x="5229225" y="4194175"/>
          <p14:tracePt t="65510" x="5272088" y="4214813"/>
          <p14:tracePt t="65510" x="5294313" y="4222750"/>
          <p14:tracePt t="65527" x="5337175" y="4243388"/>
          <p14:tracePt t="65544" x="5380038" y="4257675"/>
          <p14:tracePt t="65560" x="5429250" y="4279900"/>
          <p14:tracePt t="65577" x="5457825" y="4294188"/>
          <p14:tracePt t="65593" x="5500688" y="4308475"/>
          <p14:tracePt t="65610" x="5543550" y="4329113"/>
          <p14:tracePt t="65627" x="5600700" y="4343400"/>
          <p14:tracePt t="65643" x="5665788" y="4357688"/>
          <p14:tracePt t="65660" x="5715000" y="4379913"/>
          <p14:tracePt t="65677" x="5757863" y="4394200"/>
          <p14:tracePt t="65693" x="5808663" y="4414838"/>
          <p14:tracePt t="65710" x="5872163" y="4437063"/>
          <p14:tracePt t="65727" x="5972175" y="4471988"/>
          <p14:tracePt t="65744" x="6022975" y="4479925"/>
          <p14:tracePt t="65760" x="6057900" y="4500563"/>
          <p14:tracePt t="65777" x="6094413" y="4508500"/>
          <p14:tracePt t="65793" x="6129338" y="4514850"/>
          <p14:tracePt t="65810" x="6157913" y="4522788"/>
          <p14:tracePt t="65827" x="6180138" y="4522788"/>
          <p14:tracePt t="65844" x="6186488" y="4522788"/>
          <p14:tracePt t="65943" x="6194425" y="4522788"/>
          <p14:tracePt t="66055" x="6200775" y="4522788"/>
          <p14:tracePt t="66069" x="6208713" y="4522788"/>
          <p14:tracePt t="66071" x="6215063" y="4522788"/>
          <p14:tracePt t="66079" x="6237288" y="4514850"/>
          <p14:tracePt t="66093" x="6280150" y="4494213"/>
          <p14:tracePt t="66110" x="6351588" y="4471988"/>
          <p14:tracePt t="66126" x="6443663" y="4414838"/>
          <p14:tracePt t="66144" x="6508750" y="4371975"/>
          <p14:tracePt t="66160" x="6572250" y="4337050"/>
          <p14:tracePt t="66177" x="6637338" y="4294188"/>
          <p14:tracePt t="66193" x="6686550" y="4265613"/>
          <p14:tracePt t="66210" x="6729413" y="4229100"/>
          <p14:tracePt t="66226" x="6757988" y="4208463"/>
          <p14:tracePt t="66243" x="6800850" y="4179888"/>
          <p14:tracePt t="66260" x="6843713" y="4151313"/>
          <p14:tracePt t="66277" x="6872288" y="4122738"/>
          <p14:tracePt t="66293" x="6915150" y="4100513"/>
          <p14:tracePt t="66310" x="6951663" y="4071938"/>
          <p14:tracePt t="66326" x="6986588" y="4043363"/>
          <p14:tracePt t="66326" x="7015163" y="4037013"/>
          <p14:tracePt t="66344" x="7065963" y="4000500"/>
          <p14:tracePt t="66360" x="7094538" y="3979863"/>
          <p14:tracePt t="66376" x="7115175" y="3957638"/>
          <p14:tracePt t="66393" x="7129463" y="3951288"/>
          <p14:tracePt t="66410" x="7151688" y="3937000"/>
          <p14:tracePt t="66427" x="7158038" y="3922713"/>
          <p14:tracePt t="66443" x="7172325" y="3914775"/>
          <p14:tracePt t="66460" x="7180263" y="3908425"/>
          <p14:tracePt t="66476" x="7186613" y="3900488"/>
          <p14:tracePt t="66493" x="7194550" y="3886200"/>
          <p14:tracePt t="66510" x="7200900" y="3879850"/>
          <p14:tracePt t="66527" x="7208838" y="3865563"/>
          <p14:tracePt t="66543" x="7215188" y="3843338"/>
          <p14:tracePt t="66560" x="7223125" y="3836988"/>
          <p14:tracePt t="66576" x="7229475" y="3829050"/>
          <p14:tracePt t="66720" x="7223125" y="3829050"/>
          <p14:tracePt t="66735" x="7208838" y="3836988"/>
          <p14:tracePt t="66743" x="7200900" y="3843338"/>
          <p14:tracePt t="66744" x="7172325" y="3857625"/>
          <p14:tracePt t="66760" x="7151688" y="3879850"/>
          <p14:tracePt t="66776" x="7123113" y="3900488"/>
          <p14:tracePt t="66792" x="7100888" y="3922713"/>
          <p14:tracePt t="66809" x="7065963" y="3943350"/>
          <p14:tracePt t="66825" x="7037388" y="3965575"/>
          <p14:tracePt t="66842" x="7008813" y="3986213"/>
          <p14:tracePt t="66859" x="6972300" y="4008438"/>
          <p14:tracePt t="66875" x="6923088" y="4037013"/>
          <p14:tracePt t="66892" x="6872288" y="4065588"/>
          <p14:tracePt t="66909" x="6815138" y="4100513"/>
          <p14:tracePt t="66926" x="6757988" y="4129088"/>
          <p14:tracePt t="66943" x="6680200" y="4186238"/>
          <p14:tracePt t="66960" x="6600825" y="4237038"/>
          <p14:tracePt t="66976" x="6515100" y="4300538"/>
          <p14:tracePt t="66993" x="6408738" y="4365625"/>
          <p14:tracePt t="67010" x="6300788" y="4437063"/>
          <p14:tracePt t="67026" x="6194425" y="4494213"/>
          <p14:tracePt t="67043" x="6129338" y="4537075"/>
          <p14:tracePt t="67060" x="6057900" y="4565650"/>
          <p14:tracePt t="67076" x="6015038" y="4572000"/>
          <p14:tracePt t="67093" x="5972175" y="4586288"/>
          <p14:tracePt t="67109" x="5943600" y="4594225"/>
          <p14:tracePt t="67126" x="5915025" y="4594225"/>
          <p14:tracePt t="67143" x="5851525" y="4594225"/>
          <p14:tracePt t="67160" x="5808663" y="4600575"/>
          <p14:tracePt t="67177" x="5751513" y="4608513"/>
          <p14:tracePt t="67193" x="5700713" y="4614863"/>
          <p14:tracePt t="67210" x="5672138" y="4622800"/>
          <p14:tracePt t="67226" x="5629275" y="4622800"/>
          <p14:tracePt t="67243" x="5600700" y="4622800"/>
          <p14:tracePt t="67259" x="5572125" y="4622800"/>
          <p14:tracePt t="67276" x="5529263" y="4629150"/>
          <p14:tracePt t="67293" x="5500688" y="4629150"/>
          <p14:tracePt t="67310" x="5472113" y="4629150"/>
          <p14:tracePt t="67326" x="5457825" y="4637088"/>
          <p14:tracePt t="67343" x="5443538" y="4637088"/>
          <p14:tracePt t="67431" x="5443538" y="4622800"/>
          <p14:tracePt t="67447" x="5443538" y="4600575"/>
          <p14:tracePt t="67459" x="5443538" y="4586288"/>
          <p14:tracePt t="67460" x="5457825" y="4565650"/>
          <p14:tracePt t="67476" x="5480050" y="4543425"/>
          <p14:tracePt t="67493" x="5486400" y="4529138"/>
          <p14:tracePt t="67509" x="5494338" y="4508500"/>
          <p14:tracePt t="67526" x="5508625" y="4500563"/>
          <p14:tracePt t="67542" x="5508625" y="4486275"/>
          <p14:tracePt t="67560" x="5514975" y="4479925"/>
          <p14:tracePt t="67576" x="5522913" y="4471988"/>
          <p14:tracePt t="67593" x="5529263" y="4457700"/>
          <p14:tracePt t="67609" x="5543550" y="4437063"/>
          <p14:tracePt t="67626" x="5551488" y="4422775"/>
          <p14:tracePt t="67642" x="5565775" y="4400550"/>
          <p14:tracePt t="67659" x="5586413" y="4386263"/>
          <p14:tracePt t="67676" x="5608638" y="4365625"/>
          <p14:tracePt t="67693" x="5637213" y="4343400"/>
          <p14:tracePt t="67709" x="5657850" y="4329113"/>
          <p14:tracePt t="67726" x="5686425" y="4308475"/>
          <p14:tracePt t="67743" x="5722938" y="4294188"/>
          <p14:tracePt t="67759" x="5751513" y="4286250"/>
          <p14:tracePt t="67776" x="5772150" y="4279900"/>
          <p14:tracePt t="67793" x="5786438" y="4271963"/>
          <p14:tracePt t="67810" x="5808663" y="4271963"/>
          <p14:tracePt t="67826" x="5829300" y="4271963"/>
          <p14:tracePt t="67843" x="5872163" y="4271963"/>
          <p14:tracePt t="67859" x="5937250" y="4271963"/>
          <p14:tracePt t="67876" x="5980113" y="4279900"/>
          <p14:tracePt t="67892" x="6015038" y="4286250"/>
          <p14:tracePt t="67909" x="6037263" y="4286250"/>
          <p14:tracePt t="67926" x="6043613" y="4294188"/>
          <p14:tracePt t="67942" x="6065838" y="4300538"/>
          <p14:tracePt t="67959" x="6072188" y="4308475"/>
          <p14:tracePt t="67976" x="6080125" y="4314825"/>
          <p14:tracePt t="67993" x="6086475" y="4329113"/>
          <p14:tracePt t="68009" x="6094413" y="4343400"/>
          <p14:tracePt t="68026" x="6100763" y="4357688"/>
          <p14:tracePt t="68042" x="6108700" y="4371975"/>
          <p14:tracePt t="68059" x="6115050" y="4394200"/>
          <p14:tracePt t="68076" x="6115050" y="4414838"/>
          <p14:tracePt t="68093" x="6122988" y="4429125"/>
          <p14:tracePt t="68109" x="6122988" y="4443413"/>
          <p14:tracePt t="68126" x="6122988" y="4465638"/>
          <p14:tracePt t="68142" x="6122988" y="4486275"/>
          <p14:tracePt t="68159" x="6122988" y="4500563"/>
          <p14:tracePt t="68176" x="6122988" y="4522788"/>
          <p14:tracePt t="68192" x="6115050" y="4529138"/>
          <p14:tracePt t="68209" x="6108700" y="4543425"/>
          <p14:tracePt t="68226" x="6108700" y="4557713"/>
          <p14:tracePt t="68242" x="6100763" y="4557713"/>
          <p14:tracePt t="68259" x="6100763" y="4565650"/>
          <p14:tracePt t="68276" x="6086475" y="4572000"/>
          <p14:tracePt t="68292" x="6080125" y="4579938"/>
          <p14:tracePt t="68309" x="6072188" y="4579938"/>
          <p14:tracePt t="68326" x="6057900" y="4586288"/>
          <p14:tracePt t="68343" x="6037263" y="4594225"/>
          <p14:tracePt t="68359" x="6022975" y="4594225"/>
          <p14:tracePt t="68377" x="6000750" y="4594225"/>
          <p14:tracePt t="68392" x="5980113" y="4594225"/>
          <p14:tracePt t="68409" x="5957888" y="4594225"/>
          <p14:tracePt t="68426" x="5943600" y="4594225"/>
          <p14:tracePt t="68442" x="5922963" y="4594225"/>
          <p14:tracePt t="68459" x="5915025" y="4594225"/>
          <p14:tracePt t="68476" x="5900738" y="4594225"/>
          <p14:tracePt t="68511" x="5886450" y="4594225"/>
          <p14:tracePt t="68525" x="5880100" y="4586288"/>
          <p14:tracePt t="68526" x="5865813" y="4586288"/>
          <p14:tracePt t="68542" x="5843588" y="4572000"/>
          <p14:tracePt t="68559" x="5829300" y="4557713"/>
          <p14:tracePt t="68576" x="5815013" y="4557713"/>
          <p14:tracePt t="68592" x="5800725" y="4543425"/>
          <p14:tracePt t="68609" x="5786438" y="4537075"/>
          <p14:tracePt t="68626" x="5786438" y="4529138"/>
          <p14:tracePt t="68642" x="5786438" y="4522788"/>
          <p14:tracePt t="68659" x="5780088" y="4514850"/>
          <p14:tracePt t="68676" x="5780088" y="4508500"/>
          <p14:tracePt t="68692" x="5780088" y="4500563"/>
          <p14:tracePt t="68709" x="5780088" y="4486275"/>
          <p14:tracePt t="68726" x="5780088" y="4479925"/>
          <p14:tracePt t="68742" x="5772150" y="4465638"/>
          <p14:tracePt t="68759" x="5772150" y="4451350"/>
          <p14:tracePt t="68776" x="5772150" y="4443413"/>
          <p14:tracePt t="68792" x="5772150" y="4429125"/>
          <p14:tracePt t="68809" x="5772150" y="4422775"/>
          <p14:tracePt t="68825" x="5772150" y="4414838"/>
          <p14:tracePt t="68842" x="5772150" y="4400550"/>
          <p14:tracePt t="68879" x="5780088" y="4386263"/>
          <p14:tracePt t="68911" x="5786438" y="4379913"/>
          <p14:tracePt t="68921" x="5794375" y="4371975"/>
          <p14:tracePt t="68943" x="5794375" y="4365625"/>
          <p14:tracePt t="68951" x="5808663" y="4357688"/>
          <p14:tracePt t="68959" x="5815013" y="4351338"/>
          <p14:tracePt t="68975" x="5822950" y="4351338"/>
          <p14:tracePt t="68976" x="5837238" y="4337050"/>
          <p14:tracePt t="68993" x="5843588" y="4337050"/>
          <p14:tracePt t="69009" x="5851525" y="4337050"/>
          <p14:tracePt t="69026" x="5865813" y="4329113"/>
          <p14:tracePt t="69042" x="5872163" y="4329113"/>
          <p14:tracePt t="69059" x="5886450" y="4329113"/>
          <p14:tracePt t="69075" x="5894388" y="4329113"/>
          <p14:tracePt t="69092" x="5908675" y="4329113"/>
          <p14:tracePt t="69109" x="5929313" y="4329113"/>
          <p14:tracePt t="69126" x="5943600" y="4329113"/>
          <p14:tracePt t="69142" x="5972175" y="4329113"/>
          <p14:tracePt t="69142" x="5972175" y="4337050"/>
          <p14:tracePt t="69159" x="6000750" y="4337050"/>
          <p14:tracePt t="69175" x="6022975" y="4343400"/>
          <p14:tracePt t="69192" x="6029325" y="4351338"/>
          <p14:tracePt t="69209" x="6043613" y="4357688"/>
          <p14:tracePt t="69225" x="6043613" y="4365625"/>
          <p14:tracePt t="69242" x="6051550" y="4371975"/>
          <p14:tracePt t="69295" x="6057900" y="4371975"/>
          <p14:tracePt t="69295" x="6057900" y="4379913"/>
          <p14:tracePt t="69335" x="6065838" y="4379913"/>
          <p14:tracePt t="69367" x="6065838" y="4394200"/>
          <p14:tracePt t="69407" x="6065838" y="4400550"/>
          <p14:tracePt t="69447" x="6065838" y="4408488"/>
          <p14:tracePt t="69455" x="6065838" y="4414838"/>
          <p14:tracePt t="69471" x="6065838" y="4422775"/>
          <p14:tracePt t="69503" x="6065838" y="4437063"/>
          <p14:tracePt t="69536" x="6065838" y="4451350"/>
          <p14:tracePt t="69552" x="6065838" y="4457700"/>
          <p14:tracePt t="69576" x="6065838" y="4465638"/>
          <p14:tracePt t="69592" x="6057900" y="4471988"/>
          <p14:tracePt t="69608" x="6057900" y="4486275"/>
          <p14:tracePt t="69632" x="6051550" y="4486275"/>
          <p14:tracePt t="69640" x="6051550" y="4494213"/>
          <p14:tracePt t="69664" x="6051550" y="4500563"/>
          <p14:tracePt t="69696" x="6043613" y="4508500"/>
          <p14:tracePt t="69720" x="6037263" y="4514850"/>
          <p14:tracePt t="69752" x="6029325" y="4522788"/>
          <p14:tracePt t="69769" x="6029325" y="4529138"/>
          <p14:tracePt t="69792" x="6015038" y="4537075"/>
          <p14:tracePt t="69824" x="6008688" y="4543425"/>
          <p14:tracePt t="69856" x="6000750" y="4551363"/>
          <p14:tracePt t="69880" x="5994400" y="4551363"/>
          <p14:tracePt t="69888" x="5994400" y="4557713"/>
          <p14:tracePt t="69912" x="5986463" y="4557713"/>
          <p14:tracePt t="69944" x="5980113" y="4557713"/>
          <p14:tracePt t="69960" x="5972175" y="4557713"/>
          <p14:tracePt t="69976" x="5965825" y="4557713"/>
          <p14:tracePt t="69985" x="5957888" y="4557713"/>
          <p14:tracePt t="70001" x="5951538" y="4565650"/>
          <p14:tracePt t="70032" x="5937250" y="4565650"/>
          <p14:tracePt t="70055" x="5929313" y="4565650"/>
          <p14:tracePt t="70080" x="5922963" y="4572000"/>
          <p14:tracePt t="70104" x="5915025" y="4572000"/>
          <p14:tracePt t="70120" x="5908675" y="4572000"/>
          <p14:tracePt t="70128" x="5900738" y="4572000"/>
          <p14:tracePt t="70152" x="5886450" y="4572000"/>
          <p14:tracePt t="70160" x="5880100" y="4572000"/>
          <p14:tracePt t="70176" x="5872163" y="4572000"/>
          <p14:tracePt t="70192" x="5865813" y="4572000"/>
          <p14:tracePt t="70193" x="5851525" y="4565650"/>
          <p14:tracePt t="70209" x="5843588" y="4565650"/>
          <p14:tracePt t="70226" x="5837238" y="4565650"/>
          <p14:tracePt t="70243" x="5822950" y="4565650"/>
          <p14:tracePt t="70259" x="5815013" y="4557713"/>
          <p14:tracePt t="70276" x="5808663" y="4551363"/>
          <p14:tracePt t="70293" x="5800725" y="4551363"/>
          <p14:tracePt t="70309" x="5794375" y="4543425"/>
          <p14:tracePt t="70326" x="5786438" y="4537075"/>
          <p14:tracePt t="70360" x="5780088" y="4529138"/>
          <p14:tracePt t="70384" x="5772150" y="4522788"/>
          <p14:tracePt t="70416" x="5772150" y="4508500"/>
          <p14:tracePt t="70440" x="5757863" y="4500563"/>
          <p14:tracePt t="70456" x="5757863" y="4494213"/>
          <p14:tracePt t="70480" x="5757863" y="4486275"/>
          <p14:tracePt t="70504" x="5751513" y="4471988"/>
          <p14:tracePt t="70520" x="5743575" y="4465638"/>
          <p14:tracePt t="70544" x="5743575" y="4457700"/>
          <p14:tracePt t="70560" x="5743575" y="4451350"/>
          <p14:tracePt t="70584" x="5743575" y="4443413"/>
          <p14:tracePt t="70592" x="5743575" y="4429125"/>
          <p14:tracePt t="70593" x="5737225" y="4422775"/>
          <p14:tracePt t="70609" x="5737225" y="4414838"/>
          <p14:tracePt t="70626" x="5737225" y="4400550"/>
          <p14:tracePt t="70642" x="5737225" y="4394200"/>
          <p14:tracePt t="70659" x="5737225" y="4386263"/>
          <p14:tracePt t="70676" x="5737225" y="4371975"/>
          <p14:tracePt t="70693" x="5737225" y="4365625"/>
          <p14:tracePt t="70709" x="5737225" y="4357688"/>
          <p14:tracePt t="70726" x="5737225" y="4351338"/>
          <p14:tracePt t="70742" x="5737225" y="4343400"/>
          <p14:tracePt t="70759" x="5737225" y="4337050"/>
          <p14:tracePt t="70776" x="5743575" y="4329113"/>
          <p14:tracePt t="70793" x="5751513" y="4322763"/>
          <p14:tracePt t="70809" x="5751513" y="4314825"/>
          <p14:tracePt t="70826" x="5757863" y="4314825"/>
          <p14:tracePt t="70843" x="5757863" y="4308475"/>
          <p14:tracePt t="70859" x="5765800" y="4308475"/>
          <p14:tracePt t="70876" x="5772150" y="4308475"/>
          <p14:tracePt t="70892" x="5780088" y="4308475"/>
          <p14:tracePt t="70910" x="5794375" y="4300538"/>
          <p14:tracePt t="70926" x="5800725" y="4300538"/>
          <p14:tracePt t="70943" x="5815013" y="4300538"/>
          <p14:tracePt t="70959" x="5829300" y="4294188"/>
          <p14:tracePt t="70976" x="5837238" y="4294188"/>
          <p14:tracePt t="70992" x="5843588" y="4294188"/>
          <p14:tracePt t="71009" x="5851525" y="4294188"/>
          <p14:tracePt t="71026" x="5857875" y="4294188"/>
          <p14:tracePt t="71042" x="5872163" y="4294188"/>
          <p14:tracePt t="71059" x="5886450" y="4294188"/>
          <p14:tracePt t="71076" x="5900738" y="4294188"/>
          <p14:tracePt t="71092" x="5908675" y="4294188"/>
          <p14:tracePt t="71109" x="5929313" y="4294188"/>
          <p14:tracePt t="71144" x="5937250" y="4294188"/>
          <p14:tracePt t="71160" x="5951538" y="4294188"/>
          <p14:tracePt t="71176" x="5951538" y="4300538"/>
          <p14:tracePt t="71177" x="5957888" y="4300538"/>
          <p14:tracePt t="71192" x="5965825" y="4300538"/>
          <p14:tracePt t="71209" x="5972175" y="4314825"/>
          <p14:tracePt t="71226" x="5980113" y="4322763"/>
          <p14:tracePt t="71242" x="5994400" y="4337050"/>
          <p14:tracePt t="71259" x="6008688" y="4351338"/>
          <p14:tracePt t="71276" x="6022975" y="4365625"/>
          <p14:tracePt t="71292" x="6022975" y="4371975"/>
          <p14:tracePt t="71309" x="6029325" y="4386263"/>
          <p14:tracePt t="71326" x="6037263" y="4394200"/>
          <p14:tracePt t="71342" x="6043613" y="4408488"/>
          <p14:tracePt t="71359" x="6043613" y="4422775"/>
          <p14:tracePt t="71376" x="6051550" y="4437063"/>
          <p14:tracePt t="71392" x="6051550" y="4443413"/>
          <p14:tracePt t="71409" x="6051550" y="4457700"/>
          <p14:tracePt t="71426" x="6051550" y="4471988"/>
          <p14:tracePt t="71442" x="6051550" y="4479925"/>
          <p14:tracePt t="71459" x="6051550" y="4486275"/>
          <p14:tracePt t="71476" x="6051550" y="4494213"/>
          <p14:tracePt t="71512" x="6051550" y="4500563"/>
          <p14:tracePt t="71536" x="6051550" y="4508500"/>
          <p14:tracePt t="71568" x="6051550" y="4514850"/>
          <p14:tracePt t="71584" x="6051550" y="4522788"/>
          <p14:tracePt t="71624" x="6051550" y="4529138"/>
          <p14:tracePt t="71680" x="6051550" y="4537075"/>
          <p14:tracePt t="71696" x="6043613" y="4543425"/>
          <p14:tracePt t="71712" x="6043613" y="4551363"/>
          <p14:tracePt t="71728" x="6029325" y="4551363"/>
          <p14:tracePt t="71736" x="6029325" y="4557713"/>
          <p14:tracePt t="71760" x="6015038" y="4565650"/>
          <p14:tracePt t="71776" x="6015038" y="4572000"/>
          <p14:tracePt t="71784" x="6008688" y="4572000"/>
          <p14:tracePt t="71816" x="5994400" y="4579938"/>
          <p14:tracePt t="71872" x="5986463" y="4586288"/>
          <p14:tracePt t="73392" x="5965825" y="4586288"/>
          <p14:tracePt t="73400" x="5951538" y="4594225"/>
          <p14:tracePt t="73408" x="5937250" y="4594225"/>
          <p14:tracePt t="73409" x="5915025" y="4594225"/>
          <p14:tracePt t="73425" x="5880100" y="4600575"/>
          <p14:tracePt t="73442" x="5857875" y="4600575"/>
          <p14:tracePt t="73458" x="5829300" y="4600575"/>
          <p14:tracePt t="73475" x="5808663" y="4600575"/>
          <p14:tracePt t="73491" x="5786438" y="4600575"/>
          <p14:tracePt t="73508" x="5765800" y="4600575"/>
          <p14:tracePt t="73525" x="5743575" y="4600575"/>
          <p14:tracePt t="73542" x="5722938" y="4600575"/>
          <p14:tracePt t="73558" x="5665788" y="4594225"/>
          <p14:tracePt t="73575" x="5594350" y="4586288"/>
          <p14:tracePt t="73591" x="5472113" y="4565650"/>
          <p14:tracePt t="73608" x="5357813" y="4543425"/>
          <p14:tracePt t="73625" x="5251450" y="4522788"/>
          <p14:tracePt t="73641" x="5172075" y="4494213"/>
          <p14:tracePt t="73658" x="5108575" y="4479925"/>
          <p14:tracePt t="73675" x="5065713" y="4465638"/>
          <p14:tracePt t="73692" x="5022850" y="4443413"/>
          <p14:tracePt t="73708" x="4986338" y="4422775"/>
          <p14:tracePt t="73725" x="4914900" y="4400550"/>
          <p14:tracePt t="73741" x="4857750" y="4371975"/>
          <p14:tracePt t="73758" x="4808538" y="4351338"/>
          <p14:tracePt t="73775" x="4779963" y="4329113"/>
          <p14:tracePt t="73792" x="4751388" y="4322763"/>
          <p14:tracePt t="73808" x="4737100" y="4314825"/>
          <p14:tracePt t="73856" x="4729163" y="4314825"/>
          <p14:tracePt t="74192" x="4737100" y="4314825"/>
          <p14:tracePt t="74232" x="4743450" y="4314825"/>
          <p14:tracePt t="74272" x="4751388" y="4314825"/>
          <p14:tracePt t="74296" x="4757738" y="4314825"/>
          <p14:tracePt t="74307" x="4765675" y="4314825"/>
          <p14:tracePt t="74336" x="4779963" y="4314825"/>
          <p14:tracePt t="74352" x="4794250" y="4314825"/>
          <p14:tracePt t="74368" x="4800600" y="4314825"/>
          <p14:tracePt t="74368" x="4808538" y="4314825"/>
          <p14:tracePt t="74392" x="4814888" y="4314825"/>
          <p14:tracePt t="74400" x="4822825" y="4322763"/>
          <p14:tracePt t="74407" x="4837113" y="4329113"/>
          <p14:tracePt t="74432" x="4843463" y="4329113"/>
          <p14:tracePt t="74438" x="4851400" y="4329113"/>
          <p14:tracePt t="74441" x="4865688" y="4337050"/>
          <p14:tracePt t="74457" x="4879975" y="4343400"/>
          <p14:tracePt t="74475" x="4900613" y="4351338"/>
          <p14:tracePt t="74491" x="4937125" y="4357688"/>
          <p14:tracePt t="74508" x="4951413" y="4371975"/>
          <p14:tracePt t="74524" x="4979988" y="4379913"/>
          <p14:tracePt t="74541" x="5000625" y="4386263"/>
          <p14:tracePt t="74558" x="5022850" y="4394200"/>
          <p14:tracePt t="74575" x="5051425" y="4408488"/>
          <p14:tracePt t="74591" x="5065713" y="4414838"/>
          <p14:tracePt t="74591" x="5080000" y="4414838"/>
          <p14:tracePt t="74608" x="5100638" y="4422775"/>
          <p14:tracePt t="74624" x="5122863" y="4437063"/>
          <p14:tracePt t="74641" x="5151438" y="4443413"/>
          <p14:tracePt t="74658" x="5172075" y="4457700"/>
          <p14:tracePt t="74674" x="5200650" y="4465638"/>
          <p14:tracePt t="74691" x="5214938" y="4471988"/>
          <p14:tracePt t="74708" x="5237163" y="4479925"/>
          <p14:tracePt t="74725" x="5243513" y="4479925"/>
          <p14:tracePt t="74741" x="5257800" y="4486275"/>
          <p14:tracePt t="74758" x="5272088" y="4486275"/>
          <p14:tracePt t="74774" x="5286375" y="4500563"/>
          <p14:tracePt t="74791" x="5300663" y="4500563"/>
          <p14:tracePt t="74807" x="5329238" y="4514850"/>
          <p14:tracePt t="74825" x="5343525" y="4522788"/>
          <p14:tracePt t="74841" x="5372100" y="4529138"/>
          <p14:tracePt t="74858" x="5394325" y="4537075"/>
          <p14:tracePt t="74874" x="5408613" y="4543425"/>
          <p14:tracePt t="74891" x="5422900" y="4551363"/>
          <p14:tracePt t="74908" x="5451475" y="4557713"/>
          <p14:tracePt t="74924" x="5465763" y="4557713"/>
          <p14:tracePt t="74941" x="5480050" y="4572000"/>
          <p14:tracePt t="74958" x="5500688" y="4579938"/>
          <p14:tracePt t="74974" x="5529263" y="4594225"/>
          <p14:tracePt t="74991" x="5551488" y="4600575"/>
          <p14:tracePt t="75008" x="5580063" y="4614863"/>
          <p14:tracePt t="75024" x="5600700" y="4622800"/>
          <p14:tracePt t="75041" x="5629275" y="4637088"/>
          <p14:tracePt t="75057" x="5657850" y="4651375"/>
          <p14:tracePt t="75074" x="5672138" y="4665663"/>
          <p14:tracePt t="75091" x="5694363" y="4679950"/>
          <p14:tracePt t="75107" x="5708650" y="4694238"/>
          <p14:tracePt t="75124" x="5722938" y="4708525"/>
          <p14:tracePt t="75141" x="5729288" y="4708525"/>
          <p14:tracePt t="75157" x="5737225" y="4714875"/>
          <p14:tracePt t="75174" x="5743575" y="4722813"/>
          <p14:tracePt t="75191" x="5751513" y="4729163"/>
          <p14:tracePt t="75207" x="5765800" y="4737100"/>
          <p14:tracePt t="75248" x="5772150" y="4751388"/>
          <p14:tracePt t="75257" x="5780088" y="4751388"/>
          <p14:tracePt t="75258" x="5786438" y="4765675"/>
          <p14:tracePt t="75274" x="5794375" y="4765675"/>
          <p14:tracePt t="75291" x="5800725" y="4772025"/>
          <p14:tracePt t="75307" x="5808663" y="4779963"/>
          <p14:tracePt t="75324" x="5822950" y="4786313"/>
          <p14:tracePt t="75341" x="5829300" y="4794250"/>
          <p14:tracePt t="75357" x="5837238" y="4794250"/>
          <p14:tracePt t="75374" x="5843588" y="4800600"/>
          <p14:tracePt t="75472" x="5851525" y="4800600"/>
          <p14:tracePt t="75496" x="5857875" y="4808538"/>
          <p14:tracePt t="75544" x="5865813" y="4814888"/>
          <p14:tracePt t="75576" x="5872163" y="4822825"/>
          <p14:tracePt t="75600" x="5872163" y="4829175"/>
          <p14:tracePt t="75616" x="5880100" y="4829175"/>
          <p14:tracePt t="75632" x="5880100" y="4837113"/>
          <p14:tracePt t="75633" x="5886450" y="4837113"/>
          <p14:tracePt t="75640" x="5894388" y="4843463"/>
          <p14:tracePt t="75704" x="5900738" y="4851400"/>
          <p14:tracePt t="75728" x="5908675" y="4851400"/>
          <p14:tracePt t="75744" x="5922963" y="4851400"/>
          <p14:tracePt t="75760" x="5937250" y="4851400"/>
          <p14:tracePt t="75776" x="5951538" y="4851400"/>
          <p14:tracePt t="75784" x="5957888" y="4851400"/>
          <p14:tracePt t="75791" x="5980113" y="4851400"/>
          <p14:tracePt t="75807" x="6008688" y="4843463"/>
          <p14:tracePt t="75824" x="6022975" y="4837113"/>
          <p14:tracePt t="75841" x="6037263" y="4837113"/>
          <p14:tracePt t="75857" x="6043613" y="4829175"/>
          <p14:tracePt t="75874" x="6057900" y="4822825"/>
          <p14:tracePt t="75890" x="6065838" y="4822825"/>
          <p14:tracePt t="75907" x="6072188" y="4814888"/>
          <p14:tracePt t="75924" x="6080125" y="4808538"/>
          <p14:tracePt t="75940" x="6086475" y="4794250"/>
          <p14:tracePt t="75957" x="6094413" y="4794250"/>
          <p14:tracePt t="75974" x="6100763" y="4786313"/>
          <p14:tracePt t="75990" x="6108700" y="4779963"/>
          <p14:tracePt t="75990" x="6108700" y="4772025"/>
          <p14:tracePt t="76024" x="6115050" y="4765675"/>
          <p14:tracePt t="76025" x="6115050" y="4757738"/>
          <p14:tracePt t="76041" x="6129338" y="4751388"/>
          <p14:tracePt t="76080" x="6137275" y="4743450"/>
          <p14:tracePt t="76096" x="6143625" y="4737100"/>
          <p14:tracePt t="76107" x="6151563" y="4729163"/>
          <p14:tracePt t="76107" x="6165850" y="4722813"/>
          <p14:tracePt t="76123" x="6180138" y="4714875"/>
          <p14:tracePt t="76141" x="6200775" y="4694238"/>
          <p14:tracePt t="76157" x="6229350" y="4686300"/>
          <p14:tracePt t="76174" x="6243638" y="4679950"/>
          <p14:tracePt t="76190" x="6265863" y="4665663"/>
          <p14:tracePt t="76207" x="6286500" y="4657725"/>
          <p14:tracePt t="76207" x="6300788" y="4651375"/>
          <p14:tracePt t="76224" x="6323013" y="4643438"/>
          <p14:tracePt t="76240" x="6351588" y="4622800"/>
          <p14:tracePt t="76257" x="6386513" y="4608513"/>
          <p14:tracePt t="76274" x="6400800" y="4594225"/>
          <p14:tracePt t="76291" x="6429375" y="4572000"/>
          <p14:tracePt t="76307" x="6457950" y="4557713"/>
          <p14:tracePt t="76324" x="6480175" y="4543425"/>
          <p14:tracePt t="76340" x="6494463" y="4529138"/>
          <p14:tracePt t="76357" x="6523038" y="4508500"/>
          <p14:tracePt t="76373" x="6543675" y="4486275"/>
          <p14:tracePt t="76391" x="6565900" y="4465638"/>
          <p14:tracePt t="76407" x="6608763" y="4429125"/>
          <p14:tracePt t="76424" x="6637338" y="4400550"/>
          <p14:tracePt t="76440" x="6651625" y="4379913"/>
          <p14:tracePt t="76457" x="6686550" y="4357688"/>
          <p14:tracePt t="76474" x="6708775" y="4337050"/>
          <p14:tracePt t="76490" x="6737350" y="4314825"/>
          <p14:tracePt t="76508" x="6757988" y="4294188"/>
          <p14:tracePt t="76524" x="6786563" y="4271963"/>
          <p14:tracePt t="76541" x="6815138" y="4251325"/>
          <p14:tracePt t="76557" x="6843713" y="4229100"/>
          <p14:tracePt t="76574" x="6872288" y="4208463"/>
          <p14:tracePt t="76590" x="6886575" y="4194175"/>
          <p14:tracePt t="76607" x="6908800" y="4179888"/>
          <p14:tracePt t="76624" x="6929438" y="4165600"/>
          <p14:tracePt t="76640" x="6943725" y="4157663"/>
          <p14:tracePt t="76657" x="6972300" y="4143375"/>
          <p14:tracePt t="76673" x="6986588" y="4129088"/>
          <p14:tracePt t="76690" x="7008813" y="4122738"/>
          <p14:tracePt t="76707" x="7023100" y="4114800"/>
          <p14:tracePt t="76724" x="7037388" y="4114800"/>
          <p14:tracePt t="76740" x="7051675" y="4108450"/>
          <p14:tracePt t="76944" x="7051675" y="4114800"/>
          <p14:tracePt t="76960" x="7051675" y="4122738"/>
          <p14:tracePt t="76968" x="7043738" y="4129088"/>
          <p14:tracePt t="76982" x="7043738" y="4137025"/>
          <p14:tracePt t="76990" x="7037388" y="4137025"/>
          <p14:tracePt t="76991" x="7037388" y="4143375"/>
          <p14:tracePt t="77007" x="7023100" y="4157663"/>
          <p14:tracePt t="77023" x="7000875" y="4179888"/>
          <p14:tracePt t="77041" x="6986588" y="4194175"/>
          <p14:tracePt t="77057" x="6972300" y="4208463"/>
          <p14:tracePt t="77074" x="6958013" y="4222750"/>
          <p14:tracePt t="77090" x="6929438" y="4243388"/>
          <p14:tracePt t="77107" x="6915150" y="4257675"/>
          <p14:tracePt t="77123" x="6894513" y="4279900"/>
          <p14:tracePt t="77140" x="6872288" y="4300538"/>
          <p14:tracePt t="77156" x="6843713" y="4329113"/>
          <p14:tracePt t="77174" x="6808788" y="4357688"/>
          <p14:tracePt t="77190" x="6780213" y="4379913"/>
          <p14:tracePt t="77207" x="6743700" y="4414838"/>
          <p14:tracePt t="77223" x="6657975" y="4479925"/>
          <p14:tracePt t="77240" x="6600825" y="4522788"/>
          <p14:tracePt t="77257" x="6537325" y="4572000"/>
          <p14:tracePt t="77273" x="6480175" y="4614863"/>
          <p14:tracePt t="77290" x="6443663" y="4637088"/>
          <p14:tracePt t="77306" x="6423025" y="4651375"/>
          <p14:tracePt t="77324" x="6415088" y="4651375"/>
          <p14:tracePt t="77340" x="6394450" y="4665663"/>
          <p14:tracePt t="77357" x="6380163" y="4665663"/>
          <p14:tracePt t="77373" x="6365875" y="4679950"/>
          <p14:tracePt t="77390" x="6337300" y="4679950"/>
          <p14:tracePt t="77406" x="6323013" y="4686300"/>
          <p14:tracePt t="77406" x="6300788" y="4694238"/>
          <p14:tracePt t="77424" x="6286500" y="4694238"/>
          <p14:tracePt t="77440" x="6257925" y="4694238"/>
          <p14:tracePt t="77457" x="6237288" y="4700588"/>
          <p14:tracePt t="77473" x="6208713" y="4714875"/>
          <p14:tracePt t="77490" x="6180138" y="4714875"/>
          <p14:tracePt t="77507" x="6157913" y="4729163"/>
          <p14:tracePt t="77523" x="6143625" y="4729163"/>
          <p14:tracePt t="77540" x="6122988" y="4743450"/>
          <p14:tracePt t="77557" x="6108700" y="4743450"/>
          <p14:tracePt t="77573" x="6094413" y="4751388"/>
          <p14:tracePt t="77590" x="6072188" y="4757738"/>
          <p14:tracePt t="77607" x="6065838" y="4757738"/>
          <p14:tracePt t="77623" x="6051550" y="4772025"/>
          <p14:tracePt t="77640" x="6029325" y="4772025"/>
          <p14:tracePt t="77656" x="6022975" y="4779963"/>
          <p14:tracePt t="77696" x="6008688" y="4779963"/>
          <p14:tracePt t="77696" x="6008688" y="4786313"/>
          <p14:tracePt t="77706" x="6000750" y="4794250"/>
          <p14:tracePt t="77723" x="5994400" y="4794250"/>
          <p14:tracePt t="77740" x="5986463" y="4794250"/>
          <p14:tracePt t="77757" x="5980113" y="4794250"/>
          <p14:tracePt t="77800" x="5980113" y="4800600"/>
          <p14:tracePt t="77984" x="5972175" y="4800600"/>
          <p14:tracePt t="78056" x="5972175" y="4808538"/>
          <p14:tracePt t="78152" x="5972175" y="4814888"/>
          <p14:tracePt t="78168" x="5980113" y="4814888"/>
          <p14:tracePt t="78240" x="5986463" y="4814888"/>
          <p14:tracePt t="78304" x="5994400" y="4814888"/>
          <p14:tracePt t="78328" x="6000750" y="4814888"/>
          <p14:tracePt t="78344" x="6008688" y="4814888"/>
          <p14:tracePt t="78368" x="6008688" y="4822825"/>
          <p14:tracePt t="81160" x="6015038" y="4822825"/>
          <p14:tracePt t="81184" x="6022975" y="4822825"/>
          <p14:tracePt t="81208" x="6015038" y="4822825"/>
          <p14:tracePt t="81224" x="5994400" y="4822825"/>
          <p14:tracePt t="81225" x="5986463" y="4822825"/>
          <p14:tracePt t="81239" x="5972175" y="4822825"/>
          <p14:tracePt t="81255" x="5951538" y="4822825"/>
          <p14:tracePt t="81560" x="5915025" y="4843463"/>
          <p14:tracePt t="81568" x="5886450" y="4851400"/>
          <p14:tracePt t="81568" x="5857875" y="4865688"/>
          <p14:tracePt t="81583" x="5829300" y="4879975"/>
          <p14:tracePt t="81592" x="5808663" y="4886325"/>
          <p14:tracePt t="81605" x="5772150" y="4900613"/>
          <p14:tracePt t="81607" x="5722938" y="4943475"/>
          <p14:tracePt t="81622" x="5657850" y="4986338"/>
          <p14:tracePt t="81639" x="5594350" y="5037138"/>
          <p14:tracePt t="81655" x="5494338" y="5129213"/>
          <p14:tracePt t="81672" x="5437188" y="5180013"/>
          <p14:tracePt t="81688" x="5380038" y="5237163"/>
          <p14:tracePt t="81705" x="5357813" y="5272088"/>
          <p14:tracePt t="81722" x="5343525" y="5294313"/>
          <p14:tracePt t="81738" x="5337175" y="5308600"/>
          <p14:tracePt t="81755" x="5329238" y="5308600"/>
          <p14:tracePt t="81772" x="5329238" y="5314950"/>
          <p14:tracePt t="81816" x="5322888" y="5314950"/>
          <p14:tracePt t="82159" x="5329238" y="5314950"/>
          <p14:tracePt t="82167" x="5329238" y="5308600"/>
          <p14:tracePt t="82170" x="5329238" y="5300663"/>
          <p14:tracePt t="82191" x="5329238" y="5294313"/>
          <p14:tracePt t="82208" x="5329238" y="5286375"/>
          <p14:tracePt t="82221" x="5337175" y="5280025"/>
          <p14:tracePt t="82238" x="5337175" y="5272088"/>
          <p14:tracePt t="82239" x="5337175" y="5257800"/>
          <p14:tracePt t="82255" x="5329238" y="5222875"/>
          <p14:tracePt t="82272" x="5308600" y="5186363"/>
          <p14:tracePt t="82288" x="5280025" y="5157788"/>
          <p14:tracePt t="82305" x="5251450" y="5114925"/>
          <p14:tracePt t="82321" x="5200650" y="5065713"/>
          <p14:tracePt t="82338" x="5143500" y="5014913"/>
          <p14:tracePt t="82355" x="5108575" y="4979988"/>
          <p14:tracePt t="82371" x="5065713" y="4957763"/>
          <p14:tracePt t="82388" x="5037138" y="4943475"/>
          <p14:tracePt t="82405" x="5000625" y="4922838"/>
          <p14:tracePt t="82421" x="4972050" y="4914900"/>
          <p14:tracePt t="82438" x="4929188" y="4894263"/>
          <p14:tracePt t="82455" x="4865688" y="4879975"/>
          <p14:tracePt t="82472" x="4829175" y="4872038"/>
          <p14:tracePt t="82488" x="4808538" y="4872038"/>
          <p14:tracePt t="82505" x="4794250" y="4865688"/>
          <p14:tracePt t="82521" x="4772025" y="4865688"/>
          <p14:tracePt t="82538" x="4751388" y="4865688"/>
          <p14:tracePt t="82555" x="4743450" y="4865688"/>
          <p14:tracePt t="82572" x="4729163" y="4872038"/>
          <p14:tracePt t="82588" x="4708525" y="4886325"/>
          <p14:tracePt t="82605" x="4694238" y="4908550"/>
          <p14:tracePt t="82623" x="4679950" y="4929188"/>
          <p14:tracePt t="82639" x="4665663" y="4943475"/>
          <p14:tracePt t="82656" x="4657725" y="4972050"/>
          <p14:tracePt t="82656" x="4657725" y="4986338"/>
          <p14:tracePt t="82673" x="4651375" y="5008563"/>
          <p14:tracePt t="82689" x="4651375" y="5029200"/>
          <p14:tracePt t="82706" x="4643438" y="5043488"/>
          <p14:tracePt t="82722" x="4643438" y="5072063"/>
          <p14:tracePt t="82739" x="4643438" y="5086350"/>
          <p14:tracePt t="82755" x="4651375" y="5108575"/>
          <p14:tracePt t="82772" x="4657725" y="5129213"/>
          <p14:tracePt t="82789" x="4672013" y="5143500"/>
          <p14:tracePt t="82806" x="4679950" y="5157788"/>
          <p14:tracePt t="82822" x="4694238" y="5180013"/>
          <p14:tracePt t="82839" x="4714875" y="5194300"/>
          <p14:tracePt t="82855" x="4743450" y="5214938"/>
          <p14:tracePt t="82855" x="4757738" y="5229225"/>
          <p14:tracePt t="82873" x="4786313" y="5251450"/>
          <p14:tracePt t="82889" x="4814888" y="5272088"/>
          <p14:tracePt t="82906" x="4851400" y="5294313"/>
          <p14:tracePt t="82922" x="4879975" y="5308600"/>
          <p14:tracePt t="82939" x="4922838" y="5329238"/>
          <p14:tracePt t="82955" x="4972050" y="5343525"/>
          <p14:tracePt t="82972" x="5029200" y="5365750"/>
          <p14:tracePt t="82989" x="5057775" y="5372100"/>
          <p14:tracePt t="83005" x="5094288" y="5394325"/>
          <p14:tracePt t="83022" x="5122863" y="5394325"/>
          <p14:tracePt t="83039" x="5151438" y="5414963"/>
          <p14:tracePt t="83056" x="5186363" y="5422900"/>
          <p14:tracePt t="83072" x="5243513" y="5437188"/>
          <p14:tracePt t="83090" x="5265738" y="5437188"/>
          <p14:tracePt t="83105" x="5280025" y="5443538"/>
          <p14:tracePt t="83122" x="5308600" y="5451475"/>
          <p14:tracePt t="83139" x="5343525" y="5457825"/>
          <p14:tracePt t="83155" x="5372100" y="5457825"/>
          <p14:tracePt t="83172" x="5400675" y="5465763"/>
          <p14:tracePt t="83189" x="5443538" y="5472113"/>
          <p14:tracePt t="83205" x="5465763" y="5480050"/>
          <p14:tracePt t="83222" x="5486400" y="5480050"/>
          <p14:tracePt t="83239" x="5508625" y="5480050"/>
          <p14:tracePt t="83255" x="5514975" y="5480050"/>
          <p14:tracePt t="83255" x="5522913" y="5480050"/>
          <p14:tracePt t="83272" x="5529263" y="5480050"/>
          <p14:tracePt t="83289" x="5537200" y="5480050"/>
          <p14:tracePt t="83306" x="5543550" y="5472113"/>
          <p14:tracePt t="83344" x="5551488" y="5465763"/>
          <p14:tracePt t="83376" x="5557838" y="5457825"/>
          <p14:tracePt t="83386" x="5557838" y="5451475"/>
          <p14:tracePt t="83401" x="5565775" y="5451475"/>
          <p14:tracePt t="83416" x="5565775" y="5443538"/>
          <p14:tracePt t="83424" x="5572125" y="5443538"/>
          <p14:tracePt t="83438" x="5572125" y="5437188"/>
          <p14:tracePt t="83439" x="5580063" y="5422900"/>
          <p14:tracePt t="83456" x="5586413" y="5414963"/>
          <p14:tracePt t="83472" x="5608638" y="5386388"/>
          <p14:tracePt t="83489" x="5614988" y="5372100"/>
          <p14:tracePt t="83505" x="5629275" y="5351463"/>
          <p14:tracePt t="83522" x="5643563" y="5329238"/>
          <p14:tracePt t="83538" x="5643563" y="5314950"/>
          <p14:tracePt t="83555" x="5657850" y="5300663"/>
          <p14:tracePt t="83572" x="5657850" y="5280025"/>
          <p14:tracePt t="83589" x="5665788" y="5257800"/>
          <p14:tracePt t="83606" x="5665788" y="5237163"/>
          <p14:tracePt t="83622" x="5672138" y="5214938"/>
          <p14:tracePt t="83639" x="5672138" y="5194300"/>
          <p14:tracePt t="83656" x="5672138" y="5165725"/>
          <p14:tracePt t="83672" x="5672138" y="5129213"/>
          <p14:tracePt t="83689" x="5672138" y="5108575"/>
          <p14:tracePt t="83705" x="5665788" y="5072063"/>
          <p14:tracePt t="83722" x="5643563" y="5043488"/>
          <p14:tracePt t="83739" x="5622925" y="5022850"/>
          <p14:tracePt t="83755" x="5600700" y="5000625"/>
          <p14:tracePt t="83772" x="5572125" y="4979988"/>
          <p14:tracePt t="83788" x="5529263" y="4957763"/>
          <p14:tracePt t="83805" x="5494338" y="4943475"/>
          <p14:tracePt t="83822" x="5451475" y="4929188"/>
          <p14:tracePt t="83839" x="5394325" y="4922838"/>
          <p14:tracePt t="83855" x="5351463" y="4908550"/>
          <p14:tracePt t="83872" x="5286375" y="4894263"/>
          <p14:tracePt t="83888" x="5237163" y="4886325"/>
          <p14:tracePt t="83905" x="5200650" y="4872038"/>
          <p14:tracePt t="83922" x="5172075" y="4865688"/>
          <p14:tracePt t="83938" x="5137150" y="4851400"/>
          <p14:tracePt t="83955" x="5080000" y="4837113"/>
          <p14:tracePt t="83972" x="5029200" y="4814888"/>
          <p14:tracePt t="83988" x="4979988" y="4808538"/>
          <p14:tracePt t="84005" x="4937125" y="4794250"/>
          <p14:tracePt t="84022" x="4886325" y="4779963"/>
          <p14:tracePt t="84038" x="4857750" y="4772025"/>
          <p14:tracePt t="84055" x="4829175" y="4765675"/>
          <p14:tracePt t="84071" x="4786313" y="4757738"/>
          <p14:tracePt t="84089" x="4772025" y="4757738"/>
          <p14:tracePt t="84105" x="4757738" y="4757738"/>
          <p14:tracePt t="84122" x="4751388" y="4765675"/>
          <p14:tracePt t="84138" x="4729163" y="4779963"/>
          <p14:tracePt t="84155" x="4714875" y="4794250"/>
          <p14:tracePt t="84172" x="4700588" y="4814888"/>
          <p14:tracePt t="84188" x="4679950" y="4857750"/>
          <p14:tracePt t="84205" x="4657725" y="4900613"/>
          <p14:tracePt t="84222" x="4651375" y="4951413"/>
          <p14:tracePt t="84238" x="4637088" y="4994275"/>
          <p14:tracePt t="84255" x="4637088" y="5037138"/>
          <p14:tracePt t="84272" x="4637088" y="5072063"/>
          <p14:tracePt t="84272" x="4637088" y="5094288"/>
          <p14:tracePt t="84288" x="4637088" y="5122863"/>
          <p14:tracePt t="84305" x="4637088" y="5151438"/>
          <p14:tracePt t="84321" x="4651375" y="5186363"/>
          <p14:tracePt t="84338" x="4665663" y="5222875"/>
          <p14:tracePt t="84355" x="4672013" y="5251450"/>
          <p14:tracePt t="84372" x="4686300" y="5280025"/>
          <p14:tracePt t="84388" x="4708525" y="5308600"/>
          <p14:tracePt t="84405" x="4729163" y="5329238"/>
          <p14:tracePt t="84421" x="4751388" y="5357813"/>
          <p14:tracePt t="84438" x="4786313" y="5380038"/>
          <p14:tracePt t="84455" x="4822825" y="5394325"/>
          <p14:tracePt t="84472" x="4857750" y="5414963"/>
          <p14:tracePt t="84472" x="4872038" y="5422900"/>
          <p14:tracePt t="84489" x="4908550" y="5437188"/>
          <p14:tracePt t="84505" x="4943475" y="5451475"/>
          <p14:tracePt t="84522" x="4986338" y="5465763"/>
          <p14:tracePt t="84538" x="5072063" y="5494338"/>
          <p14:tracePt t="84555" x="5172075" y="5522913"/>
          <p14:tracePt t="84571" x="5265738" y="5543550"/>
          <p14:tracePt t="84588" x="5351463" y="5565775"/>
          <p14:tracePt t="84605" x="5400675" y="5580063"/>
          <p14:tracePt t="84622" x="5457825" y="5594350"/>
          <p14:tracePt t="84638" x="5514975" y="5608638"/>
          <p14:tracePt t="84655" x="5565775" y="5614988"/>
          <p14:tracePt t="84671" x="5643563" y="5629275"/>
          <p14:tracePt t="84689" x="5686425" y="5637213"/>
          <p14:tracePt t="84705" x="5722938" y="5637213"/>
          <p14:tracePt t="84721" x="5743575" y="5637213"/>
          <p14:tracePt t="84738" x="5757863" y="5643563"/>
          <p14:tracePt t="84755" x="5765800" y="5643563"/>
          <p14:tracePt t="84771" x="5772150" y="5643563"/>
          <p14:tracePt t="85161" x="5757863" y="5643563"/>
          <p14:tracePt t="85176" x="5751513" y="5643563"/>
          <p14:tracePt t="85192" x="5743575" y="5643563"/>
          <p14:tracePt t="85200" x="5737225" y="5637213"/>
          <p14:tracePt t="85200" x="5729288" y="5637213"/>
          <p14:tracePt t="85208" x="5722938" y="5637213"/>
          <p14:tracePt t="85221" x="5700713" y="5637213"/>
          <p14:tracePt t="85238" x="5680075" y="5637213"/>
          <p14:tracePt t="85255" x="5657850" y="5637213"/>
          <p14:tracePt t="85271" x="5643563" y="5629275"/>
          <p14:tracePt t="85288" x="5608638" y="5629275"/>
          <p14:tracePt t="85305" x="5594350" y="5622925"/>
          <p14:tracePt t="85321" x="5572125" y="5622925"/>
          <p14:tracePt t="85338" x="5551488" y="5622925"/>
          <p14:tracePt t="85354" x="5537200" y="5614988"/>
          <p14:tracePt t="85371" x="5522913" y="5614988"/>
          <p14:tracePt t="85388" x="5500688" y="5608638"/>
          <p14:tracePt t="85405" x="5480050" y="5608638"/>
          <p14:tracePt t="85421" x="5457825" y="5600700"/>
          <p14:tracePt t="85438" x="5437188" y="5600700"/>
          <p14:tracePt t="85454" x="5414963" y="5600700"/>
          <p14:tracePt t="85471" x="5400675" y="5594350"/>
          <p14:tracePt t="85488" x="5380038" y="5586413"/>
          <p14:tracePt t="85505" x="5365750" y="5586413"/>
          <p14:tracePt t="85521" x="5357813" y="5586413"/>
          <p14:tracePt t="85704" x="5351463" y="5580063"/>
          <p14:tracePt t="85760" x="5351463" y="5572125"/>
          <p14:tracePt t="85792" x="5351463" y="5565775"/>
          <p14:tracePt t="85800" x="5357813" y="5557838"/>
          <p14:tracePt t="85832" x="5365750" y="5551488"/>
          <p14:tracePt t="85848" x="5372100" y="5551488"/>
          <p14:tracePt t="85864" x="5386388" y="5543550"/>
          <p14:tracePt t="85880" x="5394325" y="5537200"/>
          <p14:tracePt t="85888" x="5408613" y="5529263"/>
          <p14:tracePt t="85904" x="5408613" y="5522913"/>
          <p14:tracePt t="85905" x="5422900" y="5514975"/>
          <p14:tracePt t="85921" x="5437188" y="5508625"/>
          <p14:tracePt t="85938" x="5451475" y="5494338"/>
          <p14:tracePt t="85954" x="5457825" y="5486400"/>
          <p14:tracePt t="85971" x="5465763" y="5480050"/>
          <p14:tracePt t="85987" x="5480050" y="5472113"/>
          <p14:tracePt t="86004" x="5486400" y="5457825"/>
          <p14:tracePt t="86021" x="5500688" y="5429250"/>
          <p14:tracePt t="86038" x="5508625" y="5408613"/>
          <p14:tracePt t="86054" x="5522913" y="5372100"/>
          <p14:tracePt t="86071" x="5543550" y="5337175"/>
          <p14:tracePt t="86088" x="5572125" y="5265738"/>
          <p14:tracePt t="86104" x="5586413" y="5214938"/>
          <p14:tracePt t="86121" x="5608638" y="5165725"/>
          <p14:tracePt t="86138" x="5629275" y="5114925"/>
          <p14:tracePt t="86154" x="5637213" y="5072063"/>
          <p14:tracePt t="86171" x="5637213" y="5051425"/>
          <p14:tracePt t="86188" x="5643563" y="5037138"/>
          <p14:tracePt t="86204" x="5643563" y="5022850"/>
          <p14:tracePt t="86241" x="5643563" y="5014913"/>
          <p14:tracePt t="86268" x="5643563" y="5008563"/>
          <p14:tracePt t="86288" x="5637213" y="5000625"/>
          <p14:tracePt t="86296" x="5629275" y="4994275"/>
          <p14:tracePt t="86304" x="5600700" y="4979988"/>
          <p14:tracePt t="86321" x="5586413" y="4979988"/>
          <p14:tracePt t="86321" x="5551488" y="4965700"/>
          <p14:tracePt t="86338" x="5514975" y="4951413"/>
          <p14:tracePt t="86354" x="5486400" y="4951413"/>
          <p14:tracePt t="86371" x="5472113" y="4943475"/>
          <p14:tracePt t="86387" x="5457825" y="4943475"/>
          <p14:tracePt t="86404" x="5451475" y="4943475"/>
          <p14:tracePt t="86440" x="5437188" y="4943475"/>
          <p14:tracePt t="86456" x="5429250" y="4951413"/>
          <p14:tracePt t="86472" x="5422900" y="4951413"/>
          <p14:tracePt t="86473" x="5422900" y="4957763"/>
          <p14:tracePt t="86487" x="5414963" y="4965700"/>
          <p14:tracePt t="86487" x="5408613" y="4965700"/>
          <p14:tracePt t="86504" x="5400675" y="4979988"/>
          <p14:tracePt t="86521" x="5400675" y="4994275"/>
          <p14:tracePt t="86537" x="5394325" y="5000625"/>
          <p14:tracePt t="86554" x="5394325" y="5008563"/>
          <p14:tracePt t="86571" x="5394325" y="5022850"/>
          <p14:tracePt t="86587" x="5394325" y="5037138"/>
          <p14:tracePt t="86604" x="5394325" y="5051425"/>
          <p14:tracePt t="86621" x="5394325" y="5057775"/>
          <p14:tracePt t="86638" x="5394325" y="5065713"/>
          <p14:tracePt t="86654" x="5394325" y="5080000"/>
          <p14:tracePt t="86688" x="5394325" y="5086350"/>
          <p14:tracePt t="86705" x="5394325" y="5100638"/>
          <p14:tracePt t="86705" x="5386388" y="5114925"/>
          <p14:tracePt t="86721" x="5372100" y="5129213"/>
          <p14:tracePt t="86737" x="5365750" y="5151438"/>
          <p14:tracePt t="86754" x="5357813" y="5172075"/>
          <p14:tracePt t="86771" x="5351463" y="5186363"/>
          <p14:tracePt t="86787" x="5343525" y="5194300"/>
          <p14:tracePt t="86804" x="5343525" y="5208588"/>
          <p14:tracePt t="86821" x="5337175" y="5214938"/>
          <p14:tracePt t="86837" x="5322888" y="5229225"/>
          <p14:tracePt t="86854" x="5314950" y="5243513"/>
          <p14:tracePt t="86871" x="5300663" y="5251450"/>
          <p14:tracePt t="86887" x="5272088" y="5272088"/>
          <p14:tracePt t="86904" x="5237163" y="5286375"/>
          <p14:tracePt t="86921" x="5214938" y="5294313"/>
          <p14:tracePt t="86937" x="5180013" y="5300663"/>
          <p14:tracePt t="86954" x="5157788" y="5308600"/>
          <p14:tracePt t="86971" x="5143500" y="5308600"/>
          <p14:tracePt t="86987" x="5129213" y="5314950"/>
          <p14:tracePt t="87023" x="5122863" y="5314950"/>
          <p14:tracePt t="87048" x="5114925" y="5314950"/>
          <p14:tracePt t="87072" x="5108575" y="5314950"/>
          <p14:tracePt t="87088" x="5100638" y="5322888"/>
          <p14:tracePt t="87096" x="5094288" y="5322888"/>
          <p14:tracePt t="87112" x="5086350" y="5322888"/>
          <p14:tracePt t="87136" x="5072063" y="5322888"/>
          <p14:tracePt t="87152" x="5065713" y="5322888"/>
          <p14:tracePt t="87168" x="5057775" y="5322888"/>
          <p14:tracePt t="87176" x="5051425" y="5322888"/>
          <p14:tracePt t="87180" x="5043488" y="5322888"/>
          <p14:tracePt t="87187" x="5022850" y="5329238"/>
          <p14:tracePt t="87203" x="5008563" y="5329238"/>
          <p14:tracePt t="87220" x="5000625" y="5329238"/>
          <p14:tracePt t="87256" x="4986338" y="5329238"/>
          <p14:tracePt t="87272" x="4979988" y="5329238"/>
          <p14:tracePt t="87296" x="4965700" y="5329238"/>
          <p14:tracePt t="87344" x="4957763" y="5329238"/>
          <p14:tracePt t="87448" x="4957763" y="5337175"/>
          <p14:tracePt t="90664" x="4979988" y="5329238"/>
          <p14:tracePt t="90672" x="5000625" y="5322888"/>
          <p14:tracePt t="90680" x="5022850" y="5322888"/>
          <p14:tracePt t="90686" x="5065713" y="5300663"/>
          <p14:tracePt t="90703" x="5100638" y="5286375"/>
          <p14:tracePt t="90719" x="5151438" y="5251450"/>
          <p14:tracePt t="90736" x="5180013" y="5237163"/>
          <p14:tracePt t="90753" x="5186363" y="5229225"/>
          <p14:tracePt t="90769" x="5200650" y="5214938"/>
          <p14:tracePt t="90786" x="5214938" y="5208588"/>
          <p14:tracePt t="90802" x="5222875" y="5200650"/>
          <p14:tracePt t="90819" x="5229225" y="5194300"/>
          <p14:tracePt t="90836" x="5229225" y="5186363"/>
          <p14:tracePt t="90853" x="5243513" y="5165725"/>
          <p14:tracePt t="90869" x="5251450" y="5143500"/>
          <p14:tracePt t="90886" x="5265738" y="5122863"/>
          <p14:tracePt t="90902" x="5272088" y="5094288"/>
          <p14:tracePt t="90919" x="5286375" y="5065713"/>
          <p14:tracePt t="90936" x="5294313" y="5022850"/>
          <p14:tracePt t="90953" x="5300663" y="5000625"/>
          <p14:tracePt t="90969" x="5300663" y="4994275"/>
          <p14:tracePt t="90986" x="5300663" y="4979988"/>
          <p14:tracePt t="91024" x="5300663" y="4972050"/>
          <p14:tracePt t="91035" x="5294313" y="4972050"/>
          <p14:tracePt t="91036" x="5272088" y="4972050"/>
          <p14:tracePt t="91052" x="5257800" y="4965700"/>
          <p14:tracePt t="91069" x="5237163" y="4957763"/>
          <p14:tracePt t="91086" x="5214938" y="4957763"/>
          <p14:tracePt t="91103" x="5200650" y="4951413"/>
          <p14:tracePt t="91119" x="5194300" y="4951413"/>
          <p14:tracePt t="91119" x="5186363" y="4951413"/>
          <p14:tracePt t="91136" x="5165725" y="4943475"/>
          <p14:tracePt t="91176" x="5157788" y="4943475"/>
          <p14:tracePt t="91185" x="5151438" y="4943475"/>
          <p14:tracePt t="91187" x="5137150" y="4937125"/>
          <p14:tracePt t="91202" x="5114925" y="4937125"/>
          <p14:tracePt t="91219" x="5100638" y="4937125"/>
          <p14:tracePt t="91235" x="5086350" y="4937125"/>
          <p14:tracePt t="91252" x="5080000" y="4937125"/>
          <p14:tracePt t="91269" x="5072063" y="4937125"/>
          <p14:tracePt t="91286" x="5057775" y="4943475"/>
          <p14:tracePt t="91302" x="5043488" y="4957763"/>
          <p14:tracePt t="91319" x="5037138" y="4957763"/>
          <p14:tracePt t="91335" x="5022850" y="4986338"/>
          <p14:tracePt t="91353" x="5014913" y="4994275"/>
          <p14:tracePt t="91369" x="5008563" y="5008563"/>
          <p14:tracePt t="91385" x="5008563" y="5014913"/>
          <p14:tracePt t="91402" x="5008563" y="5022850"/>
          <p14:tracePt t="91419" x="5000625" y="5029200"/>
          <p14:tracePt t="91435" x="5000625" y="5043488"/>
          <p14:tracePt t="91452" x="5000625" y="5057775"/>
          <p14:tracePt t="91469" x="5000625" y="5065713"/>
          <p14:tracePt t="91486" x="5000625" y="5080000"/>
          <p14:tracePt t="91502" x="5000625" y="5094288"/>
          <p14:tracePt t="91519" x="5008563" y="5100638"/>
          <p14:tracePt t="91519" x="5008563" y="5108575"/>
          <p14:tracePt t="91536" x="5008563" y="5114925"/>
          <p14:tracePt t="91552" x="5014913" y="5137150"/>
          <p14:tracePt t="91569" x="5014913" y="5151438"/>
          <p14:tracePt t="91585" x="5022850" y="5165725"/>
          <p14:tracePt t="91602" x="5022850" y="5186363"/>
          <p14:tracePt t="91619" x="5022850" y="5194300"/>
          <p14:tracePt t="91635" x="5029200" y="5200650"/>
          <p14:tracePt t="91652" x="5037138" y="5214938"/>
          <p14:tracePt t="91669" x="5037138" y="5229225"/>
          <p14:tracePt t="91685" x="5051425" y="5237163"/>
          <p14:tracePt t="91703" x="5065713" y="5251450"/>
          <p14:tracePt t="91719" x="5094288" y="5265738"/>
          <p14:tracePt t="91736" x="5186363" y="5280025"/>
          <p14:tracePt t="91752" x="5229225" y="5286375"/>
          <p14:tracePt t="91769" x="5257800" y="5300663"/>
          <p14:tracePt t="91786" x="5286375" y="5300663"/>
          <p14:tracePt t="91802" x="5294313" y="5308600"/>
          <p14:tracePt t="91819" x="5308600" y="5314950"/>
          <p14:tracePt t="91864" x="5308600" y="5322888"/>
          <p14:tracePt t="91879" x="5314950" y="5329238"/>
          <p14:tracePt t="91888" x="5314950" y="5337175"/>
          <p14:tracePt t="91896" x="5314950" y="5343525"/>
          <p14:tracePt t="91908" x="5314950" y="5357813"/>
          <p14:tracePt t="91919" x="5314950" y="5372100"/>
          <p14:tracePt t="91935" x="5322888" y="5386388"/>
          <p14:tracePt t="91952" x="5322888" y="5394325"/>
          <p14:tracePt t="91969" x="5329238" y="5400675"/>
          <p14:tracePt t="92016" x="5337175" y="5408613"/>
          <p14:tracePt t="92032" x="5343525" y="5408613"/>
          <p14:tracePt t="92048" x="5357813" y="5408613"/>
          <p14:tracePt t="92056" x="5365750" y="5408613"/>
          <p14:tracePt t="92072" x="5372100" y="5408613"/>
          <p14:tracePt t="92088" x="5386388" y="5408613"/>
          <p14:tracePt t="92112" x="5394325" y="5408613"/>
          <p14:tracePt t="92152" x="5400675" y="5408613"/>
          <p14:tracePt t="92200" x="5408613" y="5400675"/>
          <p14:tracePt t="92264" x="5408613" y="5386388"/>
          <p14:tracePt t="92304" x="5414963" y="5386388"/>
          <p14:tracePt t="92320" x="5414963" y="5380038"/>
          <p14:tracePt t="92336" x="5414963" y="5372100"/>
          <p14:tracePt t="92352" x="5414963" y="5365750"/>
          <p14:tracePt t="92353" x="5414963" y="5357813"/>
          <p14:tracePt t="92369" x="5414963" y="5351463"/>
          <p14:tracePt t="92385" x="5414963" y="5343525"/>
          <p14:tracePt t="92402" x="5408613" y="5337175"/>
          <p14:tracePt t="92419" x="5400675" y="5322888"/>
          <p14:tracePt t="92435" x="5386388" y="5314950"/>
          <p14:tracePt t="92452" x="5380038" y="5308600"/>
          <p14:tracePt t="92468" x="5372100" y="5300663"/>
          <p14:tracePt t="92485" x="5351463" y="5286375"/>
          <p14:tracePt t="92502" x="5322888" y="5272088"/>
          <p14:tracePt t="92518" x="5294313" y="5265738"/>
          <p14:tracePt t="92535" x="5237163" y="5243513"/>
          <p14:tracePt t="92552" x="5194300" y="5237163"/>
          <p14:tracePt t="92569" x="5165725" y="5229225"/>
          <p14:tracePt t="92585" x="5137150" y="5229225"/>
          <p14:tracePt t="92602" x="5108575" y="5222875"/>
          <p14:tracePt t="92618" x="5072063" y="5208588"/>
          <p14:tracePt t="92635" x="5051425" y="5208588"/>
          <p14:tracePt t="92652" x="5029200" y="5194300"/>
          <p14:tracePt t="92669" x="5008563" y="5186363"/>
          <p14:tracePt t="92685" x="4994275" y="5172075"/>
          <p14:tracePt t="92702" x="4972050" y="5165725"/>
          <p14:tracePt t="92719" x="4937125" y="5151438"/>
          <p14:tracePt t="92735" x="4900613" y="5137150"/>
          <p14:tracePt t="92752" x="4851400" y="5122863"/>
          <p14:tracePt t="92769" x="4829175" y="5114925"/>
          <p14:tracePt t="92785" x="4814888" y="5114925"/>
          <p14:tracePt t="92802" x="4808538" y="5114925"/>
          <p14:tracePt t="92818" x="4794250" y="5122863"/>
          <p14:tracePt t="92835" x="4786313" y="5129213"/>
          <p14:tracePt t="92852" x="4779963" y="5143500"/>
          <p14:tracePt t="92868" x="4772025" y="5143500"/>
          <p14:tracePt t="92885" x="4765675" y="5151438"/>
          <p14:tracePt t="92960" x="4765675" y="5165725"/>
          <p14:tracePt t="93032" x="4779963" y="5165725"/>
          <p14:tracePt t="93044" x="4786313" y="5165725"/>
          <p14:tracePt t="93044" x="4800600" y="5165725"/>
          <p14:tracePt t="93051" x="4851400" y="5143500"/>
          <p14:tracePt t="93068" x="4900613" y="5122863"/>
          <p14:tracePt t="93085" x="4951413" y="5094288"/>
          <p14:tracePt t="93102" x="4965700" y="5072063"/>
          <p14:tracePt t="93118" x="4979988" y="5057775"/>
          <p14:tracePt t="93135" x="4986338" y="5043488"/>
          <p14:tracePt t="93151" x="4994275" y="5043488"/>
          <p14:tracePt t="93208" x="4994275" y="5037138"/>
          <p14:tracePt t="93222" x="5000625" y="5037138"/>
          <p14:tracePt t="93264" x="5008563" y="5029200"/>
          <p14:tracePt t="93280" x="5008563" y="5022850"/>
          <p14:tracePt t="93296" x="5014913" y="5008563"/>
          <p14:tracePt t="93312" x="5014913" y="5000625"/>
          <p14:tracePt t="93328" x="5022850" y="4986338"/>
          <p14:tracePt t="93344" x="5029200" y="4979988"/>
          <p14:tracePt t="93352" x="5029200" y="4972050"/>
          <p14:tracePt t="93352" x="5029200" y="4965700"/>
          <p14:tracePt t="93368" x="5037138" y="4957763"/>
          <p14:tracePt t="93385" x="5037138" y="4951413"/>
          <p14:tracePt t="93424" x="5037138" y="4943475"/>
          <p14:tracePt t="93440" x="5043488" y="4937125"/>
          <p14:tracePt t="93480" x="5043488" y="4929188"/>
          <p14:tracePt t="93494" x="5037138" y="4929188"/>
          <p14:tracePt t="93504" x="5029200" y="4929188"/>
          <p14:tracePt t="93528" x="5022850" y="4929188"/>
          <p14:tracePt t="93544" x="5014913" y="4929188"/>
          <p14:tracePt t="93560" x="5000625" y="4929188"/>
          <p14:tracePt t="93584" x="4994275" y="4929188"/>
          <p14:tracePt t="93592" x="4986338" y="4929188"/>
          <p14:tracePt t="93608" x="4979988" y="4937125"/>
          <p14:tracePt t="93624" x="4972050" y="4937125"/>
          <p14:tracePt t="93634" x="4965700" y="4937125"/>
          <p14:tracePt t="93635" x="4965700" y="4943475"/>
          <p14:tracePt t="93651" x="4957763" y="4943475"/>
          <p14:tracePt t="93668" x="4943475" y="4943475"/>
          <p14:tracePt t="93712" x="4929188" y="4943475"/>
          <p14:tracePt t="93736" x="4922838" y="4943475"/>
          <p14:tracePt t="93760" x="4908550" y="4951413"/>
          <p14:tracePt t="93776" x="4900613" y="4951413"/>
          <p14:tracePt t="93794" x="4894263" y="4951413"/>
          <p14:tracePt t="93794" x="4886325" y="4951413"/>
          <p14:tracePt t="93824" x="4879975" y="4951413"/>
          <p14:tracePt t="93848" x="4865688" y="4951413"/>
          <p14:tracePt t="93879" x="4857750" y="4951413"/>
          <p14:tracePt t="93896" x="4857750" y="4957763"/>
          <p14:tracePt t="93904" x="4851400" y="4957763"/>
          <p14:tracePt t="93920" x="4843463" y="4957763"/>
          <p14:tracePt t="93920" x="4837113" y="4957763"/>
          <p14:tracePt t="93934" x="4829175" y="4972050"/>
          <p14:tracePt t="93951" x="4822825" y="4972050"/>
          <p14:tracePt t="93968" x="4814888" y="4979988"/>
          <p14:tracePt t="93985" x="4814888" y="4986338"/>
          <p14:tracePt t="94001" x="4808538" y="5000625"/>
          <p14:tracePt t="94018" x="4800600" y="5000625"/>
          <p14:tracePt t="94034" x="4800600" y="5008563"/>
          <p14:tracePt t="94051" x="4800600" y="5014913"/>
          <p14:tracePt t="94068" x="4794250" y="5022850"/>
          <p14:tracePt t="94112" x="4786313" y="5037138"/>
          <p14:tracePt t="94152" x="4786313" y="5043488"/>
          <p14:tracePt t="94176" x="4786313" y="5057775"/>
          <p14:tracePt t="94208" x="4786313" y="5065713"/>
          <p14:tracePt t="94224" x="4786313" y="5072063"/>
          <p14:tracePt t="94234" x="4786313" y="5080000"/>
          <p14:tracePt t="94235" x="4786313" y="5086350"/>
          <p14:tracePt t="94251" x="4786313" y="5094288"/>
          <p14:tracePt t="94268" x="4794250" y="5100638"/>
          <p14:tracePt t="94284" x="4800600" y="5108575"/>
          <p14:tracePt t="94301" x="4814888" y="5122863"/>
          <p14:tracePt t="94318" x="4829175" y="5129213"/>
          <p14:tracePt t="94334" x="4843463" y="5129213"/>
          <p14:tracePt t="94351" x="4865688" y="5137150"/>
          <p14:tracePt t="94368" x="4879975" y="5137150"/>
          <p14:tracePt t="94384" x="4894263" y="5137150"/>
          <p14:tracePt t="94401" x="4908550" y="5137150"/>
          <p14:tracePt t="94418" x="4922838" y="5137150"/>
          <p14:tracePt t="94434" x="4937125" y="5137150"/>
          <p14:tracePt t="94451" x="4951413" y="5137150"/>
          <p14:tracePt t="94468" x="4965700" y="5137150"/>
          <p14:tracePt t="94484" x="4979988" y="5129213"/>
          <p14:tracePt t="94501" x="4986338" y="5129213"/>
          <p14:tracePt t="94518" x="4994275" y="5122863"/>
          <p14:tracePt t="94534" x="5000625" y="5122863"/>
          <p14:tracePt t="94551" x="5000625" y="5114925"/>
          <p14:tracePt t="94551" x="5014913" y="5114925"/>
          <p14:tracePt t="94592" x="5022850" y="5108575"/>
          <p14:tracePt t="94624" x="5029200" y="5100638"/>
          <p14:tracePt t="94648" x="5037138" y="5094288"/>
          <p14:tracePt t="94664" x="5043488" y="5086350"/>
          <p14:tracePt t="94672" x="5051425" y="5086350"/>
          <p14:tracePt t="94680" x="5051425" y="5080000"/>
          <p14:tracePt t="94688" x="5065713" y="5072063"/>
          <p14:tracePt t="94701" x="5072063" y="5057775"/>
          <p14:tracePt t="94717" x="5080000" y="5043488"/>
          <p14:tracePt t="94734" x="5086350" y="5029200"/>
          <p14:tracePt t="94752" x="5094288" y="5014913"/>
          <p14:tracePt t="94768" x="5094288" y="5000625"/>
          <p14:tracePt t="94808" x="5094288" y="4994275"/>
          <p14:tracePt t="94824" x="5094288" y="4979988"/>
          <p14:tracePt t="94834" x="5094288" y="4972050"/>
          <p14:tracePt t="94840" x="5094288" y="4965700"/>
          <p14:tracePt t="94851" x="5094288" y="4937125"/>
          <p14:tracePt t="94867" x="5080000" y="4914900"/>
          <p14:tracePt t="94884" x="5057775" y="4886325"/>
          <p14:tracePt t="94901" x="5037138" y="4851400"/>
          <p14:tracePt t="94918" x="5014913" y="4829175"/>
          <p14:tracePt t="94934" x="4986338" y="4808538"/>
          <p14:tracePt t="94951" x="4972050" y="4786313"/>
          <p14:tracePt t="94967" x="4957763" y="4779963"/>
          <p14:tracePt t="94984" x="4951413" y="4772025"/>
          <p14:tracePt t="95001" x="4943475" y="4765675"/>
          <p14:tracePt t="95040" x="4929188" y="4757738"/>
          <p14:tracePt t="95064" x="4929188" y="4751388"/>
          <p14:tracePt t="95076" x="4914900" y="4751388"/>
          <p14:tracePt t="95088" x="4908550" y="4743450"/>
          <p14:tracePt t="95096" x="4900613" y="4737100"/>
          <p14:tracePt t="95101" x="4886325" y="4729163"/>
          <p14:tracePt t="95117" x="4879975" y="4722813"/>
          <p14:tracePt t="95134" x="4865688" y="4722813"/>
          <p14:tracePt t="95232" x="4857750" y="4722813"/>
          <p14:tracePt t="95256" x="4851400" y="4722813"/>
          <p14:tracePt t="95280" x="4857750" y="4729163"/>
          <p14:tracePt t="95288" x="4872038" y="4737100"/>
          <p14:tracePt t="95293" x="4879975" y="4743450"/>
          <p14:tracePt t="95301" x="4929188" y="4757738"/>
          <p14:tracePt t="95317" x="4986338" y="4786313"/>
          <p14:tracePt t="95334" x="5051425" y="4814888"/>
          <p14:tracePt t="95351" x="5108575" y="4851400"/>
          <p14:tracePt t="95367" x="5172075" y="4900613"/>
          <p14:tracePt t="95384" x="5200650" y="4929188"/>
          <p14:tracePt t="95401" x="5222875" y="4957763"/>
          <p14:tracePt t="95418" x="5243513" y="4994275"/>
          <p14:tracePt t="95434" x="5272088" y="5037138"/>
          <p14:tracePt t="95451" x="5294313" y="5080000"/>
          <p14:tracePt t="95467" x="5329238" y="5129213"/>
          <p14:tracePt t="95484" x="5357813" y="5172075"/>
          <p14:tracePt t="95500" x="5386388" y="5200650"/>
          <p14:tracePt t="95517" x="5414963" y="5237163"/>
          <p14:tracePt t="95534" x="5429250" y="5257800"/>
          <p14:tracePt t="95551" x="5443538" y="5272088"/>
          <p14:tracePt t="95567" x="5451475" y="5286375"/>
          <p14:tracePt t="98048" x="5457825" y="5280025"/>
          <p14:tracePt t="98432" x="5437188" y="5294313"/>
          <p14:tracePt t="98440" x="5429250" y="5294313"/>
          <p14:tracePt t="98448" x="5422900" y="5300663"/>
          <p14:tracePt t="98450" x="5380038" y="5329238"/>
          <p14:tracePt t="98466" x="5322888" y="5351463"/>
          <p14:tracePt t="98483" x="5257800" y="5386388"/>
          <p14:tracePt t="98499" x="5186363" y="5429250"/>
          <p14:tracePt t="98516" x="5129213" y="5472113"/>
          <p14:tracePt t="98533" x="5057775" y="5522913"/>
          <p14:tracePt t="98550" x="5000625" y="5565775"/>
          <p14:tracePt t="98566" x="4929188" y="5600700"/>
          <p14:tracePt t="98583" x="4872038" y="5637213"/>
          <p14:tracePt t="98583" x="4837113" y="5657850"/>
          <p14:tracePt t="98600" x="4786313" y="5686425"/>
          <p14:tracePt t="98616" x="4751388" y="5708650"/>
          <p14:tracePt t="98633" x="4722813" y="5722938"/>
          <p14:tracePt t="98649" x="4708525" y="5743575"/>
          <p14:tracePt t="98666" x="4694238" y="5751513"/>
          <p14:tracePt t="98683" x="4679950" y="5757863"/>
          <p14:tracePt t="98699" x="4672013" y="5765800"/>
          <p14:tracePt t="98716" x="4665663" y="5772150"/>
          <p14:tracePt t="98840" x="4672013" y="5765800"/>
          <p14:tracePt t="98856" x="4679950" y="5751513"/>
          <p14:tracePt t="98866" x="4686300" y="5751513"/>
          <p14:tracePt t="98866" x="4708525" y="5729288"/>
          <p14:tracePt t="98882" x="4714875" y="5715000"/>
          <p14:tracePt t="98900" x="4729163" y="5694363"/>
          <p14:tracePt t="98916" x="4729163" y="5686425"/>
          <p14:tracePt t="98933" x="4729163" y="5680075"/>
          <p14:tracePt t="98949" x="4737100" y="5680075"/>
          <p14:tracePt t="98966" x="4737100" y="5672138"/>
          <p14:tracePt t="99360" x="4743450" y="5672138"/>
          <p14:tracePt t="99368" x="4751388" y="5672138"/>
          <p14:tracePt t="99384" x="4757738" y="5672138"/>
          <p14:tracePt t="99391" x="4765675" y="5672138"/>
          <p14:tracePt t="99399" x="4786313" y="5680075"/>
          <p14:tracePt t="99416" x="4808538" y="5680075"/>
          <p14:tracePt t="99433" x="4829175" y="5694363"/>
          <p14:tracePt t="99449" x="4851400" y="5700713"/>
          <p14:tracePt t="99466" x="4872038" y="5708650"/>
          <p14:tracePt t="99482" x="4908550" y="5715000"/>
          <p14:tracePt t="99499" x="4929188" y="5729288"/>
          <p14:tracePt t="99516" x="4951413" y="5737225"/>
          <p14:tracePt t="99532" x="4972050" y="5743575"/>
          <p14:tracePt t="99549" x="4994275" y="5751513"/>
          <p14:tracePt t="99566" x="5008563" y="5765800"/>
          <p14:tracePt t="99582" x="5029200" y="5772150"/>
          <p14:tracePt t="99599" x="5051425" y="5780088"/>
          <p14:tracePt t="99616" x="5065713" y="5794375"/>
          <p14:tracePt t="99632" x="5086350" y="5794375"/>
          <p14:tracePt t="99649" x="5100638" y="5808663"/>
          <p14:tracePt t="99666" x="5122863" y="5815013"/>
          <p14:tracePt t="99682" x="5143500" y="5829300"/>
          <p14:tracePt t="99699" x="5165725" y="5837238"/>
          <p14:tracePt t="99716" x="5180013" y="5843588"/>
          <p14:tracePt t="99732" x="5200650" y="5851525"/>
          <p14:tracePt t="99749" x="5214938" y="5865813"/>
          <p14:tracePt t="99766" x="5237163" y="5872163"/>
          <p14:tracePt t="99782" x="5272088" y="5886450"/>
          <p14:tracePt t="99799" x="5314950" y="5900738"/>
          <p14:tracePt t="99816" x="5343525" y="5915025"/>
          <p14:tracePt t="99833" x="5380038" y="5929313"/>
          <p14:tracePt t="99849" x="5408613" y="5937250"/>
          <p14:tracePt t="99866" x="5451475" y="5951538"/>
          <p14:tracePt t="99882" x="5480050" y="5957888"/>
          <p14:tracePt t="99899" x="5514975" y="5965825"/>
          <p14:tracePt t="99915" x="5557838" y="5972175"/>
          <p14:tracePt t="99932" x="5600700" y="5980113"/>
          <p14:tracePt t="99949" x="5657850" y="5994400"/>
          <p14:tracePt t="99966" x="5694363" y="6000750"/>
          <p14:tracePt t="99982" x="5729288" y="6008688"/>
          <p14:tracePt t="99982" x="5743575" y="6022975"/>
          <p14:tracePt t="99999" x="5765800" y="6022975"/>
          <p14:tracePt t="100016" x="5794375" y="6037263"/>
          <p14:tracePt t="100032" x="5808663" y="6037263"/>
          <p14:tracePt t="100049" x="5815013" y="6043613"/>
          <p14:tracePt t="100065" x="5822950" y="6051550"/>
          <p14:tracePt t="100103" x="5837238" y="6051550"/>
          <p14:tracePt t="100120" x="5837238" y="6057900"/>
          <p14:tracePt t="100136" x="5843588" y="6065838"/>
          <p14:tracePt t="100160" x="5851525" y="6080125"/>
          <p14:tracePt t="100176" x="5857875" y="6080125"/>
          <p14:tracePt t="100184" x="5857875" y="6086475"/>
          <p14:tracePt t="100200" x="5865813" y="6094413"/>
          <p14:tracePt t="100217" x="5872163" y="6100763"/>
          <p14:tracePt t="100217" x="5880100" y="6108700"/>
          <p14:tracePt t="100233" x="5900738" y="6122988"/>
          <p14:tracePt t="100250" x="5922963" y="6137275"/>
          <p14:tracePt t="100266" x="5943600" y="6151563"/>
          <p14:tracePt t="100283" x="5986463" y="6165850"/>
          <p14:tracePt t="100300" x="6022975" y="6180138"/>
          <p14:tracePt t="100316" x="6065838" y="6186488"/>
          <p14:tracePt t="100334" x="6086475" y="6194425"/>
          <p14:tracePt t="100350" x="6094413" y="6194425"/>
          <p14:tracePt t="100367" x="6100763" y="6194425"/>
          <p14:tracePt t="100648" x="6094413" y="6200775"/>
          <p14:tracePt t="100675" x="6094413" y="6208713"/>
          <p14:tracePt t="100896" x="6100763" y="6208713"/>
          <p14:tracePt t="100904" x="6115050" y="6208713"/>
          <p14:tracePt t="100912" x="6129338" y="6200775"/>
          <p14:tracePt t="100920" x="6151563" y="6194425"/>
          <p14:tracePt t="100933" x="6172200" y="6194425"/>
          <p14:tracePt t="100949" x="6200775" y="6180138"/>
          <p14:tracePt t="100966" x="6229350" y="6157913"/>
          <p14:tracePt t="100983" x="6251575" y="6151563"/>
          <p14:tracePt t="101000" x="6286500" y="6129338"/>
          <p14:tracePt t="101016" x="6329363" y="6100763"/>
          <p14:tracePt t="101033" x="6351588" y="6080125"/>
          <p14:tracePt t="101049" x="6372225" y="6065838"/>
          <p14:tracePt t="101066" x="6394450" y="6043613"/>
          <p14:tracePt t="101083" x="6408738" y="6022975"/>
          <p14:tracePt t="101099" x="6443663" y="5994400"/>
          <p14:tracePt t="101116" x="6465888" y="5965825"/>
          <p14:tracePt t="101133" x="6500813" y="5937250"/>
          <p14:tracePt t="101150" x="6537325" y="5900738"/>
          <p14:tracePt t="101166" x="6572250" y="5872163"/>
          <p14:tracePt t="101183" x="6600825" y="5843588"/>
          <p14:tracePt t="101199" x="6637338" y="5815013"/>
          <p14:tracePt t="101199" x="6651625" y="5808663"/>
          <p14:tracePt t="101216" x="6686550" y="5780088"/>
          <p14:tracePt t="101233" x="6723063" y="5751513"/>
          <p14:tracePt t="101249" x="6765925" y="5722938"/>
          <p14:tracePt t="101266" x="6808788" y="5700713"/>
          <p14:tracePt t="101283" x="6829425" y="5686425"/>
          <p14:tracePt t="101299" x="6858000" y="5672138"/>
          <p14:tracePt t="101316" x="6872288" y="5665788"/>
          <p14:tracePt t="101333" x="6894513" y="5657850"/>
          <p14:tracePt t="101349" x="6908800" y="5651500"/>
          <p14:tracePt t="101367" x="6915150" y="5643563"/>
          <p14:tracePt t="101383" x="6943725" y="5637213"/>
          <p14:tracePt t="101400" x="6972300" y="5614988"/>
          <p14:tracePt t="101416" x="7000875" y="5608638"/>
          <p14:tracePt t="101433" x="7023100" y="5600700"/>
          <p14:tracePt t="101449" x="7043738" y="5586413"/>
          <p14:tracePt t="101466" x="7072313" y="5580063"/>
          <p14:tracePt t="101483" x="7086600" y="5565775"/>
          <p14:tracePt t="101499" x="7100888" y="5557838"/>
          <p14:tracePt t="101516" x="7115175" y="5543550"/>
          <p14:tracePt t="101533" x="7129463" y="5537200"/>
          <p14:tracePt t="101549" x="7137400" y="5529263"/>
          <p14:tracePt t="101566" x="7143750" y="5529263"/>
          <p14:tracePt t="101583" x="7158038" y="5514975"/>
          <p14:tracePt t="101599" x="7165975" y="5500688"/>
          <p14:tracePt t="101616" x="7172325" y="5494338"/>
          <p14:tracePt t="101632" x="7186613" y="5486400"/>
          <p14:tracePt t="101649" x="7186613" y="5480050"/>
          <p14:tracePt t="101666" x="7194550" y="5480050"/>
          <p14:tracePt t="101683" x="7200900" y="5472113"/>
          <p14:tracePt t="101699" x="7208838" y="5472113"/>
          <p14:tracePt t="101776" x="7208838" y="5465763"/>
          <p14:tracePt t="101848" x="7208838" y="5480050"/>
          <p14:tracePt t="101865" x="7194550" y="5486400"/>
          <p14:tracePt t="101866" x="7186613" y="5494338"/>
          <p14:tracePt t="101882" x="7180263" y="5500688"/>
          <p14:tracePt t="101899" x="7172325" y="5508625"/>
          <p14:tracePt t="101916" x="7158038" y="5514975"/>
          <p14:tracePt t="101933" x="7143750" y="5522913"/>
          <p14:tracePt t="101949" x="7137400" y="5529263"/>
          <p14:tracePt t="101966" x="7123113" y="5537200"/>
          <p14:tracePt t="101982" x="7108825" y="5543550"/>
          <p14:tracePt t="101999" x="7094538" y="5557838"/>
          <p14:tracePt t="102016" x="7072313" y="5565775"/>
          <p14:tracePt t="102033" x="7065963" y="5580063"/>
          <p14:tracePt t="102049" x="7051675" y="5586413"/>
          <p14:tracePt t="102066" x="7037388" y="5594350"/>
          <p14:tracePt t="102082" x="7029450" y="5600700"/>
          <p14:tracePt t="102099" x="7023100" y="5614988"/>
          <p14:tracePt t="102116" x="7015163" y="5622925"/>
          <p14:tracePt t="102132" x="6994525" y="5637213"/>
          <p14:tracePt t="102149" x="6980238" y="5651500"/>
          <p14:tracePt t="102166" x="6951663" y="5672138"/>
          <p14:tracePt t="102182" x="6915150" y="5694363"/>
          <p14:tracePt t="102199" x="6886575" y="5722938"/>
          <p14:tracePt t="102216" x="6843713" y="5751513"/>
          <p14:tracePt t="102232" x="6815138" y="5772150"/>
          <p14:tracePt t="102249" x="6794500" y="5794375"/>
          <p14:tracePt t="102266" x="6780213" y="5808663"/>
          <p14:tracePt t="102282" x="6772275" y="5815013"/>
          <p14:tracePt t="102299" x="6765925" y="5815013"/>
          <p14:tracePt t="102316" x="6751638" y="5829300"/>
          <p14:tracePt t="102332" x="6743700" y="5837238"/>
          <p14:tracePt t="102350" x="6737350" y="5837238"/>
          <p14:tracePt t="102366" x="6723063" y="5851525"/>
          <p14:tracePt t="102382" x="6708775" y="5857875"/>
          <p14:tracePt t="102399" x="6694488" y="5872163"/>
          <p14:tracePt t="102415" x="6657975" y="5894388"/>
          <p14:tracePt t="102433" x="6637338" y="5915025"/>
          <p14:tracePt t="102449" x="6608763" y="5937250"/>
          <p14:tracePt t="102466" x="6572250" y="5965825"/>
          <p14:tracePt t="102482" x="6543675" y="5986463"/>
          <p14:tracePt t="102499" x="6508750" y="6008688"/>
          <p14:tracePt t="102515" x="6486525" y="6022975"/>
          <p14:tracePt t="102532" x="6465888" y="6043613"/>
          <p14:tracePt t="102549" x="6451600" y="6051550"/>
          <p14:tracePt t="102566" x="6429375" y="6057900"/>
          <p14:tracePt t="102582" x="6408738" y="6072188"/>
          <p14:tracePt t="102599" x="6386513" y="6094413"/>
          <p14:tracePt t="102616" x="6357938" y="6108700"/>
          <p14:tracePt t="102632" x="6337300" y="6115050"/>
          <p14:tracePt t="102649" x="6315075" y="6122988"/>
          <p14:tracePt t="102665" x="6286500" y="6137275"/>
          <p14:tracePt t="102682" x="6265863" y="6143625"/>
          <p14:tracePt t="102699" x="6237288" y="6143625"/>
          <p14:tracePt t="102716" x="6208713" y="6151563"/>
          <p14:tracePt t="102732" x="6172200" y="6157913"/>
          <p14:tracePt t="102749" x="6129338" y="6165850"/>
          <p14:tracePt t="102765" x="6094413" y="6172200"/>
          <p14:tracePt t="102782" x="6043613" y="6172200"/>
          <p14:tracePt t="102799" x="5994400" y="6180138"/>
          <p14:tracePt t="102816" x="5957888" y="6186488"/>
          <p14:tracePt t="102832" x="5900738" y="6186488"/>
          <p14:tracePt t="102849" x="5857875" y="6186488"/>
          <p14:tracePt t="102866" x="5808663" y="6172200"/>
          <p14:tracePt t="102882" x="5765800" y="6165850"/>
          <p14:tracePt t="102899" x="5722938" y="6143625"/>
          <p14:tracePt t="102915" x="5694363" y="6129338"/>
          <p14:tracePt t="102932" x="5651500" y="6115050"/>
          <p14:tracePt t="102949" x="5614988" y="6094413"/>
          <p14:tracePt t="102966" x="5572125" y="6080125"/>
          <p14:tracePt t="102982" x="5529263" y="6065838"/>
          <p14:tracePt t="102999" x="5472113" y="6037263"/>
          <p14:tracePt t="103015" x="5394325" y="6015038"/>
          <p14:tracePt t="103032" x="5329238" y="5994400"/>
          <p14:tracePt t="103049" x="5243513" y="5965825"/>
          <p14:tracePt t="103065" x="5172075" y="5937250"/>
          <p14:tracePt t="103082" x="5086350" y="5908675"/>
          <p14:tracePt t="103099" x="5008563" y="5872163"/>
          <p14:tracePt t="103115" x="4951413" y="5851525"/>
          <p14:tracePt t="103132" x="4922838" y="5829300"/>
          <p14:tracePt t="103149" x="4894263" y="5815013"/>
          <p14:tracePt t="103165" x="4872038" y="5808663"/>
          <p14:tracePt t="103182" x="4851400" y="5794375"/>
          <p14:tracePt t="103199" x="4843463" y="5786438"/>
          <p14:tracePt t="103215" x="4837113" y="5780088"/>
          <p14:tracePt t="103232" x="4829175" y="5772150"/>
          <p14:tracePt t="103249" x="4822825" y="5757863"/>
          <p14:tracePt t="103265" x="4822825" y="5751513"/>
          <p14:tracePt t="103282" x="4822825" y="5743575"/>
          <p14:tracePt t="103299" x="4814888" y="5722938"/>
          <p14:tracePt t="103315" x="4814888" y="5708650"/>
          <p14:tracePt t="103332" x="4808538" y="5686425"/>
          <p14:tracePt t="103349" x="4800600" y="5657850"/>
          <p14:tracePt t="103366" x="4800600" y="5643563"/>
          <p14:tracePt t="103382" x="4800600" y="5629275"/>
          <p14:tracePt t="103399" x="4800600" y="5622925"/>
          <p14:tracePt t="103415" x="4800600" y="5614988"/>
          <p14:tracePt t="103544" x="4800600" y="5622925"/>
          <p14:tracePt t="103584" x="4800600" y="5629275"/>
          <p14:tracePt t="103600" x="4800600" y="5637213"/>
          <p14:tracePt t="103616" x="4808538" y="5643563"/>
          <p14:tracePt t="103632" x="4814888" y="5651500"/>
          <p14:tracePt t="103633" x="4829175" y="5657850"/>
          <p14:tracePt t="103649" x="4843463" y="5672138"/>
          <p14:tracePt t="103665" x="4851400" y="5680075"/>
          <p14:tracePt t="103682" x="4872038" y="5686425"/>
          <p14:tracePt t="103698" x="4886325" y="5694363"/>
          <p14:tracePt t="103715" x="4900613" y="5708650"/>
          <p14:tracePt t="103732" x="4929188" y="5722938"/>
          <p14:tracePt t="103749" x="4951413" y="5737225"/>
          <p14:tracePt t="103765" x="4986338" y="5751513"/>
          <p14:tracePt t="103782" x="5022850" y="5772150"/>
          <p14:tracePt t="103798" x="5072063" y="5786438"/>
          <p14:tracePt t="103815" x="5114925" y="5800725"/>
          <p14:tracePt t="103832" x="5200650" y="5843588"/>
          <p14:tracePt t="103849" x="5257800" y="5857875"/>
          <p14:tracePt t="103865" x="5314950" y="5886450"/>
          <p14:tracePt t="103882" x="5343525" y="5900738"/>
          <p14:tracePt t="103898" x="5380038" y="5915025"/>
          <p14:tracePt t="103915" x="5414963" y="5929313"/>
          <p14:tracePt t="103932" x="5451475" y="5943600"/>
          <p14:tracePt t="103948" x="5480050" y="5957888"/>
          <p14:tracePt t="103965" x="5514975" y="5972175"/>
          <p14:tracePt t="103982" x="5537200" y="5986463"/>
          <p14:tracePt t="103998" x="5580063" y="6008688"/>
          <p14:tracePt t="104015" x="5608638" y="6022975"/>
          <p14:tracePt t="104015" x="5629275" y="6029325"/>
          <p14:tracePt t="104032" x="5657850" y="6037263"/>
          <p14:tracePt t="104048" x="5680075" y="6043613"/>
          <p14:tracePt t="104065" x="5708650" y="6057900"/>
          <p14:tracePt t="104081" x="5743575" y="6065838"/>
          <p14:tracePt t="104098" x="5772150" y="6072188"/>
          <p14:tracePt t="104115" x="5808663" y="6080125"/>
          <p14:tracePt t="104132" x="5829300" y="6086475"/>
          <p14:tracePt t="104148" x="5857875" y="6086475"/>
          <p14:tracePt t="104165" x="5880100" y="6094413"/>
          <p14:tracePt t="104182" x="5900738" y="6100763"/>
          <p14:tracePt t="104198" x="5922963" y="6100763"/>
          <p14:tracePt t="104215" x="5943600" y="6108700"/>
          <p14:tracePt t="104231" x="5986463" y="6108700"/>
          <p14:tracePt t="104249" x="6008688" y="6115050"/>
          <p14:tracePt t="104265" x="6029325" y="6115050"/>
          <p14:tracePt t="104282" x="6057900" y="6122988"/>
          <p14:tracePt t="104298" x="6086475" y="6122988"/>
          <p14:tracePt t="104315" x="6122988" y="6122988"/>
          <p14:tracePt t="104331" x="6157913" y="6129338"/>
          <p14:tracePt t="104348" x="6194425" y="6129338"/>
          <p14:tracePt t="104365" x="6229350" y="6129338"/>
          <p14:tracePt t="104382" x="6265863" y="6129338"/>
          <p14:tracePt t="104398" x="6300788" y="6129338"/>
          <p14:tracePt t="104415" x="6323013" y="6122988"/>
          <p14:tracePt t="104432" x="6351588" y="6115050"/>
          <p14:tracePt t="104448" x="6380163" y="6100763"/>
          <p14:tracePt t="104465" x="6394450" y="6100763"/>
          <p14:tracePt t="104481" x="6415088" y="6080125"/>
          <p14:tracePt t="104498" x="6437313" y="6080125"/>
          <p14:tracePt t="104515" x="6457950" y="6065838"/>
          <p14:tracePt t="104532" x="6486525" y="6043613"/>
          <p14:tracePt t="104548" x="6515100" y="6029325"/>
          <p14:tracePt t="104565" x="6551613" y="6000750"/>
          <p14:tracePt t="104581" x="6586538" y="5972175"/>
          <p14:tracePt t="104598" x="6629400" y="5943600"/>
          <p14:tracePt t="104615" x="6665913" y="5915025"/>
          <p14:tracePt t="104632" x="6729413" y="5865813"/>
          <p14:tracePt t="104648" x="6772275" y="5829300"/>
          <p14:tracePt t="104665" x="6815138" y="5800725"/>
          <p14:tracePt t="104682" x="6851650" y="5772150"/>
          <p14:tracePt t="104698" x="6886575" y="5743575"/>
          <p14:tracePt t="104715" x="6915150" y="5722938"/>
          <p14:tracePt t="104731" x="6937375" y="5708650"/>
          <p14:tracePt t="104748" x="6958013" y="5694363"/>
          <p14:tracePt t="104765" x="6986588" y="5672138"/>
          <p14:tracePt t="104782" x="7015163" y="5651500"/>
          <p14:tracePt t="104798" x="7043738" y="5629275"/>
          <p14:tracePt t="104815" x="7080250" y="5614988"/>
          <p14:tracePt t="104831" x="7115175" y="5580063"/>
          <p14:tracePt t="104848" x="7137400" y="5557838"/>
          <p14:tracePt t="104865" x="7158038" y="5537200"/>
          <p14:tracePt t="104882" x="7172325" y="5514975"/>
          <p14:tracePt t="104898" x="7186613" y="5508625"/>
          <p14:tracePt t="104915" x="7194550" y="5494338"/>
          <p14:tracePt t="104953" x="7200900" y="5480050"/>
          <p14:tracePt t="104963" x="7208838" y="5480050"/>
          <p14:tracePt t="104981" x="7208838" y="5472113"/>
          <p14:tracePt t="104982" x="7215188" y="5465763"/>
          <p14:tracePt t="104998" x="7215188" y="5457825"/>
          <p14:tracePt t="105014" x="7223125" y="5457825"/>
          <p14:tracePt t="105072" x="7229475" y="5451475"/>
          <p14:tracePt t="105128" x="7229475" y="5457825"/>
          <p14:tracePt t="105136" x="7215188" y="5465763"/>
          <p14:tracePt t="105144" x="7200900" y="5480050"/>
          <p14:tracePt t="105151" x="7172325" y="5500688"/>
          <p14:tracePt t="105164" x="7137400" y="5529263"/>
          <p14:tracePt t="105181" x="7108825" y="5557838"/>
          <p14:tracePt t="105198" x="7072313" y="5586413"/>
          <p14:tracePt t="105215" x="7037388" y="5614988"/>
          <p14:tracePt t="105231" x="7000875" y="5643563"/>
          <p14:tracePt t="105231" x="6986588" y="5657850"/>
          <p14:tracePt t="105248" x="6937375" y="5686425"/>
          <p14:tracePt t="105265" x="6886575" y="5722938"/>
          <p14:tracePt t="105281" x="6815138" y="5772150"/>
          <p14:tracePt t="105298" x="6737350" y="5829300"/>
          <p14:tracePt t="105315" x="6651625" y="5900738"/>
          <p14:tracePt t="105331" x="6551613" y="5965825"/>
          <p14:tracePt t="105348" x="6465888" y="6029325"/>
          <p14:tracePt t="105364" x="6365875" y="6094413"/>
          <p14:tracePt t="105381" x="6300788" y="6137275"/>
          <p14:tracePt t="105398" x="6237288" y="6165850"/>
          <p14:tracePt t="105415" x="6208713" y="6180138"/>
          <p14:tracePt t="105431" x="6180138" y="6194425"/>
          <p14:tracePt t="105448" x="6165850" y="6200775"/>
          <p14:tracePt t="105465" x="6151563" y="6200775"/>
          <p14:tracePt t="105481" x="6122988" y="6200775"/>
          <p14:tracePt t="105498" x="6108700" y="6208713"/>
          <p14:tracePt t="105514" x="6086475" y="6208713"/>
          <p14:tracePt t="105531" x="6057900" y="6208713"/>
          <p14:tracePt t="105548" x="5994400" y="6208713"/>
          <p14:tracePt t="105565" x="5894388" y="6200775"/>
          <p14:tracePt t="105581" x="5815013" y="6186488"/>
          <p14:tracePt t="105598" x="5743575" y="6180138"/>
          <p14:tracePt t="105614" x="5694363" y="6172200"/>
          <p14:tracePt t="105631" x="5651500" y="6172200"/>
          <p14:tracePt t="105648" x="5580063" y="6151563"/>
          <p14:tracePt t="105665" x="5514975" y="6137275"/>
          <p14:tracePt t="105681" x="5457825" y="6115050"/>
          <p14:tracePt t="105698" x="5400675" y="6086475"/>
          <p14:tracePt t="105714" x="5357813" y="6065838"/>
          <p14:tracePt t="105731" x="5314950" y="6043613"/>
          <p14:tracePt t="105748" x="5286375" y="6022975"/>
          <p14:tracePt t="105764" x="5243513" y="6000750"/>
          <p14:tracePt t="105781" x="5208588" y="5972175"/>
          <p14:tracePt t="105798" x="5165725" y="5943600"/>
          <p14:tracePt t="105815" x="5114925" y="5908675"/>
          <p14:tracePt t="105831" x="5057775" y="5886450"/>
          <p14:tracePt t="105831" x="5037138" y="5872163"/>
          <p14:tracePt t="105848" x="5008563" y="5851525"/>
          <p14:tracePt t="105864" x="4986338" y="5837238"/>
          <p14:tracePt t="105881" x="4965700" y="5815013"/>
          <p14:tracePt t="105898" x="4951413" y="5808663"/>
          <p14:tracePt t="105914" x="4943475" y="5800725"/>
          <p14:tracePt t="105931" x="4937125" y="5794375"/>
          <p14:tracePt t="105948" x="4937125" y="5786438"/>
          <p14:tracePt t="105964" x="4922838" y="5780088"/>
          <p14:tracePt t="106016" x="4922838" y="5772150"/>
          <p14:tracePt t="106072" x="4914900" y="5772150"/>
          <p14:tracePt t="106096" x="4914900" y="5765800"/>
          <p14:tracePt t="106112" x="4914900" y="5757863"/>
          <p14:tracePt t="106121" x="4914900" y="5743575"/>
          <p14:tracePt t="106131" x="4914900" y="5737225"/>
          <p14:tracePt t="106147" x="4914900" y="5722938"/>
          <p14:tracePt t="106164" x="4914900" y="5715000"/>
          <p14:tracePt t="106181" x="4914900" y="5708650"/>
          <p14:tracePt t="106224" x="4922838" y="5708650"/>
          <p14:tracePt t="106272" x="4929188" y="5708650"/>
          <p14:tracePt t="106288" x="4937125" y="5708650"/>
          <p14:tracePt t="106306" x="4943475" y="5715000"/>
          <p14:tracePt t="106320" x="4951413" y="5722938"/>
          <p14:tracePt t="106330" x="4951413" y="5729288"/>
          <p14:tracePt t="106336" x="4972050" y="5743575"/>
          <p14:tracePt t="106347" x="4994275" y="5765800"/>
          <p14:tracePt t="106364" x="5022850" y="5786438"/>
          <p14:tracePt t="106381" x="5057775" y="5815013"/>
          <p14:tracePt t="106397" x="5108575" y="5843588"/>
          <p14:tracePt t="106415" x="5165725" y="5886450"/>
          <p14:tracePt t="106431" x="5214938" y="5908675"/>
          <p14:tracePt t="106431" x="5243513" y="5929313"/>
          <p14:tracePt t="106448" x="5286375" y="5951538"/>
          <p14:tracePt t="106464" x="5329238" y="5972175"/>
          <p14:tracePt t="106481" x="5380038" y="5994400"/>
          <p14:tracePt t="106497" x="5414963" y="6015038"/>
          <p14:tracePt t="106514" x="5457825" y="6029325"/>
          <p14:tracePt t="106531" x="5508625" y="6051550"/>
          <p14:tracePt t="106547" x="5572125" y="6065838"/>
          <p14:tracePt t="106564" x="5637213" y="6072188"/>
          <p14:tracePt t="106581" x="5708650" y="6080125"/>
          <p14:tracePt t="106598" x="5780088" y="6086475"/>
          <p14:tracePt t="106614" x="5865813" y="6100763"/>
          <p14:tracePt t="106631" x="5922963" y="6108700"/>
          <p14:tracePt t="106647" x="5980113" y="6115050"/>
          <p14:tracePt t="106664" x="6000750" y="6115050"/>
          <p14:tracePt t="106681" x="6015038" y="6115050"/>
          <p14:tracePt t="106697" x="6022975" y="6122988"/>
          <p14:tracePt t="106736" x="6029325" y="6122988"/>
          <p14:tracePt t="106776" x="6037263" y="6122988"/>
          <p14:tracePt t="106824" x="6051550" y="6122988"/>
          <p14:tracePt t="106848" x="6057900" y="6122988"/>
          <p14:tracePt t="106864" x="6072188" y="6122988"/>
          <p14:tracePt t="106872" x="6080125" y="6122988"/>
          <p14:tracePt t="106880" x="6086475" y="6122988"/>
          <p14:tracePt t="106881" x="6115050" y="6122988"/>
          <p14:tracePt t="106897" x="6143625" y="6115050"/>
          <p14:tracePt t="106914" x="6200775" y="6100763"/>
          <p14:tracePt t="106931" x="6265863" y="6080125"/>
          <p14:tracePt t="106947" x="6323013" y="6065838"/>
          <p14:tracePt t="106964" x="6372225" y="6051550"/>
          <p14:tracePt t="106980" x="6408738" y="6029325"/>
          <p14:tracePt t="106997" x="6451600" y="6015038"/>
          <p14:tracePt t="107014" x="6486525" y="5994400"/>
          <p14:tracePt t="107031" x="6523038" y="5972175"/>
          <p14:tracePt t="107047" x="6580188" y="5943600"/>
          <p14:tracePt t="107064" x="6615113" y="5922963"/>
          <p14:tracePt t="107081" x="6651625" y="5900738"/>
          <p14:tracePt t="107097" x="6700838" y="5865813"/>
          <p14:tracePt t="107114" x="6737350" y="5843588"/>
          <p14:tracePt t="107131" x="6780213" y="5808663"/>
          <p14:tracePt t="107147" x="6815138" y="5780088"/>
          <p14:tracePt t="107164" x="6851650" y="5757863"/>
          <p14:tracePt t="107180" x="6886575" y="5729288"/>
          <p14:tracePt t="107197" x="6929438" y="5700713"/>
          <p14:tracePt t="107214" x="6972300" y="5680075"/>
          <p14:tracePt t="107231" x="6994525" y="5657850"/>
          <p14:tracePt t="107247" x="7023100" y="5637213"/>
          <p14:tracePt t="107247" x="7029450" y="5637213"/>
          <p14:tracePt t="107264" x="7043738" y="5622925"/>
          <p14:tracePt t="107281" x="7058025" y="5608638"/>
          <p14:tracePt t="107297" x="7086600" y="5594350"/>
          <p14:tracePt t="107314" x="7100888" y="5580063"/>
          <p14:tracePt t="107330" x="7115175" y="5565775"/>
          <p14:tracePt t="107347" x="7137400" y="5551488"/>
          <p14:tracePt t="107364" x="7151688" y="5543550"/>
          <p14:tracePt t="107381" x="7172325" y="5529263"/>
          <p14:tracePt t="107397" x="7186613" y="5514975"/>
          <p14:tracePt t="107414" x="7208838" y="5508625"/>
          <p14:tracePt t="107431" x="7208838" y="5500688"/>
          <p14:tracePt t="107447" x="7223125" y="5494338"/>
          <p14:tracePt t="107464" x="7229475" y="5480050"/>
          <p14:tracePt t="108285" x="0" y="0"/>
        </p14:tracePtLst>
        <p14:tracePtLst>
          <p14:tracePt t="110000" x="7015163" y="3614738"/>
          <p14:tracePt t="110128" x="7023100" y="3614738"/>
          <p14:tracePt t="110304" x="7023100" y="3622675"/>
          <p14:tracePt t="110336" x="7023100" y="3629025"/>
          <p14:tracePt t="110344" x="7015163" y="3629025"/>
          <p14:tracePt t="110352" x="7000875" y="3643313"/>
          <p14:tracePt t="110363" x="6980238" y="3657600"/>
          <p14:tracePt t="110379" x="6965950" y="3665538"/>
          <p14:tracePt t="110396" x="6951663" y="3671888"/>
          <p14:tracePt t="110412" x="6929438" y="3686175"/>
          <p14:tracePt t="110429" x="6894513" y="3700463"/>
          <p14:tracePt t="110446" x="6858000" y="3708400"/>
          <p14:tracePt t="110463" x="6829425" y="3714750"/>
          <p14:tracePt t="110479" x="6780213" y="3729038"/>
          <p14:tracePt t="110496" x="6751638" y="3736975"/>
          <p14:tracePt t="110513" x="6737350" y="3743325"/>
          <p14:tracePt t="110529" x="6723063" y="3757613"/>
          <p14:tracePt t="110546" x="6694488" y="3765550"/>
          <p14:tracePt t="110562" x="6657975" y="3786188"/>
          <p14:tracePt t="110579" x="6637338" y="3808413"/>
          <p14:tracePt t="110596" x="6608763" y="3822700"/>
          <p14:tracePt t="110613" x="6580188" y="3843338"/>
          <p14:tracePt t="110629" x="6557963" y="3857625"/>
          <p14:tracePt t="110646" x="6537325" y="3871913"/>
          <p14:tracePt t="110662" x="6523038" y="3886200"/>
          <p14:tracePt t="110679" x="6486525" y="3914775"/>
          <p14:tracePt t="110696" x="6443663" y="3951288"/>
          <p14:tracePt t="110713" x="6415088" y="3971925"/>
          <p14:tracePt t="110729" x="6394450" y="3979863"/>
          <p14:tracePt t="110746" x="6380163" y="3994150"/>
          <p14:tracePt t="110762" x="6365875" y="4000500"/>
          <p14:tracePt t="110779" x="6351588" y="4014788"/>
          <p14:tracePt t="110796" x="6329363" y="4029075"/>
          <p14:tracePt t="110812" x="6315075" y="4037013"/>
          <p14:tracePt t="110829" x="6294438" y="4051300"/>
          <p14:tracePt t="110846" x="6272213" y="4057650"/>
          <p14:tracePt t="110862" x="6251575" y="4079875"/>
          <p14:tracePt t="110879" x="6215063" y="4100513"/>
          <p14:tracePt t="110896" x="6194425" y="4114800"/>
          <p14:tracePt t="110912" x="6172200" y="4137025"/>
          <p14:tracePt t="110929" x="6143625" y="4157663"/>
          <p14:tracePt t="110946" x="6108700" y="4194175"/>
          <p14:tracePt t="110963" x="6072188" y="4229100"/>
          <p14:tracePt t="110979" x="6015038" y="4271963"/>
          <p14:tracePt t="110996" x="5972175" y="4308475"/>
          <p14:tracePt t="111012" x="5943600" y="4343400"/>
          <p14:tracePt t="111029" x="5915025" y="4371975"/>
          <p14:tracePt t="111045" x="5894388" y="4394200"/>
          <p14:tracePt t="111062" x="5886450" y="4414838"/>
          <p14:tracePt t="111079" x="5872163" y="4429125"/>
          <p14:tracePt t="111224" x="5886450" y="4414838"/>
          <p14:tracePt t="111232" x="5900738" y="4408488"/>
          <p14:tracePt t="111238" x="5922963" y="4394200"/>
          <p14:tracePt t="111245" x="5965825" y="4371975"/>
          <p14:tracePt t="111262" x="6000750" y="4343400"/>
          <p14:tracePt t="111279" x="6037263" y="4322763"/>
          <p14:tracePt t="111295" x="6080125" y="4294188"/>
          <p14:tracePt t="111313" x="6100763" y="4271963"/>
          <p14:tracePt t="111329" x="6122988" y="4251325"/>
          <p14:tracePt t="111345" x="6143625" y="4237038"/>
          <p14:tracePt t="111362" x="6165850" y="4214813"/>
          <p14:tracePt t="111379" x="6194425" y="4200525"/>
          <p14:tracePt t="111396" x="6208713" y="4186238"/>
          <p14:tracePt t="111412" x="6229350" y="4165600"/>
          <p14:tracePt t="111429" x="6257925" y="4151313"/>
          <p14:tracePt t="111445" x="6294438" y="4129088"/>
          <p14:tracePt t="111462" x="6323013" y="4114800"/>
          <p14:tracePt t="111479" x="6357938" y="4094163"/>
          <p14:tracePt t="111479" x="6372225" y="4079875"/>
          <p14:tracePt t="111496" x="6423025" y="4065588"/>
          <p14:tracePt t="111513" x="6480175" y="4037013"/>
          <p14:tracePt t="111529" x="6543675" y="4008438"/>
          <p14:tracePt t="111545" x="6594475" y="3986213"/>
          <p14:tracePt t="111562" x="6657975" y="3957638"/>
          <p14:tracePt t="111579" x="6715125" y="3943350"/>
          <p14:tracePt t="111595" x="6786563" y="3922713"/>
          <p14:tracePt t="111612" x="6851650" y="3894138"/>
          <p14:tracePt t="111629" x="6915150" y="3871913"/>
          <p14:tracePt t="111646" x="6965950" y="3857625"/>
          <p14:tracePt t="111662" x="6986588" y="3843338"/>
          <p14:tracePt t="111679" x="7000875" y="3836988"/>
          <p14:tracePt t="111695" x="7023100" y="3829050"/>
          <p14:tracePt t="111712" x="7029450" y="3822700"/>
          <p14:tracePt t="111729" x="7037388" y="3814763"/>
          <p14:tracePt t="111746" x="7051675" y="3808413"/>
          <p14:tracePt t="111762" x="7058025" y="3800475"/>
          <p14:tracePt t="111779" x="7072313" y="3794125"/>
          <p14:tracePt t="111795" x="7080250" y="3786188"/>
          <p14:tracePt t="111812" x="7094538" y="3779838"/>
          <p14:tracePt t="111829" x="7108825" y="3765550"/>
          <p14:tracePt t="111845" x="7123113" y="3757613"/>
          <p14:tracePt t="111862" x="7137400" y="3743325"/>
          <p14:tracePt t="111879" x="7143750" y="3736975"/>
          <p14:tracePt t="111895" x="7151688" y="3722688"/>
          <p14:tracePt t="111912" x="7165975" y="3714750"/>
          <p14:tracePt t="111929" x="7172325" y="3700463"/>
          <p14:tracePt t="111945" x="7180263" y="3694113"/>
          <p14:tracePt t="111962" x="7180263" y="3679825"/>
          <p14:tracePt t="111978" x="7186613" y="3671888"/>
          <p14:tracePt t="111996" x="7186613" y="3657600"/>
          <p14:tracePt t="112012" x="7194550" y="3651250"/>
          <p14:tracePt t="112029" x="7200900" y="3636963"/>
          <p14:tracePt t="112072" x="7200900" y="3629025"/>
          <p14:tracePt t="112080" x="7200900" y="3622675"/>
          <p14:tracePt t="112096" x="7208838" y="3614738"/>
          <p14:tracePt t="112112" x="7208838" y="3600450"/>
          <p14:tracePt t="112128" x="7208838" y="3586163"/>
          <p14:tracePt t="112129" x="7208838" y="3579813"/>
          <p14:tracePt t="112145" x="7200900" y="3571875"/>
          <p14:tracePt t="112162" x="7180263" y="3557588"/>
          <p14:tracePt t="112179" x="7137400" y="3543300"/>
          <p14:tracePt t="112195" x="7051675" y="3529013"/>
          <p14:tracePt t="112212" x="6980238" y="3508375"/>
          <p14:tracePt t="112228" x="6915150" y="3486150"/>
          <p14:tracePt t="112245" x="6872288" y="3479800"/>
          <p14:tracePt t="112262" x="6823075" y="3479800"/>
          <p14:tracePt t="112279" x="6757988" y="3465513"/>
          <p14:tracePt t="112295" x="6572250" y="3443288"/>
          <p14:tracePt t="112312" x="6429375" y="3414713"/>
          <p14:tracePt t="112328" x="6308725" y="3386138"/>
          <p14:tracePt t="112345" x="6200775" y="3365500"/>
          <p14:tracePt t="112362" x="6086475" y="3343275"/>
          <p14:tracePt t="112378" x="6015038" y="3322638"/>
          <p14:tracePt t="112395" x="5965825" y="3314700"/>
          <p14:tracePt t="112412" x="5937250" y="3308350"/>
          <p14:tracePt t="112428" x="5894388" y="3300413"/>
          <p14:tracePt t="112445" x="5829300" y="3294063"/>
          <p14:tracePt t="112462" x="5780088" y="3294063"/>
          <p14:tracePt t="112478" x="5700713" y="3294063"/>
          <p14:tracePt t="112478" x="5672138" y="3294063"/>
          <p14:tracePt t="112496" x="5600700" y="3294063"/>
          <p14:tracePt t="112512" x="5537200" y="3308350"/>
          <p14:tracePt t="112529" x="5472113" y="3314700"/>
          <p14:tracePt t="112545" x="5422900" y="3322638"/>
          <p14:tracePt t="112562" x="5365750" y="3343275"/>
          <p14:tracePt t="112578" x="5308600" y="3365500"/>
          <p14:tracePt t="112595" x="5243513" y="3386138"/>
          <p14:tracePt t="112612" x="5151438" y="3414713"/>
          <p14:tracePt t="112628" x="5057775" y="3457575"/>
          <p14:tracePt t="112645" x="4986338" y="3494088"/>
          <p14:tracePt t="112662" x="4929188" y="3529013"/>
          <p14:tracePt t="112678" x="4894263" y="3551238"/>
          <p14:tracePt t="112695" x="4865688" y="3571875"/>
          <p14:tracePt t="112736" x="4865688" y="3579813"/>
          <p14:tracePt t="112768" x="4857750" y="3594100"/>
          <p14:tracePt t="112784" x="4857750" y="3600450"/>
          <p14:tracePt t="112800" x="4857750" y="3608388"/>
          <p14:tracePt t="112811" x="4857750" y="3622675"/>
          <p14:tracePt t="112812" x="4857750" y="3636963"/>
          <p14:tracePt t="112828" x="4865688" y="3671888"/>
          <p14:tracePt t="112845" x="4894263" y="3700463"/>
          <p14:tracePt t="112861" x="4937125" y="3751263"/>
          <p14:tracePt t="112878" x="5008563" y="3794125"/>
          <p14:tracePt t="112895" x="5186363" y="3886200"/>
          <p14:tracePt t="112912" x="5286375" y="3937000"/>
          <p14:tracePt t="112929" x="5380038" y="3979863"/>
          <p14:tracePt t="112945" x="5451475" y="4014788"/>
          <p14:tracePt t="112962" x="5537200" y="4057650"/>
          <p14:tracePt t="112978" x="5665788" y="4108450"/>
          <p14:tracePt t="112995" x="5765800" y="4151313"/>
          <p14:tracePt t="113012" x="5865813" y="4194175"/>
          <p14:tracePt t="113028" x="5937250" y="4237038"/>
          <p14:tracePt t="113045" x="5980113" y="4257675"/>
          <p14:tracePt t="113062" x="6022975" y="4294188"/>
          <p14:tracePt t="113078" x="6057900" y="4314825"/>
          <p14:tracePt t="113095" x="6086475" y="4329113"/>
          <p14:tracePt t="113112" x="6137275" y="4357688"/>
          <p14:tracePt t="113129" x="6157913" y="4365625"/>
          <p14:tracePt t="113145" x="6172200" y="4371975"/>
          <p14:tracePt t="113161" x="6172200" y="4379913"/>
          <p14:tracePt t="113376" x="6172200" y="4386263"/>
          <p14:tracePt t="113392" x="6172200" y="4400550"/>
          <p14:tracePt t="113404" x="6180138" y="4408488"/>
          <p14:tracePt t="113404" x="6186488" y="4414838"/>
          <p14:tracePt t="113411" x="6200775" y="4457700"/>
          <p14:tracePt t="113428" x="6237288" y="4508500"/>
          <p14:tracePt t="113445" x="6294438" y="4557713"/>
          <p14:tracePt t="113461" x="6351588" y="4608513"/>
          <p14:tracePt t="113478" x="6415088" y="4657725"/>
          <p14:tracePt t="113495" x="6480175" y="4700588"/>
          <p14:tracePt t="113495" x="6508750" y="4729163"/>
          <p14:tracePt t="113512" x="6572250" y="4794250"/>
          <p14:tracePt t="113529" x="6629400" y="4857750"/>
          <p14:tracePt t="113545" x="6700838" y="4922838"/>
          <p14:tracePt t="113562" x="6772275" y="4994275"/>
          <p14:tracePt t="113578" x="6823075" y="5043488"/>
          <p14:tracePt t="113595" x="6858000" y="5080000"/>
          <p14:tracePt t="113611" x="6894513" y="5108575"/>
          <p14:tracePt t="113628" x="6929438" y="5137150"/>
          <p14:tracePt t="113645" x="6951663" y="5157788"/>
          <p14:tracePt t="113662" x="6980238" y="5186363"/>
          <p14:tracePt t="113679" x="7000875" y="5208588"/>
          <p14:tracePt t="113695" x="7029450" y="5237163"/>
          <p14:tracePt t="113711" x="7058025" y="5280025"/>
          <p14:tracePt t="113728" x="7086600" y="5322888"/>
          <p14:tracePt t="113745" x="7123113" y="5365750"/>
          <p14:tracePt t="113761" x="7158038" y="5400675"/>
          <p14:tracePt t="113778" x="7186613" y="5437188"/>
          <p14:tracePt t="113794" x="7208838" y="5457825"/>
          <p14:tracePt t="113811" x="7223125" y="5472113"/>
          <p14:tracePt t="113828" x="7223125" y="5480050"/>
          <p14:tracePt t="113844" x="7229475" y="5480050"/>
          <p14:tracePt t="113861" x="7229475" y="5486400"/>
          <p14:tracePt t="113878" x="7229475" y="5494338"/>
          <p14:tracePt t="113894" x="7229475" y="5500688"/>
          <p14:tracePt t="113911" x="7229475" y="5522913"/>
          <p14:tracePt t="113928" x="7229475" y="5537200"/>
          <p14:tracePt t="113945" x="7223125" y="5557838"/>
          <p14:tracePt t="113961" x="7208838" y="5594350"/>
          <p14:tracePt t="113978" x="7194550" y="5629275"/>
          <p14:tracePt t="113995" x="7151688" y="5680075"/>
          <p14:tracePt t="114011" x="7123113" y="5722938"/>
          <p14:tracePt t="114029" x="7094538" y="5757863"/>
          <p14:tracePt t="114044" x="7043738" y="5786438"/>
          <p14:tracePt t="114061" x="6986588" y="5822950"/>
          <p14:tracePt t="114078" x="6951663" y="5843588"/>
          <p14:tracePt t="114095" x="6908800" y="5865813"/>
          <p14:tracePt t="114111" x="6851650" y="5894388"/>
          <p14:tracePt t="114128" x="6815138" y="5908675"/>
          <p14:tracePt t="114144" x="6780213" y="5929313"/>
          <p14:tracePt t="114161" x="6757988" y="5951538"/>
          <p14:tracePt t="114178" x="6729413" y="5972175"/>
          <p14:tracePt t="114194" x="6700838" y="5986463"/>
          <p14:tracePt t="114211" x="6686550" y="6000750"/>
          <p14:tracePt t="114228" x="6672263" y="6015038"/>
          <p14:tracePt t="114245" x="6657975" y="6037263"/>
          <p14:tracePt t="114261" x="6643688" y="6051550"/>
          <p14:tracePt t="114278" x="6629400" y="6065838"/>
          <p14:tracePt t="114294" x="6615113" y="6086475"/>
          <p14:tracePt t="114311" x="6586538" y="6115050"/>
          <p14:tracePt t="114328" x="6565900" y="6143625"/>
          <p14:tracePt t="114344" x="6529388" y="6180138"/>
          <p14:tracePt t="114361" x="6500813" y="6215063"/>
          <p14:tracePt t="114378" x="6465888" y="6243638"/>
          <p14:tracePt t="114394" x="6437313" y="6272213"/>
          <p14:tracePt t="114411" x="6408738" y="6294438"/>
          <p14:tracePt t="114428" x="6394450" y="6315075"/>
          <p14:tracePt t="114444" x="6372225" y="6329363"/>
          <p14:tracePt t="114461" x="6365875" y="6337300"/>
          <p14:tracePt t="114478" x="6357938" y="6343650"/>
          <p14:tracePt t="114880" x="6351588" y="6343650"/>
          <p14:tracePt t="114888" x="6351588" y="6337300"/>
          <p14:tracePt t="114888" x="0" y="0"/>
        </p14:tracePtLst>
        <p14:tracePtLst>
          <p14:tracePt t="126169" x="6708775" y="5580063"/>
          <p14:tracePt t="126576" x="6715125" y="5572125"/>
          <p14:tracePt t="126592" x="6723063" y="5565775"/>
          <p14:tracePt t="126592" x="6723063" y="5557838"/>
          <p14:tracePt t="126607" x="6729413" y="5551488"/>
          <p14:tracePt t="126624" x="6729413" y="5543550"/>
          <p14:tracePt t="126641" x="6729413" y="5537200"/>
          <p14:tracePt t="126696" x="6737350" y="5537200"/>
          <p14:tracePt t="126736" x="6737350" y="5529263"/>
          <p14:tracePt t="126752" x="6737350" y="5522913"/>
          <p14:tracePt t="126768" x="6729413" y="5514975"/>
          <p14:tracePt t="126776" x="6723063" y="5508625"/>
          <p14:tracePt t="126790" x="6715125" y="5500688"/>
          <p14:tracePt t="126791" x="6700838" y="5500688"/>
          <p14:tracePt t="126807" x="6680200" y="5486400"/>
          <p14:tracePt t="126807" x="6665913" y="5486400"/>
          <p14:tracePt t="126824" x="6637338" y="5486400"/>
          <p14:tracePt t="126841" x="6615113" y="5480050"/>
          <p14:tracePt t="126857" x="6586538" y="5480050"/>
          <p14:tracePt t="126874" x="6565900" y="5480050"/>
          <p14:tracePt t="126890" x="6551613" y="5480050"/>
          <p14:tracePt t="126907" x="6543675" y="5480050"/>
          <p14:tracePt t="126924" x="6529388" y="5480050"/>
          <p14:tracePt t="126941" x="6515100" y="5480050"/>
          <p14:tracePt t="126957" x="6508750" y="5480050"/>
          <p14:tracePt t="126992" x="6494463" y="5480050"/>
          <p14:tracePt t="127016" x="6486525" y="5480050"/>
          <p14:tracePt t="127032" x="6480175" y="5486400"/>
          <p14:tracePt t="127048" x="6472238" y="5486400"/>
          <p14:tracePt t="127066" x="6465888" y="5500688"/>
          <p14:tracePt t="127080" x="6465888" y="5508625"/>
          <p14:tracePt t="127099" x="6465888" y="5522913"/>
          <p14:tracePt t="127099" x="6457950" y="5529263"/>
          <p14:tracePt t="127107" x="6457950" y="5557838"/>
          <p14:tracePt t="127124" x="6457950" y="5586413"/>
          <p14:tracePt t="127140" x="6457950" y="5614988"/>
          <p14:tracePt t="127157" x="6457950" y="5629275"/>
          <p14:tracePt t="127174" x="6457950" y="5643563"/>
          <p14:tracePt t="127191" x="6465888" y="5665788"/>
          <p14:tracePt t="127207" x="6465888" y="5686425"/>
          <p14:tracePt t="127224" x="6465888" y="5708650"/>
          <p14:tracePt t="127240" x="6480175" y="5715000"/>
          <p14:tracePt t="127257" x="6480175" y="5737225"/>
          <p14:tracePt t="127274" x="6494463" y="5751513"/>
          <p14:tracePt t="127290" x="6500813" y="5765800"/>
          <p14:tracePt t="127307" x="6515100" y="5780088"/>
          <p14:tracePt t="127324" x="6543675" y="5800725"/>
          <p14:tracePt t="127340" x="6572250" y="5815013"/>
          <p14:tracePt t="127357" x="6615113" y="5829300"/>
          <p14:tracePt t="127374" x="6651625" y="5843588"/>
          <p14:tracePt t="127390" x="6694488" y="5843588"/>
          <p14:tracePt t="127407" x="6757988" y="5843588"/>
          <p14:tracePt t="127424" x="6800850" y="5843588"/>
          <p14:tracePt t="127441" x="6815138" y="5843588"/>
          <p14:tracePt t="127457" x="6843713" y="5843588"/>
          <p14:tracePt t="127474" x="6851650" y="5837238"/>
          <p14:tracePt t="127490" x="6886575" y="5822950"/>
          <p14:tracePt t="127507" x="6908800" y="5800725"/>
          <p14:tracePt t="127523" x="6929438" y="5786438"/>
          <p14:tracePt t="127540" x="6943725" y="5772150"/>
          <p14:tracePt t="127557" x="6951663" y="5751513"/>
          <p14:tracePt t="127574" x="6958013" y="5743575"/>
          <p14:tracePt t="127590" x="6958013" y="5729288"/>
          <p14:tracePt t="127607" x="6958013" y="5715000"/>
          <p14:tracePt t="127624" x="6958013" y="5686425"/>
          <p14:tracePt t="127640" x="6958013" y="5657850"/>
          <p14:tracePt t="127657" x="6951663" y="5637213"/>
          <p14:tracePt t="127673" x="6937375" y="5600700"/>
          <p14:tracePt t="127690" x="6923088" y="5572125"/>
          <p14:tracePt t="127707" x="6894513" y="5537200"/>
          <p14:tracePt t="127724" x="6858000" y="5500688"/>
          <p14:tracePt t="127740" x="6829425" y="5472113"/>
          <p14:tracePt t="127757" x="6808788" y="5457825"/>
          <p14:tracePt t="127773" x="6794500" y="5451475"/>
          <p14:tracePt t="127790" x="6772275" y="5437188"/>
          <p14:tracePt t="127807" x="6743700" y="5429250"/>
          <p14:tracePt t="127807" x="6729413" y="5422900"/>
          <p14:tracePt t="127824" x="6680200" y="5414963"/>
          <p14:tracePt t="127840" x="6623050" y="5400675"/>
          <p14:tracePt t="127857" x="6557963" y="5400675"/>
          <p14:tracePt t="127874" x="6523038" y="5400675"/>
          <p14:tracePt t="127890" x="6494463" y="5400675"/>
          <p14:tracePt t="127907" x="6480175" y="5400675"/>
          <p14:tracePt t="127923" x="6451600" y="5422900"/>
          <p14:tracePt t="127940" x="6429375" y="5451475"/>
          <p14:tracePt t="127957" x="6408738" y="5486400"/>
          <p14:tracePt t="127973" x="6386513" y="5522913"/>
          <p14:tracePt t="127990" x="6386513" y="5557838"/>
          <p14:tracePt t="128007" x="6380163" y="5594350"/>
          <p14:tracePt t="128023" x="6380163" y="5629275"/>
          <p14:tracePt t="128040" x="6380163" y="5643563"/>
          <p14:tracePt t="128057" x="6380163" y="5665788"/>
          <p14:tracePt t="128073" x="6380163" y="5686425"/>
          <p14:tracePt t="128090" x="6394450" y="5708650"/>
          <p14:tracePt t="128107" x="6400800" y="5715000"/>
          <p14:tracePt t="128124" x="6415088" y="5737225"/>
          <p14:tracePt t="128140" x="6429375" y="5751513"/>
          <p14:tracePt t="128157" x="6457950" y="5765800"/>
          <p14:tracePt t="128173" x="6494463" y="5786438"/>
          <p14:tracePt t="128190" x="6551613" y="5808663"/>
          <p14:tracePt t="128207" x="6623050" y="5822950"/>
          <p14:tracePt t="128207" x="6665913" y="5829300"/>
          <p14:tracePt t="128224" x="6723063" y="5837238"/>
          <p14:tracePt t="128224" x="6765925" y="5843588"/>
          <p14:tracePt t="128240" x="6829425" y="5843588"/>
          <p14:tracePt t="128257" x="6872288" y="5851525"/>
          <p14:tracePt t="128273" x="6894513" y="5851525"/>
          <p14:tracePt t="128290" x="6923088" y="5851525"/>
          <p14:tracePt t="128306" x="6943725" y="5843588"/>
          <p14:tracePt t="128323" x="6958013" y="5837238"/>
          <p14:tracePt t="128340" x="6965950" y="5822950"/>
          <p14:tracePt t="128357" x="6980238" y="5808663"/>
          <p14:tracePt t="128373" x="6986588" y="5786438"/>
          <p14:tracePt t="128390" x="6994525" y="5765800"/>
          <p14:tracePt t="128407" x="7000875" y="5743575"/>
          <p14:tracePt t="128423" x="7015163" y="5715000"/>
          <p14:tracePt t="128440" x="7015163" y="5700713"/>
          <p14:tracePt t="128456" x="7023100" y="5686425"/>
          <p14:tracePt t="128473" x="7023100" y="5665788"/>
          <p14:tracePt t="128490" x="7023100" y="5637213"/>
          <p14:tracePt t="128507" x="7023100" y="5614988"/>
          <p14:tracePt t="128523" x="7023100" y="5586413"/>
          <p14:tracePt t="128540" x="7023100" y="5565775"/>
          <p14:tracePt t="128556" x="7015163" y="5551488"/>
          <p14:tracePt t="128573" x="7000875" y="5529263"/>
          <p14:tracePt t="128590" x="6980238" y="5508625"/>
          <p14:tracePt t="128607" x="6951663" y="5494338"/>
          <p14:tracePt t="128623" x="6880225" y="5457825"/>
          <p14:tracePt t="128640" x="6837363" y="5437188"/>
          <p14:tracePt t="128657" x="6808788" y="5429250"/>
          <p14:tracePt t="128673" x="6772275" y="5422900"/>
          <p14:tracePt t="128690" x="6743700" y="5414963"/>
          <p14:tracePt t="128706" x="6715125" y="5414963"/>
          <p14:tracePt t="128724" x="6694488" y="5414963"/>
          <p14:tracePt t="128740" x="6665913" y="5414963"/>
          <p14:tracePt t="128757" x="6651625" y="5422900"/>
          <p14:tracePt t="128773" x="6623050" y="5443538"/>
          <p14:tracePt t="128790" x="6600825" y="5472113"/>
          <p14:tracePt t="128806" x="6580188" y="5514975"/>
          <p14:tracePt t="128823" x="6537325" y="5565775"/>
          <p14:tracePt t="128840" x="6523038" y="5600700"/>
          <p14:tracePt t="128856" x="6508750" y="5629275"/>
          <p14:tracePt t="128873" x="6500813" y="5643563"/>
          <p14:tracePt t="128890" x="6500813" y="5665788"/>
          <p14:tracePt t="128906" x="6494463" y="5680075"/>
          <p14:tracePt t="128923" x="6494463" y="5694363"/>
          <p14:tracePt t="128940" x="6494463" y="5700713"/>
          <p14:tracePt t="128956" x="6494463" y="5708650"/>
          <p14:tracePt t="128973" x="6494463" y="5722938"/>
          <p14:tracePt t="128990" x="6500813" y="5729288"/>
          <p14:tracePt t="129006" x="6508750" y="5737225"/>
          <p14:tracePt t="129023" x="6523038" y="5751513"/>
          <p14:tracePt t="129040" x="6537325" y="5765800"/>
          <p14:tracePt t="129056" x="6557963" y="5772150"/>
          <p14:tracePt t="129073" x="6586538" y="5786438"/>
          <p14:tracePt t="129090" x="6623050" y="5786438"/>
          <p14:tracePt t="129106" x="6657975" y="5794375"/>
          <p14:tracePt t="129123" x="6680200" y="5800725"/>
          <p14:tracePt t="129140" x="6700838" y="5800725"/>
          <p14:tracePt t="129156" x="6729413" y="5800725"/>
          <p14:tracePt t="129173" x="6751638" y="5800725"/>
          <p14:tracePt t="129190" x="6780213" y="5800725"/>
          <p14:tracePt t="129206" x="6800850" y="5800725"/>
          <p14:tracePt t="129223" x="6815138" y="5794375"/>
          <p14:tracePt t="129223" x="6823075" y="5794375"/>
          <p14:tracePt t="129240" x="6837363" y="5786438"/>
          <p14:tracePt t="129257" x="6851650" y="5772150"/>
          <p14:tracePt t="129273" x="6851650" y="5751513"/>
          <p14:tracePt t="129290" x="6858000" y="5743575"/>
          <p14:tracePt t="129306" x="6872288" y="5729288"/>
          <p14:tracePt t="129323" x="6872288" y="5715000"/>
          <p14:tracePt t="129339" x="6872288" y="5694363"/>
          <p14:tracePt t="129356" x="6880225" y="5665788"/>
          <p14:tracePt t="129373" x="6886575" y="5643563"/>
          <p14:tracePt t="129389" x="6886575" y="5614988"/>
          <p14:tracePt t="129406" x="6886575" y="5608638"/>
          <p14:tracePt t="129423" x="6886575" y="5594350"/>
          <p14:tracePt t="129423" x="6886575" y="5586413"/>
          <p14:tracePt t="129440" x="6886575" y="5580063"/>
          <p14:tracePt t="129456" x="6886575" y="5572125"/>
          <p14:tracePt t="129473" x="6886575" y="5557838"/>
          <p14:tracePt t="129489" x="6886575" y="5543550"/>
          <p14:tracePt t="129506" x="6880225" y="5529263"/>
          <p14:tracePt t="129523" x="6865938" y="5514975"/>
          <p14:tracePt t="129540" x="6837363" y="5494338"/>
          <p14:tracePt t="129556" x="6808788" y="5480050"/>
          <p14:tracePt t="129573" x="6772275" y="5472113"/>
          <p14:tracePt t="129589" x="6743700" y="5457825"/>
          <p14:tracePt t="129606" x="6715125" y="5451475"/>
          <p14:tracePt t="129623" x="6680200" y="5443538"/>
          <p14:tracePt t="129623" x="6672263" y="5437188"/>
          <p14:tracePt t="129640" x="6643688" y="5437188"/>
          <p14:tracePt t="129656" x="6637338" y="5437188"/>
          <p14:tracePt t="129673" x="6623050" y="5437188"/>
          <p14:tracePt t="129689" x="6615113" y="5437188"/>
          <p14:tracePt t="129706" x="6608763" y="5443538"/>
          <p14:tracePt t="129723" x="6600825" y="5451475"/>
          <p14:tracePt t="129740" x="6586538" y="5465763"/>
          <p14:tracePt t="129756" x="6580188" y="5486400"/>
          <p14:tracePt t="129773" x="6572250" y="5508625"/>
          <p14:tracePt t="129790" x="6565900" y="5522913"/>
          <p14:tracePt t="129806" x="6557963" y="5537200"/>
          <p14:tracePt t="129823" x="6557963" y="5551488"/>
          <p14:tracePt t="129839" x="6551613" y="5565775"/>
          <p14:tracePt t="129856" x="6551613" y="5572125"/>
          <p14:tracePt t="130272" x="6551613" y="5586413"/>
          <p14:tracePt t="130280" x="6543675" y="5600700"/>
          <p14:tracePt t="130283" x="6543675" y="5608638"/>
          <p14:tracePt t="130289" x="6543675" y="5637213"/>
          <p14:tracePt t="130306" x="6543675" y="5657850"/>
          <p14:tracePt t="130323" x="6537325" y="5686425"/>
          <p14:tracePt t="130339" x="6529388" y="5700713"/>
          <p14:tracePt t="130356" x="6529388" y="5708650"/>
          <p14:tracePt t="130372" x="6529388" y="5729288"/>
          <p14:tracePt t="130408" x="6529388" y="5743575"/>
          <p14:tracePt t="130432" x="6529388" y="5751513"/>
          <p14:tracePt t="130456" x="6529388" y="5757863"/>
          <p14:tracePt t="130480" x="6537325" y="5757863"/>
          <p14:tracePt t="130488" x="6572250" y="5765800"/>
          <p14:tracePt t="130506" x="6608763" y="5765800"/>
          <p14:tracePt t="130506" x="6680200" y="5757863"/>
          <p14:tracePt t="130522" x="6765925" y="5729288"/>
          <p14:tracePt t="130539" x="6837363" y="5694363"/>
          <p14:tracePt t="130556" x="6872288" y="5665788"/>
          <p14:tracePt t="130573" x="6915150" y="5622925"/>
          <p14:tracePt t="130589" x="6943725" y="5580063"/>
          <p14:tracePt t="130606" x="6972300" y="5543550"/>
          <p14:tracePt t="130622" x="6994525" y="5500688"/>
          <p14:tracePt t="130639" x="7015163" y="5451475"/>
          <p14:tracePt t="130656" x="7029450" y="5422900"/>
          <p14:tracePt t="130672" x="7043738" y="5386388"/>
          <p14:tracePt t="130689" x="7051675" y="5357813"/>
          <p14:tracePt t="130706" x="7058025" y="5343525"/>
          <p14:tracePt t="130722" x="7065963" y="5322888"/>
          <p14:tracePt t="130739" x="7072313" y="5314950"/>
          <p14:tracePt t="130757" x="7072313" y="5300663"/>
          <p14:tracePt t="130792" x="7072313" y="5294313"/>
          <p14:tracePt t="130872" x="7065963" y="5294313"/>
          <p14:tracePt t="130878" x="7058025" y="5294313"/>
          <p14:tracePt t="130889" x="7043738" y="5300663"/>
          <p14:tracePt t="130889" x="7008813" y="5322888"/>
          <p14:tracePt t="130906" x="6965950" y="5357813"/>
          <p14:tracePt t="130922" x="6937375" y="5394325"/>
          <p14:tracePt t="130939" x="6872288" y="5451475"/>
          <p14:tracePt t="130956" x="6808788" y="5514975"/>
          <p14:tracePt t="130972" x="6743700" y="5580063"/>
          <p14:tracePt t="130989" x="6686550" y="5629275"/>
          <p14:tracePt t="131006" x="6623050" y="5694363"/>
          <p14:tracePt t="131022" x="6543675" y="5751513"/>
          <p14:tracePt t="131039" x="6472238" y="5800725"/>
          <p14:tracePt t="131056" x="6386513" y="5851525"/>
          <p14:tracePt t="131073" x="6343650" y="5872163"/>
          <p14:tracePt t="131089" x="6300788" y="5894388"/>
          <p14:tracePt t="131106" x="6265863" y="5908675"/>
          <p14:tracePt t="131122" x="6237288" y="5922963"/>
          <p14:tracePt t="131139" x="6200775" y="5937250"/>
          <p14:tracePt t="131155" x="6151563" y="5957888"/>
          <p14:tracePt t="131172" x="6115050" y="5980113"/>
          <p14:tracePt t="131189" x="6086475" y="5994400"/>
          <p14:tracePt t="131205" x="6065838" y="6000750"/>
          <p14:tracePt t="131222" x="6057900" y="6008688"/>
          <p14:tracePt t="131320" x="6057900" y="6000750"/>
          <p14:tracePt t="131328" x="6065838" y="5986463"/>
          <p14:tracePt t="131339" x="6072188" y="5980113"/>
          <p14:tracePt t="131344" x="6094413" y="5951538"/>
          <p14:tracePt t="131355" x="6122988" y="5929313"/>
          <p14:tracePt t="131372" x="6172200" y="5908675"/>
          <p14:tracePt t="131389" x="6229350" y="5865813"/>
          <p14:tracePt t="131405" x="6315075" y="5829300"/>
          <p14:tracePt t="131422" x="6386513" y="5800725"/>
          <p14:tracePt t="131439" x="6415088" y="5780088"/>
          <p14:tracePt t="131439" x="6437313" y="5772150"/>
          <p14:tracePt t="131456" x="6465888" y="5743575"/>
          <p14:tracePt t="131472" x="6494463" y="5729288"/>
          <p14:tracePt t="131489" x="6523038" y="5708650"/>
          <p14:tracePt t="131506" x="6543675" y="5686425"/>
          <p14:tracePt t="131522" x="6565900" y="5657850"/>
          <p14:tracePt t="131539" x="6600825" y="5629275"/>
          <p14:tracePt t="131555" x="6637338" y="5594350"/>
          <p14:tracePt t="131572" x="6686550" y="5557838"/>
          <p14:tracePt t="131589" x="6751638" y="5508625"/>
          <p14:tracePt t="131606" x="6808788" y="5457825"/>
          <p14:tracePt t="131622" x="6872288" y="5400675"/>
          <p14:tracePt t="131639" x="6923088" y="5351463"/>
          <p14:tracePt t="131655" x="6994525" y="5280025"/>
          <p14:tracePt t="131672" x="7023100" y="5237163"/>
          <p14:tracePt t="131689" x="7043738" y="5200650"/>
          <p14:tracePt t="131705" x="7065963" y="5172075"/>
          <p14:tracePt t="131722" x="7080250" y="5157788"/>
          <p14:tracePt t="131739" x="7086600" y="5143500"/>
          <p14:tracePt t="131755" x="7094538" y="5143500"/>
          <p14:tracePt t="132136" x="7100888" y="5137150"/>
          <p14:tracePt t="132456" x="7115175" y="5129213"/>
          <p14:tracePt t="132752" x="7115175" y="5143500"/>
          <p14:tracePt t="132764" x="7100888" y="5165725"/>
          <p14:tracePt t="132764" x="7100888" y="5180013"/>
          <p14:tracePt t="132771" x="7094538" y="5194300"/>
          <p14:tracePt t="132872" x="7094538" y="5200650"/>
          <p14:tracePt t="133503" x="7094538" y="5194300"/>
          <p14:tracePt t="133519" x="7094538" y="5180013"/>
          <p14:tracePt t="133527" x="7086600" y="5172075"/>
          <p14:tracePt t="133535" x="7086600" y="5165725"/>
          <p14:tracePt t="133538" x="7080250" y="5143500"/>
          <p14:tracePt t="133554" x="7080250" y="5114925"/>
          <p14:tracePt t="133570" x="7080250" y="5072063"/>
          <p14:tracePt t="133587" x="7065963" y="5022850"/>
          <p14:tracePt t="133604" x="7058025" y="4965700"/>
          <p14:tracePt t="133620" x="7051675" y="4908550"/>
          <p14:tracePt t="133637" x="7043738" y="4814888"/>
          <p14:tracePt t="133654" x="7037388" y="4714875"/>
          <p14:tracePt t="133670" x="7029450" y="4629150"/>
          <p14:tracePt t="133687" x="7015163" y="4465638"/>
          <p14:tracePt t="133704" x="7008813" y="4379913"/>
          <p14:tracePt t="133720" x="6994525" y="4279900"/>
          <p14:tracePt t="133737" x="6986588" y="4208463"/>
          <p14:tracePt t="133754" x="6980238" y="4151313"/>
          <p14:tracePt t="133770" x="6980238" y="4114800"/>
          <p14:tracePt t="133787" x="6972300" y="4079875"/>
          <p14:tracePt t="133804" x="6965950" y="4065588"/>
          <p14:tracePt t="133820" x="6965950" y="4043363"/>
          <p14:tracePt t="133837" x="6958013" y="4022725"/>
          <p14:tracePt t="133854" x="6958013" y="4000500"/>
          <p14:tracePt t="133870" x="6951663" y="3971925"/>
          <p14:tracePt t="133887" x="6943725" y="3929063"/>
          <p14:tracePt t="133904" x="6937375" y="3908425"/>
          <p14:tracePt t="133920" x="6929438" y="3865563"/>
          <p14:tracePt t="133937" x="6915150" y="3822700"/>
          <p14:tracePt t="133954" x="6908800" y="3771900"/>
          <p14:tracePt t="133970" x="6894513" y="3708400"/>
          <p14:tracePt t="133987" x="6865938" y="3651250"/>
          <p14:tracePt t="134003" x="6843713" y="3586163"/>
          <p14:tracePt t="134020" x="6837363" y="3543300"/>
          <p14:tracePt t="134037" x="6815138" y="3508375"/>
          <p14:tracePt t="134054" x="6800850" y="3471863"/>
          <p14:tracePt t="134071" x="6772275" y="3429000"/>
          <p14:tracePt t="134088" x="6757988" y="3408363"/>
          <p14:tracePt t="134105" x="6737350" y="3394075"/>
          <p14:tracePt t="134121" x="6723063" y="3379788"/>
          <p14:tracePt t="134138" x="6700838" y="3371850"/>
          <p14:tracePt t="134154" x="6665913" y="3351213"/>
          <p14:tracePt t="134171" x="6637338" y="3343275"/>
          <p14:tracePt t="134188" x="6600825" y="3328988"/>
          <p14:tracePt t="134204" x="6565900" y="3328988"/>
          <p14:tracePt t="134221" x="6523038" y="3314700"/>
          <p14:tracePt t="134238" x="6457950" y="3300413"/>
          <p14:tracePt t="134254" x="6357938" y="3286125"/>
          <p14:tracePt t="134254" x="6315075" y="3286125"/>
          <p14:tracePt t="134271" x="6251575" y="3279775"/>
          <p14:tracePt t="134288" x="6180138" y="3271838"/>
          <p14:tracePt t="134305" x="6137275" y="3271838"/>
          <p14:tracePt t="134321" x="6108700" y="3279775"/>
          <p14:tracePt t="134338" x="6072188" y="3286125"/>
          <p14:tracePt t="134355" x="6043613" y="3294063"/>
          <p14:tracePt t="134371" x="6000750" y="3308350"/>
          <p14:tracePt t="134388" x="5972175" y="3336925"/>
          <p14:tracePt t="134404" x="5937250" y="3371850"/>
          <p14:tracePt t="134421" x="5908675" y="3408363"/>
          <p14:tracePt t="134437" x="5886450" y="3436938"/>
          <p14:tracePt t="134454" x="5880100" y="3479800"/>
          <p14:tracePt t="134471" x="5851525" y="3529013"/>
          <p14:tracePt t="134488" x="5837238" y="3579813"/>
          <p14:tracePt t="134504" x="5829300" y="3614738"/>
          <p14:tracePt t="134521" x="5822950" y="3657600"/>
          <p14:tracePt t="134537" x="5815013" y="3700463"/>
          <p14:tracePt t="134554" x="5808663" y="3736975"/>
          <p14:tracePt t="134571" x="5808663" y="3779838"/>
          <p14:tracePt t="134588" x="5800725" y="3829050"/>
          <p14:tracePt t="134604" x="5800725" y="3879850"/>
          <p14:tracePt t="134621" x="5800725" y="3922713"/>
          <p14:tracePt t="134638" x="5822950" y="3971925"/>
          <p14:tracePt t="134654" x="5837238" y="4008438"/>
          <p14:tracePt t="134671" x="5894388" y="4051300"/>
          <p14:tracePt t="134688" x="5965825" y="4071938"/>
          <p14:tracePt t="134704" x="6057900" y="4079875"/>
          <p14:tracePt t="134721" x="6151563" y="4079875"/>
          <p14:tracePt t="134738" x="6243638" y="4057650"/>
          <p14:tracePt t="134754" x="6337300" y="4029075"/>
          <p14:tracePt t="134771" x="6429375" y="3971925"/>
          <p14:tracePt t="134787" x="6494463" y="3922713"/>
          <p14:tracePt t="134804" x="6529388" y="3871913"/>
          <p14:tracePt t="134821" x="6565900" y="3814763"/>
          <p14:tracePt t="134837" x="6580188" y="3757613"/>
          <p14:tracePt t="134854" x="6594475" y="3708400"/>
          <p14:tracePt t="134871" x="6608763" y="3651250"/>
          <p14:tracePt t="134888" x="6623050" y="3608388"/>
          <p14:tracePt t="134904" x="6629400" y="3571875"/>
          <p14:tracePt t="134921" x="6629400" y="3529013"/>
          <p14:tracePt t="134937" x="6623050" y="3494088"/>
          <p14:tracePt t="134954" x="6586538" y="3465513"/>
          <p14:tracePt t="134971" x="6515100" y="3436938"/>
          <p14:tracePt t="134988" x="6394450" y="3414713"/>
          <p14:tracePt t="135004" x="6280150" y="3408363"/>
          <p14:tracePt t="135021" x="6172200" y="3408363"/>
          <p14:tracePt t="135037" x="6080125" y="3408363"/>
          <p14:tracePt t="135054" x="6000750" y="3429000"/>
          <p14:tracePt t="135071" x="5922963" y="3486150"/>
          <p14:tracePt t="135089" x="5857875" y="3529013"/>
          <p14:tracePt t="135105" x="5822950" y="3571875"/>
          <p14:tracePt t="135122" x="5794375" y="3614738"/>
          <p14:tracePt t="135139" x="5772150" y="3657600"/>
          <p14:tracePt t="135155" x="5757863" y="3694113"/>
          <p14:tracePt t="135172" x="5743575" y="3729038"/>
          <p14:tracePt t="135188" x="5737225" y="3757613"/>
          <p14:tracePt t="135205" x="5737225" y="3786188"/>
          <p14:tracePt t="135221" x="5737225" y="3822700"/>
          <p14:tracePt t="135238" x="5737225" y="3843338"/>
          <p14:tracePt t="135255" x="5737225" y="3865563"/>
          <p14:tracePt t="135272" x="5737225" y="3879850"/>
          <p14:tracePt t="135288" x="5737225" y="3900488"/>
          <p14:tracePt t="135305" x="5743575" y="3922713"/>
          <p14:tracePt t="135322" x="5751513" y="3929063"/>
          <p14:tracePt t="135338" x="5765800" y="3943350"/>
          <p14:tracePt t="135355" x="5800725" y="3957638"/>
          <p14:tracePt t="135372" x="5829300" y="3979863"/>
          <p14:tracePt t="135388" x="5865813" y="3986213"/>
          <p14:tracePt t="135405" x="5894388" y="3994150"/>
          <p14:tracePt t="135422" x="5915025" y="4000500"/>
          <p14:tracePt t="135438" x="5937250" y="4000500"/>
          <p14:tracePt t="135455" x="5951538" y="4008438"/>
          <p14:tracePt t="135471" x="5957888" y="4008438"/>
          <p14:tracePt t="136352" x="5965825" y="4008438"/>
          <p14:tracePt t="137113"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p:cNvSpPr/>
          <p:nvPr/>
        </p:nvSpPr>
        <p:spPr>
          <a:xfrm>
            <a:off x="780681" y="3778433"/>
            <a:ext cx="2536948" cy="2583312"/>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650" name="Text Box 13"/>
          <p:cNvSpPr txBox="1">
            <a:spLocks noChangeArrowheads="1"/>
          </p:cNvSpPr>
          <p:nvPr/>
        </p:nvSpPr>
        <p:spPr bwMode="auto">
          <a:xfrm>
            <a:off x="0" y="209550"/>
            <a:ext cx="12192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a:latin typeface="Calibri" panose="020F0502020204030204" pitchFamily="34" charset="0"/>
                <a:cs typeface="Calibri" panose="020F0502020204030204" pitchFamily="34" charset="0"/>
              </a:rPr>
              <a:t>SVĚTLO JAKO </a:t>
            </a:r>
            <a:r>
              <a:rPr lang="cs-CZ" altLang="cs-CZ" sz="3400" b="1" dirty="0" smtClean="0">
                <a:latin typeface="Calibri" panose="020F0502020204030204" pitchFamily="34" charset="0"/>
                <a:cs typeface="Calibri" panose="020F0502020204030204" pitchFamily="34" charset="0"/>
              </a:rPr>
              <a:t>INFORMACE -</a:t>
            </a:r>
          </a:p>
          <a:p>
            <a:pPr algn="ctr">
              <a:spcBef>
                <a:spcPct val="0"/>
              </a:spcBef>
              <a:buFontTx/>
              <a:buNone/>
            </a:pPr>
            <a:r>
              <a:rPr lang="cs-CZ" altLang="cs-CZ" sz="3400" b="1" dirty="0" smtClean="0">
                <a:latin typeface="Calibri" panose="020F0502020204030204" pitchFamily="34" charset="0"/>
                <a:cs typeface="Calibri" panose="020F0502020204030204" pitchFamily="34" charset="0"/>
              </a:rPr>
              <a:t>SPEKTRA ODRAZIVOSTI A PROPUSTNOSTI</a:t>
            </a:r>
            <a:endParaRPr lang="cs-CZ" altLang="cs-CZ" sz="3400" b="1" dirty="0">
              <a:latin typeface="Calibri" panose="020F0502020204030204" pitchFamily="34" charset="0"/>
              <a:cs typeface="Calibri" panose="020F0502020204030204" pitchFamily="34" charset="0"/>
            </a:endParaRPr>
          </a:p>
        </p:txBody>
      </p:sp>
      <p:sp>
        <p:nvSpPr>
          <p:cNvPr id="3" name="Obdélník 2"/>
          <p:cNvSpPr/>
          <p:nvPr/>
        </p:nvSpPr>
        <p:spPr>
          <a:xfrm>
            <a:off x="6260102" y="6578221"/>
            <a:ext cx="5753819" cy="292388"/>
          </a:xfrm>
          <a:prstGeom prst="rect">
            <a:avLst/>
          </a:prstGeom>
        </p:spPr>
        <p:txBody>
          <a:bodyPr wrap="none">
            <a:spAutoFit/>
          </a:bodyPr>
          <a:lstStyle/>
          <a:p>
            <a:pPr algn="r"/>
            <a:r>
              <a:rPr lang="cs-CZ" sz="1300" dirty="0" err="1" smtClean="0"/>
              <a:t>Asner</a:t>
            </a:r>
            <a:r>
              <a:rPr lang="cs-CZ" sz="1300" dirty="0" smtClean="0"/>
              <a:t> 2008, In: </a:t>
            </a:r>
            <a:r>
              <a:rPr lang="en-US" sz="1300" dirty="0" smtClean="0"/>
              <a:t>Hyperspectral </a:t>
            </a:r>
            <a:r>
              <a:rPr lang="en-US" sz="1300" dirty="0"/>
              <a:t>Remote Sensing of Tropical and Sub-Tropical </a:t>
            </a:r>
            <a:r>
              <a:rPr lang="en-US" sz="1300" dirty="0" smtClean="0"/>
              <a:t>Forests</a:t>
            </a:r>
            <a:endParaRPr lang="cs-CZ" sz="1300" dirty="0"/>
          </a:p>
        </p:txBody>
      </p:sp>
      <p:pic>
        <p:nvPicPr>
          <p:cNvPr id="7170" name="Picture 2" descr="https://www.researchgate.net/profile/Gregory-Asner/publication/279404621/figure/fig2/AS:670003007340558@1536752573985/Mean-minimum-and-maximum-reflectance-and-transmittance-spectra-of-150-canopy-tree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629" y="1374332"/>
            <a:ext cx="4580937" cy="5210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5"/>
          <p:cNvSpPr txBox="1">
            <a:spLocks noChangeArrowheads="1"/>
          </p:cNvSpPr>
          <p:nvPr/>
        </p:nvSpPr>
        <p:spPr bwMode="auto">
          <a:xfrm>
            <a:off x="468313" y="2205038"/>
            <a:ext cx="3390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1600">
                <a:latin typeface="Calibri" panose="020F0502020204030204" pitchFamily="34" charset="0"/>
                <a:cs typeface="Calibri" panose="020F0502020204030204" pitchFamily="34" charset="0"/>
              </a:rPr>
              <a:t>ODRAZIVOST … R = Rs + Rd</a:t>
            </a:r>
          </a:p>
          <a:p>
            <a:pPr>
              <a:spcBef>
                <a:spcPct val="50000"/>
              </a:spcBef>
              <a:buFontTx/>
              <a:buNone/>
            </a:pPr>
            <a:r>
              <a:rPr lang="cs-CZ" altLang="cs-CZ" sz="1600">
                <a:latin typeface="Calibri" panose="020F0502020204030204" pitchFamily="34" charset="0"/>
                <a:cs typeface="Calibri" panose="020F0502020204030204" pitchFamily="34" charset="0"/>
              </a:rPr>
              <a:t>PROPUSTNOST … T</a:t>
            </a:r>
          </a:p>
          <a:p>
            <a:pPr>
              <a:spcBef>
                <a:spcPct val="50000"/>
              </a:spcBef>
              <a:buFontTx/>
              <a:buNone/>
            </a:pPr>
            <a:r>
              <a:rPr lang="cs-CZ" altLang="cs-CZ" sz="1600">
                <a:latin typeface="Calibri" panose="020F0502020204030204" pitchFamily="34" charset="0"/>
                <a:cs typeface="Calibri" panose="020F0502020204030204" pitchFamily="34" charset="0"/>
              </a:rPr>
              <a:t>ABSORPTANCE … A</a:t>
            </a:r>
            <a:endParaRPr lang="cs-CZ" altLang="cs-CZ" sz="2000">
              <a:latin typeface="Calibri" panose="020F0502020204030204" pitchFamily="34" charset="0"/>
              <a:cs typeface="Calibri" panose="020F0502020204030204" pitchFamily="34" charset="0"/>
            </a:endParaRPr>
          </a:p>
        </p:txBody>
      </p:sp>
      <p:sp>
        <p:nvSpPr>
          <p:cNvPr id="9" name="Obdélník 1"/>
          <p:cNvSpPr>
            <a:spLocks noChangeArrowheads="1"/>
          </p:cNvSpPr>
          <p:nvPr/>
        </p:nvSpPr>
        <p:spPr bwMode="auto">
          <a:xfrm>
            <a:off x="1068388" y="1516063"/>
            <a:ext cx="1471878" cy="4001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latin typeface="Calibri" panose="020F0502020204030204" pitchFamily="34" charset="0"/>
                <a:cs typeface="Calibri" panose="020F0502020204030204" pitchFamily="34" charset="0"/>
              </a:rPr>
              <a:t>R + T + A = 1</a:t>
            </a:r>
          </a:p>
        </p:txBody>
      </p:sp>
      <p:sp>
        <p:nvSpPr>
          <p:cNvPr id="10" name="Obdélník 2"/>
          <p:cNvSpPr>
            <a:spLocks noChangeArrowheads="1"/>
          </p:cNvSpPr>
          <p:nvPr/>
        </p:nvSpPr>
        <p:spPr bwMode="auto">
          <a:xfrm>
            <a:off x="654518" y="4905375"/>
            <a:ext cx="2800951" cy="388938"/>
          </a:xfrm>
          <a:prstGeom prst="rect">
            <a:avLst/>
          </a:prstGeom>
          <a:solidFill>
            <a:schemeClr val="bg1"/>
          </a:solidFill>
          <a:ln w="38100" algn="ctr">
            <a:solidFill>
              <a:schemeClr val="accent6">
                <a:lumMod val="50000"/>
              </a:schemeClr>
            </a:solidFill>
            <a:round/>
            <a:headEnd/>
            <a:tailEnd type="triangle" w="med" len="me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000">
              <a:latin typeface="Calibri" panose="020F0502020204030204" pitchFamily="34" charset="0"/>
              <a:cs typeface="Calibri" panose="020F0502020204030204" pitchFamily="34" charset="0"/>
            </a:endParaRPr>
          </a:p>
        </p:txBody>
      </p:sp>
      <p:sp>
        <p:nvSpPr>
          <p:cNvPr id="11" name="Šipka doprava 6"/>
          <p:cNvSpPr>
            <a:spLocks noChangeArrowheads="1"/>
          </p:cNvSpPr>
          <p:nvPr/>
        </p:nvSpPr>
        <p:spPr bwMode="auto">
          <a:xfrm rot="3328669">
            <a:off x="935541" y="4178328"/>
            <a:ext cx="1316921" cy="370060"/>
          </a:xfrm>
          <a:prstGeom prst="rightArrow">
            <a:avLst>
              <a:gd name="adj1" fmla="val 43305"/>
              <a:gd name="adj2" fmla="val 49959"/>
            </a:avLst>
          </a:prstGeom>
          <a:solidFill>
            <a:schemeClr val="accent4">
              <a:lumMod val="20000"/>
              <a:lumOff val="80000"/>
            </a:schemeClr>
          </a:solidFill>
          <a:ln w="12700" algn="ctr">
            <a:solidFill>
              <a:schemeClr val="tx1"/>
            </a:solidFill>
            <a:round/>
            <a:headEnd/>
            <a:tailEnd type="triangle" w="med" len="me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000">
              <a:latin typeface="Calibri" panose="020F0502020204030204" pitchFamily="34" charset="0"/>
              <a:cs typeface="Calibri" panose="020F0502020204030204" pitchFamily="34" charset="0"/>
            </a:endParaRPr>
          </a:p>
        </p:txBody>
      </p:sp>
      <p:sp>
        <p:nvSpPr>
          <p:cNvPr id="12" name="Šipka doprava 20"/>
          <p:cNvSpPr>
            <a:spLocks noChangeArrowheads="1"/>
          </p:cNvSpPr>
          <p:nvPr/>
        </p:nvSpPr>
        <p:spPr bwMode="auto">
          <a:xfrm rot="-3474389">
            <a:off x="1730334" y="4315741"/>
            <a:ext cx="1158201" cy="170984"/>
          </a:xfrm>
          <a:prstGeom prst="rightArrow">
            <a:avLst>
              <a:gd name="adj1" fmla="val 50000"/>
              <a:gd name="adj2" fmla="val 49938"/>
            </a:avLst>
          </a:prstGeom>
          <a:solidFill>
            <a:schemeClr val="accent6">
              <a:lumMod val="40000"/>
              <a:lumOff val="60000"/>
            </a:schemeClr>
          </a:solidFill>
          <a:ln w="12700" algn="ctr">
            <a:solidFill>
              <a:schemeClr val="tx1"/>
            </a:solidFill>
            <a:round/>
            <a:headEnd/>
            <a:tailEnd type="triangle" w="med" len="me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000">
              <a:latin typeface="Calibri" panose="020F0502020204030204" pitchFamily="34" charset="0"/>
              <a:cs typeface="Calibri" panose="020F0502020204030204" pitchFamily="34" charset="0"/>
            </a:endParaRPr>
          </a:p>
        </p:txBody>
      </p:sp>
      <p:sp>
        <p:nvSpPr>
          <p:cNvPr id="13" name="Šipka doprava 21"/>
          <p:cNvSpPr>
            <a:spLocks noChangeArrowheads="1"/>
          </p:cNvSpPr>
          <p:nvPr/>
        </p:nvSpPr>
        <p:spPr bwMode="auto">
          <a:xfrm rot="-3474389">
            <a:off x="1654369" y="4456483"/>
            <a:ext cx="1295529" cy="135083"/>
          </a:xfrm>
          <a:prstGeom prst="rightArrow">
            <a:avLst>
              <a:gd name="adj1" fmla="val 50000"/>
              <a:gd name="adj2" fmla="val 49938"/>
            </a:avLst>
          </a:prstGeom>
          <a:solidFill>
            <a:schemeClr val="accent6">
              <a:lumMod val="20000"/>
              <a:lumOff val="80000"/>
            </a:schemeClr>
          </a:solidFill>
          <a:ln w="12700" algn="ctr">
            <a:solidFill>
              <a:schemeClr val="tx1"/>
            </a:solidFill>
            <a:round/>
            <a:headEnd/>
            <a:tailEnd type="triangle" w="med" len="me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000">
              <a:latin typeface="Calibri" panose="020F0502020204030204" pitchFamily="34" charset="0"/>
              <a:cs typeface="Calibri" panose="020F0502020204030204" pitchFamily="34" charset="0"/>
            </a:endParaRPr>
          </a:p>
        </p:txBody>
      </p:sp>
      <p:sp>
        <p:nvSpPr>
          <p:cNvPr id="14" name="Obdélník 22"/>
          <p:cNvSpPr>
            <a:spLocks noChangeArrowheads="1"/>
          </p:cNvSpPr>
          <p:nvPr/>
        </p:nvSpPr>
        <p:spPr bwMode="auto">
          <a:xfrm>
            <a:off x="2651235" y="3484576"/>
            <a:ext cx="328936" cy="400110"/>
          </a:xfrm>
          <a:prstGeom prst="rect">
            <a:avLst/>
          </a:prstGeom>
          <a:solidFill>
            <a:schemeClr val="accent6">
              <a:lumMod val="40000"/>
              <a:lumOff val="60000"/>
            </a:schemeClr>
          </a:solidFill>
          <a:ln>
            <a:noFill/>
          </a:ln>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dirty="0">
                <a:latin typeface="Calibri" panose="020F0502020204030204" pitchFamily="34" charset="0"/>
                <a:cs typeface="Calibri" panose="020F0502020204030204" pitchFamily="34" charset="0"/>
              </a:rPr>
              <a:t>R</a:t>
            </a:r>
          </a:p>
        </p:txBody>
      </p:sp>
      <p:sp>
        <p:nvSpPr>
          <p:cNvPr id="15" name="Obdélník 23"/>
          <p:cNvSpPr>
            <a:spLocks noChangeArrowheads="1"/>
          </p:cNvSpPr>
          <p:nvPr/>
        </p:nvSpPr>
        <p:spPr bwMode="auto">
          <a:xfrm>
            <a:off x="2127250" y="5635625"/>
            <a:ext cx="311304" cy="400110"/>
          </a:xfrm>
          <a:prstGeom prst="rect">
            <a:avLst/>
          </a:prstGeom>
          <a:solidFill>
            <a:schemeClr val="accent6">
              <a:lumMod val="40000"/>
              <a:lumOff val="60000"/>
            </a:schemeClr>
          </a:solidFill>
          <a:ln>
            <a:noFill/>
          </a:ln>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latin typeface="Calibri" panose="020F0502020204030204" pitchFamily="34" charset="0"/>
                <a:cs typeface="Calibri" panose="020F0502020204030204" pitchFamily="34" charset="0"/>
              </a:rPr>
              <a:t>T</a:t>
            </a:r>
          </a:p>
        </p:txBody>
      </p:sp>
      <p:sp>
        <p:nvSpPr>
          <p:cNvPr id="16" name="Obdélník 24"/>
          <p:cNvSpPr>
            <a:spLocks noChangeArrowheads="1"/>
          </p:cNvSpPr>
          <p:nvPr/>
        </p:nvSpPr>
        <p:spPr bwMode="auto">
          <a:xfrm>
            <a:off x="2703513" y="4905375"/>
            <a:ext cx="3401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latin typeface="Calibri" panose="020F0502020204030204" pitchFamily="34" charset="0"/>
                <a:cs typeface="Calibri" panose="020F0502020204030204" pitchFamily="34" charset="0"/>
              </a:rPr>
              <a:t>A</a:t>
            </a:r>
          </a:p>
        </p:txBody>
      </p:sp>
      <p:sp>
        <p:nvSpPr>
          <p:cNvPr id="17" name="Šipka doprava 25"/>
          <p:cNvSpPr>
            <a:spLocks noChangeArrowheads="1"/>
          </p:cNvSpPr>
          <p:nvPr/>
        </p:nvSpPr>
        <p:spPr bwMode="auto">
          <a:xfrm rot="5400000">
            <a:off x="1447006" y="5695157"/>
            <a:ext cx="1081087" cy="279400"/>
          </a:xfrm>
          <a:prstGeom prst="rightArrow">
            <a:avLst>
              <a:gd name="adj1" fmla="val 50000"/>
              <a:gd name="adj2" fmla="val 50032"/>
            </a:avLst>
          </a:prstGeom>
          <a:solidFill>
            <a:schemeClr val="accent6">
              <a:lumMod val="40000"/>
              <a:lumOff val="60000"/>
            </a:schemeClr>
          </a:solidFill>
          <a:ln w="12700" algn="ctr">
            <a:solidFill>
              <a:schemeClr val="tx1"/>
            </a:solidFill>
            <a:round/>
            <a:headEnd/>
            <a:tailEnd type="triangle" w="med" len="me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000">
              <a:latin typeface="Calibri" panose="020F0502020204030204" pitchFamily="34" charset="0"/>
              <a:cs typeface="Calibri" panose="020F0502020204030204" pitchFamily="34" charset="0"/>
            </a:endParaRPr>
          </a:p>
        </p:txBody>
      </p:sp>
      <p:sp>
        <p:nvSpPr>
          <p:cNvPr id="19" name="Obdélník 1"/>
          <p:cNvSpPr>
            <a:spLocks noChangeArrowheads="1"/>
          </p:cNvSpPr>
          <p:nvPr/>
        </p:nvSpPr>
        <p:spPr bwMode="auto">
          <a:xfrm>
            <a:off x="3069930" y="1509500"/>
            <a:ext cx="1431802" cy="400110"/>
          </a:xfrm>
          <a:prstGeom prst="rect">
            <a:avLst/>
          </a:prstGeom>
          <a:solidFill>
            <a:schemeClr val="accent4">
              <a:lumMod val="20000"/>
              <a:lumOff val="80000"/>
            </a:schemeClr>
          </a:solidFill>
          <a:ln>
            <a:noFill/>
          </a:ln>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dirty="0" smtClean="0">
                <a:latin typeface="Calibri" panose="020F0502020204030204" pitchFamily="34" charset="0"/>
                <a:cs typeface="Calibri" panose="020F0502020204030204" pitchFamily="34" charset="0"/>
              </a:rPr>
              <a:t>A = 1 - R - T </a:t>
            </a:r>
            <a:endParaRPr lang="cs-CZ" altLang="cs-CZ"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036609"/>
      </p:ext>
    </p:extLst>
  </p:cSld>
  <p:clrMapOvr>
    <a:masterClrMapping/>
  </p:clrMapOvr>
  <mc:AlternateContent xmlns:mc="http://schemas.openxmlformats.org/markup-compatibility/2006" xmlns:p14="http://schemas.microsoft.com/office/powerpoint/2010/main">
    <mc:Choice Requires="p14">
      <p:transition spd="slow" p14:dur="2000" advTm="181952"/>
    </mc:Choice>
    <mc:Fallback xmlns="">
      <p:transition spd="slow" advTm="181952"/>
    </mc:Fallback>
  </mc:AlternateContent>
  <p:timing>
    <p:tnLst>
      <p:par>
        <p:cTn id="1" dur="indefinite" restart="never" nodeType="tmRoot"/>
      </p:par>
    </p:tnLst>
  </p:timing>
  <p:extLst mod="1">
    <p:ext uri="{3A86A75C-4F4B-4683-9AE1-C65F6400EC91}">
      <p14:laserTraceLst xmlns:p14="http://schemas.microsoft.com/office/powerpoint/2010/main">
        <p14:tracePtLst>
          <p14:tracePt t="52728" x="2428875" y="4972050"/>
          <p14:tracePt t="53945" x="2436813" y="4972050"/>
          <p14:tracePt t="53965" x="2443163" y="4965700"/>
          <p14:tracePt t="54009" x="2451100" y="4965700"/>
          <p14:tracePt t="54089" x="2457450" y="4965700"/>
          <p14:tracePt t="54113" x="2465388" y="4957763"/>
          <p14:tracePt t="54145" x="2471738" y="4957763"/>
          <p14:tracePt t="54185" x="2479675" y="4957763"/>
          <p14:tracePt t="54201" x="2486025" y="4957763"/>
          <p14:tracePt t="54217" x="2493963" y="4965700"/>
          <p14:tracePt t="54233" x="2500313" y="4965700"/>
          <p14:tracePt t="54241" x="2508250" y="4965700"/>
          <p14:tracePt t="54257" x="2508250" y="4972050"/>
          <p14:tracePt t="54258" x="2514600" y="4972050"/>
          <p14:tracePt t="54272" x="2522538" y="4986338"/>
          <p14:tracePt t="54289" x="2528888" y="4986338"/>
          <p14:tracePt t="54306" x="2536825" y="4994275"/>
          <p14:tracePt t="54361" x="2543175" y="5000625"/>
          <p14:tracePt t="54385" x="2551113" y="5008563"/>
          <p14:tracePt t="54433" x="2557463" y="5008563"/>
          <p14:tracePt t="54457" x="2557463" y="5014913"/>
          <p14:tracePt t="54481" x="2565400" y="5014913"/>
          <p14:tracePt t="54521" x="2571750" y="5022850"/>
          <p14:tracePt t="54553" x="2579688" y="5022850"/>
          <p14:tracePt t="54609" x="2586038" y="5022850"/>
          <p14:tracePt t="54641" x="2586038" y="5029200"/>
          <p14:tracePt t="54665" x="2593975" y="5029200"/>
          <p14:tracePt t="54689" x="2600325" y="5029200"/>
          <p14:tracePt t="54713" x="2614613" y="5037138"/>
          <p14:tracePt t="54745" x="2622550" y="5037138"/>
          <p14:tracePt t="54793" x="2636838" y="5037138"/>
          <p14:tracePt t="54833" x="2643188" y="5037138"/>
          <p14:tracePt t="54873" x="2651125" y="5037138"/>
          <p14:tracePt t="54889" x="2657475" y="5037138"/>
          <p14:tracePt t="54905" x="2665413" y="5037138"/>
          <p14:tracePt t="54945" x="2671763" y="5037138"/>
          <p14:tracePt t="54969" x="2679700" y="5037138"/>
          <p14:tracePt t="55009" x="2686050" y="5037138"/>
          <p14:tracePt t="55049" x="2693988" y="5037138"/>
          <p14:tracePt t="55073" x="2700338" y="5037138"/>
          <p14:tracePt t="55105" x="2708275" y="5037138"/>
          <p14:tracePt t="55129" x="2714625" y="5037138"/>
          <p14:tracePt t="55137" x="2722563" y="5037138"/>
          <p14:tracePt t="55153" x="2728913" y="5037138"/>
          <p14:tracePt t="55177" x="2736850" y="5043488"/>
          <p14:tracePt t="55193" x="2743200" y="5051425"/>
          <p14:tracePt t="55214" x="2743200" y="5057775"/>
          <p14:tracePt t="55225" x="2751138" y="5057775"/>
          <p14:tracePt t="55241" x="2751138" y="5065713"/>
          <p14:tracePt t="55257" x="2757488" y="5072063"/>
          <p14:tracePt t="55297" x="2771775" y="5080000"/>
          <p14:tracePt t="55313" x="2771775" y="5086350"/>
          <p14:tracePt t="55322" x="2779713" y="5086350"/>
          <p14:tracePt t="55322" x="2786063" y="5094288"/>
          <p14:tracePt t="55338" x="2794000" y="5094288"/>
          <p14:tracePt t="55355" x="2808288" y="5100638"/>
          <p14:tracePt t="55372" x="2814638" y="5108575"/>
          <p14:tracePt t="55388" x="2828925" y="5108575"/>
          <p14:tracePt t="55405" x="2836863" y="5114925"/>
          <p14:tracePt t="55422" x="2851150" y="5114925"/>
          <p14:tracePt t="55438" x="2865438" y="5114925"/>
          <p14:tracePt t="55455" x="2871788" y="5114925"/>
          <p14:tracePt t="55472" x="2886075" y="5114925"/>
          <p14:tracePt t="55488" x="2900363" y="5114925"/>
          <p14:tracePt t="55505" x="2922588" y="5108575"/>
          <p14:tracePt t="55522" x="2943225" y="5094288"/>
          <p14:tracePt t="55539" x="2965450" y="5080000"/>
          <p14:tracePt t="55555" x="2971800" y="5057775"/>
          <p14:tracePt t="55572" x="2986088" y="5037138"/>
          <p14:tracePt t="55588" x="2994025" y="5029200"/>
          <p14:tracePt t="55606" x="3000375" y="5014913"/>
          <p14:tracePt t="55641" x="3008313" y="5000625"/>
          <p14:tracePt t="55705" x="3008313" y="4994275"/>
          <p14:tracePt t="55897" x="3014663" y="4994275"/>
          <p14:tracePt t="55905" x="3014663" y="4986338"/>
          <p14:tracePt t="55929" x="3014663" y="4979988"/>
          <p14:tracePt t="55969" x="3014663" y="4972050"/>
          <p14:tracePt t="55993" x="3022600" y="4972050"/>
          <p14:tracePt t="56001" x="3028950" y="4965700"/>
          <p14:tracePt t="56017" x="3028950" y="4957763"/>
          <p14:tracePt t="56041" x="3028950" y="4951413"/>
          <p14:tracePt t="56057" x="3028950" y="4937125"/>
          <p14:tracePt t="56073" x="3028950" y="4929188"/>
          <p14:tracePt t="56089" x="3028950" y="4922838"/>
          <p14:tracePt t="56089" x="3028950" y="4908550"/>
          <p14:tracePt t="56106" x="3028950" y="4894263"/>
          <p14:tracePt t="56122" x="3036888" y="4886325"/>
          <p14:tracePt t="56138" x="3036888" y="4865688"/>
          <p14:tracePt t="56155" x="3036888" y="4851400"/>
          <p14:tracePt t="56171" x="3036888" y="4829175"/>
          <p14:tracePt t="56188" x="3036888" y="4808538"/>
          <p14:tracePt t="56205" x="3036888" y="4779963"/>
          <p14:tracePt t="56221" x="3036888" y="4751388"/>
          <p14:tracePt t="56238" x="3043238" y="4714875"/>
          <p14:tracePt t="56255" x="3043238" y="4686300"/>
          <p14:tracePt t="56271" x="3043238" y="4643438"/>
          <p14:tracePt t="56288" x="3051175" y="4586288"/>
          <p14:tracePt t="56305" x="3057525" y="4543425"/>
          <p14:tracePt t="56322" x="3065463" y="4500563"/>
          <p14:tracePt t="56338" x="3065463" y="4457700"/>
          <p14:tracePt t="56355" x="3071813" y="4414838"/>
          <p14:tracePt t="56371" x="3071813" y="4365625"/>
          <p14:tracePt t="56388" x="3079750" y="4322763"/>
          <p14:tracePt t="56405" x="3086100" y="4279900"/>
          <p14:tracePt t="56422" x="3094038" y="4243388"/>
          <p14:tracePt t="56438" x="3094038" y="4208463"/>
          <p14:tracePt t="56455" x="3094038" y="4171950"/>
          <p14:tracePt t="56471" x="3108325" y="4143375"/>
          <p14:tracePt t="56488" x="3114675" y="4108450"/>
          <p14:tracePt t="56505" x="3114675" y="4079875"/>
          <p14:tracePt t="56521" x="3122613" y="4051300"/>
          <p14:tracePt t="56538" x="3136900" y="4022725"/>
          <p14:tracePt t="56555" x="3136900" y="3994150"/>
          <p14:tracePt t="56572" x="3143250" y="3971925"/>
          <p14:tracePt t="56588" x="3157538" y="3943350"/>
          <p14:tracePt t="56605" x="3171825" y="3914775"/>
          <p14:tracePt t="56621" x="3179763" y="3871913"/>
          <p14:tracePt t="56638" x="3194050" y="3843338"/>
          <p14:tracePt t="56655" x="3200400" y="3808413"/>
          <p14:tracePt t="56672" x="3214688" y="3779838"/>
          <p14:tracePt t="56688" x="3228975" y="3736975"/>
          <p14:tracePt t="56705" x="3243263" y="3700463"/>
          <p14:tracePt t="56721" x="3243263" y="3671888"/>
          <p14:tracePt t="56738" x="3257550" y="3629025"/>
          <p14:tracePt t="56755" x="3271838" y="3600450"/>
          <p14:tracePt t="56771" x="3286125" y="3565525"/>
          <p14:tracePt t="56788" x="3294063" y="3529013"/>
          <p14:tracePt t="56804" x="3300413" y="3494088"/>
          <p14:tracePt t="56822" x="3308350" y="3457575"/>
          <p14:tracePt t="56838" x="3314700" y="3422650"/>
          <p14:tracePt t="56855" x="3328988" y="3386138"/>
          <p14:tracePt t="56871" x="3336925" y="3351213"/>
          <p14:tracePt t="56888" x="3343275" y="3314700"/>
          <p14:tracePt t="56905" x="3357563" y="3271838"/>
          <p14:tracePt t="56921" x="3371850" y="3236913"/>
          <p14:tracePt t="56938" x="3379788" y="3208338"/>
          <p14:tracePt t="56955" x="3386138" y="3165475"/>
          <p14:tracePt t="56971" x="3408363" y="3143250"/>
          <p14:tracePt t="56988" x="3414713" y="3108325"/>
          <p14:tracePt t="57005" x="3422650" y="3086100"/>
          <p14:tracePt t="57021" x="3436938" y="3057525"/>
          <p14:tracePt t="57038" x="3443288" y="3028950"/>
          <p14:tracePt t="57054" x="3451225" y="3008313"/>
          <p14:tracePt t="57071" x="3457575" y="2994025"/>
          <p14:tracePt t="57088" x="3465513" y="2979738"/>
          <p14:tracePt t="57088" x="3471863" y="2971800"/>
          <p14:tracePt t="57105" x="3471863" y="2957513"/>
          <p14:tracePt t="57145" x="3471863" y="2951163"/>
          <p14:tracePt t="57233" x="3479800" y="2951163"/>
          <p14:tracePt t="57273" x="3486150" y="2951163"/>
          <p14:tracePt t="57281" x="3494088" y="2951163"/>
          <p14:tracePt t="57305" x="3500438" y="2951163"/>
          <p14:tracePt t="57320" x="3508375" y="2951163"/>
          <p14:tracePt t="57337" x="3522663" y="2951163"/>
          <p14:tracePt t="57361" x="3529013" y="2951163"/>
          <p14:tracePt t="57385" x="3543300" y="2951163"/>
          <p14:tracePt t="57413" x="3551238" y="2951163"/>
          <p14:tracePt t="57425" x="3557588" y="2951163"/>
          <p14:tracePt t="57433" x="3565525" y="2951163"/>
          <p14:tracePt t="57443" x="3571875" y="2951163"/>
          <p14:tracePt t="57454" x="3579813" y="2951163"/>
          <p14:tracePt t="57471" x="3594100" y="2951163"/>
          <p14:tracePt t="57488" x="3608388" y="2951163"/>
          <p14:tracePt t="57504" x="3629025" y="2936875"/>
          <p14:tracePt t="57521" x="3643313" y="2928938"/>
          <p14:tracePt t="57538" x="3651250" y="2928938"/>
          <p14:tracePt t="57554" x="3657600" y="2928938"/>
          <p14:tracePt t="57571" x="3671888" y="2922588"/>
          <p14:tracePt t="57588" x="3679825" y="2922588"/>
          <p14:tracePt t="57604" x="3686175" y="2914650"/>
          <p14:tracePt t="57621" x="3700463" y="2908300"/>
          <p14:tracePt t="57638" x="3714750" y="2908300"/>
          <p14:tracePt t="57654" x="3729038" y="2900363"/>
          <p14:tracePt t="57671" x="3736975" y="2900363"/>
          <p14:tracePt t="57687" x="3751263" y="2894013"/>
          <p14:tracePt t="57705" x="3765550" y="2894013"/>
          <p14:tracePt t="57721" x="3779838" y="2894013"/>
          <p14:tracePt t="57738" x="3794125" y="2894013"/>
          <p14:tracePt t="57754" x="3800475" y="2894013"/>
          <p14:tracePt t="57771" x="3814763" y="2894013"/>
          <p14:tracePt t="57788" x="3829050" y="2900363"/>
          <p14:tracePt t="57804" x="3843338" y="2908300"/>
          <p14:tracePt t="57821" x="3865563" y="2908300"/>
          <p14:tracePt t="57837" x="3865563" y="2914650"/>
          <p14:tracePt t="57854" x="3879850" y="2914650"/>
          <p14:tracePt t="57871" x="3886200" y="2914650"/>
          <p14:tracePt t="57888" x="3894138" y="2914650"/>
          <p14:tracePt t="57904" x="3900488" y="2922588"/>
          <p14:tracePt t="57921" x="3908425" y="2922588"/>
          <p14:tracePt t="57961" x="3922713" y="2922588"/>
          <p14:tracePt t="57993" x="3929063" y="2922588"/>
          <p14:tracePt t="58006" x="3937000" y="2922588"/>
          <p14:tracePt t="58025" x="3943350" y="2922588"/>
          <p14:tracePt t="58046" x="3951288" y="2922588"/>
          <p14:tracePt t="58057" x="3957638" y="2922588"/>
          <p14:tracePt t="58081" x="3965575" y="2922588"/>
          <p14:tracePt t="58129" x="3971925" y="2914650"/>
          <p14:tracePt t="58153" x="3979863" y="2914650"/>
          <p14:tracePt t="58177" x="3979863" y="2908300"/>
          <p14:tracePt t="58187" x="3986213" y="2908300"/>
          <p14:tracePt t="58217" x="3986213" y="2900363"/>
          <p14:tracePt t="58265" x="3986213" y="2908300"/>
          <p14:tracePt t="58273" x="3979863" y="2908300"/>
          <p14:tracePt t="58281" x="3971925" y="2922588"/>
          <p14:tracePt t="58288" x="3929063" y="2936875"/>
          <p14:tracePt t="58304" x="3922713" y="2943225"/>
          <p14:tracePt t="58369" x="3914775" y="2943225"/>
          <p14:tracePt t="58577" x="3922713" y="2943225"/>
          <p14:tracePt t="58817" x="3937000" y="2957513"/>
          <p14:tracePt t="58857" x="3937000" y="2965450"/>
          <p14:tracePt t="58865" x="3937000" y="2971800"/>
          <p14:tracePt t="58897" x="3937000" y="2979738"/>
          <p14:tracePt t="58937" x="3937000" y="2986088"/>
          <p14:tracePt t="58953" x="3937000" y="2994025"/>
          <p14:tracePt t="58963" x="3937000" y="3000375"/>
          <p14:tracePt t="58969" x="3937000" y="3008313"/>
          <p14:tracePt t="58969" x="3937000" y="3014663"/>
          <p14:tracePt t="58987" x="3929063" y="3022600"/>
          <p14:tracePt t="58987" x="3929063" y="3043238"/>
          <p14:tracePt t="59004" x="3914775" y="3065463"/>
          <p14:tracePt t="59020" x="3908425" y="3086100"/>
          <p14:tracePt t="59037" x="3900488" y="3108325"/>
          <p14:tracePt t="59054" x="3894138" y="3122613"/>
          <p14:tracePt t="59071" x="3886200" y="3128963"/>
          <p14:tracePt t="59087" x="3871913" y="3143250"/>
          <p14:tracePt t="59104" x="3865563" y="3143250"/>
          <p14:tracePt t="59120" x="3851275" y="3151188"/>
          <p14:tracePt t="59138" x="3822700" y="3157538"/>
          <p14:tracePt t="59154" x="3800475" y="3157538"/>
          <p14:tracePt t="59171" x="3794125" y="3157538"/>
          <p14:tracePt t="59187" x="3786188" y="3157538"/>
          <p14:tracePt t="59204" x="3771900" y="3157538"/>
          <p14:tracePt t="59220" x="3757613" y="3157538"/>
          <p14:tracePt t="59237" x="3736975" y="3151188"/>
          <p14:tracePt t="59254" x="3700463" y="3143250"/>
          <p14:tracePt t="59271" x="3679825" y="3143250"/>
          <p14:tracePt t="59287" x="3651250" y="3136900"/>
          <p14:tracePt t="59304" x="3622675" y="3136900"/>
          <p14:tracePt t="59320" x="3571875" y="3136900"/>
          <p14:tracePt t="59337" x="3543300" y="3136900"/>
          <p14:tracePt t="59354" x="3500438" y="3143250"/>
          <p14:tracePt t="59370" x="3465513" y="3143250"/>
          <p14:tracePt t="59387" x="3436938" y="3151188"/>
          <p14:tracePt t="59403" x="3408363" y="3165475"/>
          <p14:tracePt t="59420" x="3386138" y="3165475"/>
          <p14:tracePt t="59437" x="3371850" y="3165475"/>
          <p14:tracePt t="59454" x="3357563" y="3165475"/>
          <p14:tracePt t="59470" x="3351213" y="3171825"/>
          <p14:tracePt t="59521" x="3343275" y="3171825"/>
          <p14:tracePt t="59561" x="3336925" y="3165475"/>
          <p14:tracePt t="59577" x="3336925" y="3157538"/>
          <p14:tracePt t="59601" x="3336925" y="3143250"/>
          <p14:tracePt t="59617" x="3328988" y="3143250"/>
          <p14:tracePt t="59625" x="3328988" y="3136900"/>
          <p14:tracePt t="59657" x="3328988" y="3128963"/>
          <p14:tracePt t="59689" x="3322638" y="3128963"/>
          <p14:tracePt t="59793" x="3314700" y="3128963"/>
          <p14:tracePt t="59809" x="3308350" y="3128963"/>
          <p14:tracePt t="59833" x="3300413" y="3136900"/>
          <p14:tracePt t="59853" x="3286125" y="3143250"/>
          <p14:tracePt t="59905" x="3279775" y="3143250"/>
          <p14:tracePt t="59929" x="3271838" y="3143250"/>
          <p14:tracePt t="59969" x="3265488" y="3143250"/>
          <p14:tracePt t="59985" x="3257550" y="3136900"/>
          <p14:tracePt t="60001" x="3251200" y="3136900"/>
          <p14:tracePt t="60009" x="3251200" y="3128963"/>
          <p14:tracePt t="60025" x="3243263" y="3128963"/>
          <p14:tracePt t="60041" x="3243263" y="3122613"/>
          <p14:tracePt t="60067" x="3236913" y="3108325"/>
          <p14:tracePt t="60097" x="3228975" y="3108325"/>
          <p14:tracePt t="60121" x="3222625" y="3100388"/>
          <p14:tracePt t="60153" x="3214688" y="3100388"/>
          <p14:tracePt t="60162" x="3208338" y="3100388"/>
          <p14:tracePt t="60162" x="3200400" y="3100388"/>
          <p14:tracePt t="60193" x="3194050" y="3114675"/>
          <p14:tracePt t="60209" x="3186113" y="3122613"/>
          <p14:tracePt t="60217" x="3186113" y="3128963"/>
          <p14:tracePt t="60225" x="3186113" y="3151188"/>
          <p14:tracePt t="60237" x="3186113" y="3157538"/>
          <p14:tracePt t="60273" x="3186113" y="3165475"/>
          <p14:tracePt t="60273" x="3186113" y="3171825"/>
          <p14:tracePt t="60305" x="3186113" y="3179763"/>
          <p14:tracePt t="60769" x="3186113" y="3171825"/>
          <p14:tracePt t="60777" x="3186113" y="3165475"/>
          <p14:tracePt t="60786" x="3186113" y="3157538"/>
          <p14:tracePt t="60787" x="3194050" y="3128963"/>
          <p14:tracePt t="60803" x="3200400" y="3100388"/>
          <p14:tracePt t="60820" x="3222625" y="3079750"/>
          <p14:tracePt t="60836" x="3228975" y="3057525"/>
          <p14:tracePt t="60853" x="3236913" y="3036888"/>
          <p14:tracePt t="60870" x="3243263" y="3028950"/>
          <p14:tracePt t="60886" x="3251200" y="3022600"/>
          <p14:tracePt t="60903" x="3257550" y="3014663"/>
          <p14:tracePt t="61121" x="3257550" y="3022600"/>
          <p14:tracePt t="61129" x="3257550" y="3028950"/>
          <p14:tracePt t="61137" x="3251200" y="3036888"/>
          <p14:tracePt t="61161" x="3251200" y="3043238"/>
          <p14:tracePt t="61257" x="3265488" y="3043238"/>
          <p14:tracePt t="61265" x="3271838" y="3036888"/>
          <p14:tracePt t="61273" x="3286125" y="3036888"/>
          <p14:tracePt t="61281" x="3300413" y="3028950"/>
          <p14:tracePt t="61286" x="3322638" y="3014663"/>
          <p14:tracePt t="61303" x="3336925" y="3008313"/>
          <p14:tracePt t="61319" x="3351213" y="2994025"/>
          <p14:tracePt t="61337" x="3365500" y="2979738"/>
          <p14:tracePt t="61353" x="3371850" y="2965450"/>
          <p14:tracePt t="61370" x="3379788" y="2943225"/>
          <p14:tracePt t="61386" x="3386138" y="2928938"/>
          <p14:tracePt t="61403" x="3394075" y="2914650"/>
          <p14:tracePt t="61420" x="3400425" y="2908300"/>
          <p14:tracePt t="61436" x="3400425" y="2894013"/>
          <p14:tracePt t="61453" x="3408363" y="2886075"/>
          <p14:tracePt t="61469" x="3408363" y="2879725"/>
          <p14:tracePt t="61505" x="3414713" y="2879725"/>
          <p14:tracePt t="61665" x="3414713" y="2871788"/>
          <p14:tracePt t="61681" x="3422650" y="2865438"/>
          <p14:tracePt t="61687" x="3429000" y="2857500"/>
          <p14:tracePt t="61697" x="3429000" y="2851150"/>
          <p14:tracePt t="61703" x="3436938" y="2836863"/>
          <p14:tracePt t="61719" x="3451225" y="2822575"/>
          <p14:tracePt t="61719" x="3457575" y="2808288"/>
          <p14:tracePt t="61736" x="3471863" y="2786063"/>
          <p14:tracePt t="61753" x="3486150" y="2771775"/>
          <p14:tracePt t="61770" x="3500438" y="2757488"/>
          <p14:tracePt t="61786" x="3500438" y="2751138"/>
          <p14:tracePt t="61803" x="3508375" y="2743200"/>
          <p14:tracePt t="61819" x="3514725" y="2736850"/>
          <p14:tracePt t="61857" x="3522663" y="2728913"/>
          <p14:tracePt t="62073" x="3522663" y="2736850"/>
          <p14:tracePt t="62089" x="3514725" y="2743200"/>
          <p14:tracePt t="62112" x="3500438" y="2751138"/>
          <p14:tracePt t="62129" x="3494088" y="2757488"/>
          <p14:tracePt t="62137" x="3486150" y="2765425"/>
          <p14:tracePt t="62161" x="3471863" y="2771775"/>
          <p14:tracePt t="62170" x="3465513" y="2779713"/>
          <p14:tracePt t="62185" x="3465513" y="2786063"/>
          <p14:tracePt t="62186" x="3451225" y="2794000"/>
          <p14:tracePt t="62203" x="3443288" y="2808288"/>
          <p14:tracePt t="62219" x="3429000" y="2828925"/>
          <p14:tracePt t="62236" x="3422650" y="2857500"/>
          <p14:tracePt t="62252" x="3414713" y="2879725"/>
          <p14:tracePt t="62269" x="3408363" y="2894013"/>
          <p14:tracePt t="62286" x="3408363" y="2908300"/>
          <p14:tracePt t="62303" x="3408363" y="2914650"/>
          <p14:tracePt t="62744" x="3414713" y="2914650"/>
          <p14:tracePt t="62752" x="3422650" y="2914650"/>
          <p14:tracePt t="62769" x="3436938" y="2908300"/>
          <p14:tracePt t="62769" x="3436938" y="2900363"/>
          <p14:tracePt t="62786" x="3443288" y="2894013"/>
          <p14:tracePt t="62802" x="3451225" y="2894013"/>
          <p14:tracePt t="62819" x="3451225" y="2886075"/>
          <p14:tracePt t="62968" x="3443288" y="2894013"/>
          <p14:tracePt t="62976" x="3436938" y="2900363"/>
          <p14:tracePt t="62985" x="3429000" y="2908300"/>
          <p14:tracePt t="62986" x="3414713" y="2922588"/>
          <p14:tracePt t="63024" x="3408363" y="2928938"/>
          <p14:tracePt t="63192" x="3400425" y="2928938"/>
          <p14:tracePt t="63216" x="3394075" y="2928938"/>
          <p14:tracePt t="63232" x="3386138" y="2928938"/>
          <p14:tracePt t="63248" x="3379788" y="2928938"/>
          <p14:tracePt t="63264" x="3365500" y="2928938"/>
          <p14:tracePt t="63304" x="3357563" y="2928938"/>
          <p14:tracePt t="63352" x="3351213" y="2936875"/>
          <p14:tracePt t="63384" x="3351213" y="2943225"/>
          <p14:tracePt t="63480" x="3365500" y="2943225"/>
          <p14:tracePt t="63497" x="3371850" y="2943225"/>
          <p14:tracePt t="63504" x="3379788" y="2936875"/>
          <p14:tracePt t="63520" x="3386138" y="2936875"/>
          <p14:tracePt t="63521" x="3386138" y="2928938"/>
          <p14:tracePt t="63535" x="3394075" y="2928938"/>
          <p14:tracePt t="63535" x="3394075" y="2922588"/>
          <p14:tracePt t="63552" x="3400425" y="2914650"/>
          <p14:tracePt t="63856" x="3414713" y="2908300"/>
          <p14:tracePt t="63880" x="3422650" y="2900363"/>
          <p14:tracePt t="63897" x="3429000" y="2894013"/>
          <p14:tracePt t="63920" x="3436938" y="2894013"/>
          <p14:tracePt t="64064" x="3429000" y="2900363"/>
          <p14:tracePt t="64081" x="3429000" y="2914650"/>
          <p14:tracePt t="64088" x="3422650" y="2914650"/>
          <p14:tracePt t="64104" x="3422650" y="2922588"/>
          <p14:tracePt t="64107" x="3414713" y="2922588"/>
          <p14:tracePt t="64118" x="3408363" y="2928938"/>
          <p14:tracePt t="64135" x="3394075" y="2936875"/>
          <p14:tracePt t="64152" x="3386138" y="2943225"/>
          <p14:tracePt t="64168" x="3379788" y="2943225"/>
          <p14:tracePt t="64185" x="3365500" y="2957513"/>
          <p14:tracePt t="64202" x="3351213" y="2971800"/>
          <p14:tracePt t="64219" x="3336925" y="2979738"/>
          <p14:tracePt t="64235" x="3322638" y="2994025"/>
          <p14:tracePt t="64252" x="3314700" y="2994025"/>
          <p14:tracePt t="64269" x="3308350" y="3008313"/>
          <p14:tracePt t="64304" x="3300413" y="3014663"/>
          <p14:tracePt t="64320" x="3294063" y="3014663"/>
          <p14:tracePt t="64336" x="3286125" y="3022600"/>
          <p14:tracePt t="64432" x="3286125" y="3014663"/>
          <p14:tracePt t="64444" x="3294063" y="3008313"/>
          <p14:tracePt t="64448" x="3308350" y="2994025"/>
          <p14:tracePt t="64455" x="3336925" y="2965450"/>
          <p14:tracePt t="64468" x="3357563" y="2943225"/>
          <p14:tracePt t="64485" x="3379788" y="2922588"/>
          <p14:tracePt t="64502" x="3400425" y="2900363"/>
          <p14:tracePt t="64518" x="3408363" y="2879725"/>
          <p14:tracePt t="64535" x="3414713" y="2871788"/>
          <p14:tracePt t="64552" x="3422650" y="2865438"/>
          <p14:tracePt t="65672" x="3429000" y="2865438"/>
          <p14:tracePt t="65680" x="3436938" y="2865438"/>
          <p14:tracePt t="65696" x="3443288" y="2865438"/>
          <p14:tracePt t="65712" x="3457575" y="2865438"/>
          <p14:tracePt t="65728" x="3465513" y="2865438"/>
          <p14:tracePt t="65744" x="3471863" y="2865438"/>
          <p14:tracePt t="65768" x="3479800" y="2865438"/>
          <p14:tracePt t="65800" x="3494088" y="2865438"/>
          <p14:tracePt t="65840" x="3500438" y="2865438"/>
          <p14:tracePt t="65865" x="3508375" y="2871788"/>
          <p14:tracePt t="65872" x="3514725" y="2871788"/>
          <p14:tracePt t="65896" x="3522663" y="2871788"/>
          <p14:tracePt t="65912" x="3529013" y="2871788"/>
          <p14:tracePt t="65928" x="3536950" y="2871788"/>
          <p14:tracePt t="65936" x="3543300" y="2871788"/>
          <p14:tracePt t="65944" x="3551238" y="2871788"/>
          <p14:tracePt t="65952" x="3557588" y="2871788"/>
          <p14:tracePt t="65967" x="3565525" y="2871788"/>
          <p14:tracePt t="65967" x="3571875" y="2871788"/>
          <p14:tracePt t="65984" x="3579813" y="2871788"/>
          <p14:tracePt t="66001" x="3586163" y="2871788"/>
          <p14:tracePt t="66040" x="3600450" y="2871788"/>
          <p14:tracePt t="66080" x="3608388" y="2871788"/>
          <p14:tracePt t="66112" x="3614738" y="2871788"/>
          <p14:tracePt t="66128" x="3622675" y="2871788"/>
          <p14:tracePt t="66152" x="3629025" y="2871788"/>
          <p14:tracePt t="66177" x="3636963" y="2871788"/>
          <p14:tracePt t="66184" x="3643313" y="2871788"/>
          <p14:tracePt t="66203" x="3651250" y="2871788"/>
          <p14:tracePt t="66240" x="3657600" y="2871788"/>
          <p14:tracePt t="66256" x="3665538" y="2871788"/>
          <p14:tracePt t="66280" x="3671888" y="2871788"/>
          <p14:tracePt t="66288" x="3679825" y="2871788"/>
          <p14:tracePt t="66302" x="3686175" y="2871788"/>
          <p14:tracePt t="66321" x="3694113" y="2871788"/>
          <p14:tracePt t="66334" x="3700463" y="2871788"/>
          <p14:tracePt t="66352" x="3708400" y="2871788"/>
          <p14:tracePt t="66368" x="3714750" y="2871788"/>
          <p14:tracePt t="66385" x="3729038" y="2871788"/>
          <p14:tracePt t="66385" x="3736975" y="2871788"/>
          <p14:tracePt t="66424" x="3743325" y="2871788"/>
          <p14:tracePt t="66427" x="3751263" y="2871788"/>
          <p14:tracePt t="66434" x="3757613" y="2871788"/>
          <p14:tracePt t="66451" x="3771900" y="2871788"/>
          <p14:tracePt t="66468" x="3779838" y="2865438"/>
          <p14:tracePt t="66484" x="3786188" y="2865438"/>
          <p14:tracePt t="66501" x="3800475" y="2865438"/>
          <p14:tracePt t="66517" x="3808413" y="2865438"/>
          <p14:tracePt t="66534" x="3814763" y="2865438"/>
          <p14:tracePt t="66551" x="3822700" y="2865438"/>
          <p14:tracePt t="66568" x="3836988" y="2865438"/>
          <p14:tracePt t="66585" x="3851275" y="2865438"/>
          <p14:tracePt t="66601" x="3857625" y="2865438"/>
          <p14:tracePt t="66617" x="3865563" y="2865438"/>
          <p14:tracePt t="66634" x="3871913" y="2865438"/>
          <p14:tracePt t="66672" x="3886200" y="2865438"/>
          <p14:tracePt t="66704" x="3894138" y="2865438"/>
          <p14:tracePt t="66712" x="3900488" y="2865438"/>
          <p14:tracePt t="66744" x="3908425" y="2865438"/>
          <p14:tracePt t="66760" x="3914775" y="2865438"/>
          <p14:tracePt t="66784" x="3922713" y="2865438"/>
          <p14:tracePt t="66800" x="3929063" y="2865438"/>
          <p14:tracePt t="66816" x="3937000" y="2865438"/>
          <p14:tracePt t="66832" x="3943350" y="2865438"/>
          <p14:tracePt t="66856" x="3951288" y="2865438"/>
          <p14:tracePt t="66880" x="3957638" y="2865438"/>
          <p14:tracePt t="66904" x="3965575" y="2865438"/>
          <p14:tracePt t="66920" x="3971925" y="2871788"/>
          <p14:tracePt t="66952" x="3979863" y="2871788"/>
          <p14:tracePt t="66968" x="3986213" y="2871788"/>
          <p14:tracePt t="66984" x="3994150" y="2871788"/>
          <p14:tracePt t="67008" x="4000500" y="2871788"/>
          <p14:tracePt t="67040" x="4008438" y="2879725"/>
          <p14:tracePt t="67048" x="4014788" y="2879725"/>
          <p14:tracePt t="67072" x="4022725" y="2879725"/>
          <p14:tracePt t="67112" x="4037013" y="2879725"/>
          <p14:tracePt t="67144" x="4043363" y="2886075"/>
          <p14:tracePt t="67168" x="4051300" y="2894013"/>
          <p14:tracePt t="67200" x="4051300" y="2900363"/>
          <p14:tracePt t="67224" x="4057650" y="2914650"/>
          <p14:tracePt t="67235" x="4057650" y="2922588"/>
          <p14:tracePt t="67250" x="4057650" y="2928938"/>
          <p14:tracePt t="67251" x="4065588" y="2936875"/>
          <p14:tracePt t="67267" x="4065588" y="2951163"/>
          <p14:tracePt t="67285" x="4065588" y="2965450"/>
          <p14:tracePt t="67300" x="4071938" y="2971800"/>
          <p14:tracePt t="67317" x="4071938" y="2986088"/>
          <p14:tracePt t="67334" x="4071938" y="3008313"/>
          <p14:tracePt t="67351" x="4079875" y="3028950"/>
          <p14:tracePt t="67367" x="4079875" y="3043238"/>
          <p14:tracePt t="67384" x="4086225" y="3065463"/>
          <p14:tracePt t="67401" x="4086225" y="3079750"/>
          <p14:tracePt t="67417" x="4086225" y="3094038"/>
          <p14:tracePt t="67434" x="4094163" y="3108325"/>
          <p14:tracePt t="67450" x="4100513" y="3122613"/>
          <p14:tracePt t="67467" x="4100513" y="3128963"/>
          <p14:tracePt t="67484" x="4108450" y="3143250"/>
          <p14:tracePt t="67501" x="4114800" y="3151188"/>
          <p14:tracePt t="67517" x="4114800" y="3165475"/>
          <p14:tracePt t="67534" x="4122738" y="3171825"/>
          <p14:tracePt t="67550" x="4122738" y="3186113"/>
          <p14:tracePt t="67567" x="4129088" y="3194050"/>
          <p14:tracePt t="67584" x="4137025" y="3200400"/>
          <p14:tracePt t="67601" x="4137025" y="3208338"/>
          <p14:tracePt t="67617" x="4143375" y="3214688"/>
          <p14:tracePt t="67634" x="4151313" y="3228975"/>
          <p14:tracePt t="67651" x="4157663" y="3228975"/>
          <p14:tracePt t="67667" x="4165600" y="3236913"/>
          <p14:tracePt t="67684" x="4171950" y="3243263"/>
          <p14:tracePt t="67700" x="4171950" y="3251200"/>
          <p14:tracePt t="67717" x="4186238" y="3257550"/>
          <p14:tracePt t="67734" x="4194175" y="3265488"/>
          <p14:tracePt t="67750" x="4200525" y="3271838"/>
          <p14:tracePt t="67767" x="4208463" y="3279775"/>
          <p14:tracePt t="67784" x="4214813" y="3286125"/>
          <p14:tracePt t="67800" x="4229100" y="3286125"/>
          <p14:tracePt t="67817" x="4243388" y="3294063"/>
          <p14:tracePt t="67834" x="4243388" y="3300413"/>
          <p14:tracePt t="67850" x="4251325" y="3300413"/>
          <p14:tracePt t="67888" x="4257675" y="3300413"/>
          <p14:tracePt t="67920" x="4265613" y="3300413"/>
          <p14:tracePt t="68008" x="4271963" y="3308350"/>
          <p14:tracePt t="68088" x="4279900" y="3308350"/>
          <p14:tracePt t="68112" x="4279900" y="3314700"/>
          <p14:tracePt t="68128" x="4286250" y="3314700"/>
          <p14:tracePt t="68152" x="4294188" y="3322638"/>
          <p14:tracePt t="68168" x="4300538" y="3322638"/>
          <p14:tracePt t="68192" x="4308475" y="3322638"/>
          <p14:tracePt t="68200" x="4314825" y="3322638"/>
          <p14:tracePt t="68217" x="4322763" y="3322638"/>
          <p14:tracePt t="68217" x="4337050" y="3322638"/>
          <p14:tracePt t="68233" x="4343400" y="3322638"/>
          <p14:tracePt t="68250" x="4351338" y="3328988"/>
          <p14:tracePt t="68267" x="4365625" y="3328988"/>
          <p14:tracePt t="68284" x="4379913" y="3328988"/>
          <p14:tracePt t="68300" x="4386263" y="3328988"/>
          <p14:tracePt t="68317" x="4408488" y="3328988"/>
          <p14:tracePt t="68333" x="4414838" y="3328988"/>
          <p14:tracePt t="68350" x="4422775" y="3328988"/>
          <p14:tracePt t="68367" x="4437063" y="3328988"/>
          <p14:tracePt t="68384" x="4451350" y="3328988"/>
          <p14:tracePt t="68401" x="4457700" y="3328988"/>
          <p14:tracePt t="68417" x="4465638" y="3328988"/>
          <p14:tracePt t="68456" x="4471988" y="3328988"/>
          <p14:tracePt t="68472" x="4479925" y="3328988"/>
          <p14:tracePt t="68488" x="4486275" y="3336925"/>
          <p14:tracePt t="68504" x="4494213" y="3336925"/>
          <p14:tracePt t="68536" x="4508500" y="3336925"/>
          <p14:tracePt t="68584" x="4514850" y="3343275"/>
          <p14:tracePt t="68672" x="4522788" y="3343275"/>
          <p14:tracePt t="68760" x="4529138" y="3343275"/>
          <p14:tracePt t="68897" x="4537075" y="3343275"/>
          <p14:tracePt t="68936" x="4537075" y="3351213"/>
          <p14:tracePt t="68952" x="4543425" y="3351213"/>
          <p14:tracePt t="68976" x="4551363" y="3357563"/>
          <p14:tracePt t="69000" x="4551363" y="3365500"/>
          <p14:tracePt t="69016" x="4557713" y="3371850"/>
          <p14:tracePt t="69032" x="4557713" y="3379788"/>
          <p14:tracePt t="69048" x="4557713" y="3386138"/>
          <p14:tracePt t="69073" x="4557713" y="3394075"/>
          <p14:tracePt t="69088" x="4565650" y="3400425"/>
          <p14:tracePt t="69112" x="4572000" y="3408363"/>
          <p14:tracePt t="69136" x="4572000" y="3414713"/>
          <p14:tracePt t="69168" x="4572000" y="3422650"/>
          <p14:tracePt t="69248" x="4579938" y="3422650"/>
          <p14:tracePt t="69272" x="4572000" y="3436938"/>
          <p14:tracePt t="69280" x="4565650" y="3436938"/>
          <p14:tracePt t="69296" x="4557713" y="3443288"/>
          <p14:tracePt t="69312" x="4551363" y="3443288"/>
          <p14:tracePt t="69408" x="4551363" y="3451225"/>
          <p14:tracePt t="69448" x="4551363" y="3457575"/>
          <p14:tracePt t="69480" x="4551363" y="3471863"/>
          <p14:tracePt t="69496" x="4551363" y="3479800"/>
          <p14:tracePt t="69504" x="4557713" y="3494088"/>
          <p14:tracePt t="69512" x="4557713" y="3500438"/>
          <p14:tracePt t="69520" x="4557713" y="3522663"/>
          <p14:tracePt t="69533" x="4557713" y="3536950"/>
          <p14:tracePt t="69550" x="4557713" y="3551238"/>
          <p14:tracePt t="69567" x="4557713" y="3557588"/>
          <p14:tracePt t="69583" x="4557713" y="3565525"/>
          <p14:tracePt t="69583" x="4557713" y="3571875"/>
          <p14:tracePt t="69600" x="4557713" y="3586163"/>
          <p14:tracePt t="69640" x="4557713" y="3594100"/>
          <p14:tracePt t="69672" x="4565650" y="3608388"/>
          <p14:tracePt t="69704" x="4565650" y="3614738"/>
          <p14:tracePt t="69720" x="4565650" y="3622675"/>
          <p14:tracePt t="69776" x="4565650" y="3629025"/>
          <p14:tracePt t="69792" x="4565650" y="3636963"/>
          <p14:tracePt t="69824" x="4565650" y="3643313"/>
          <p14:tracePt t="69856" x="4565650" y="3651250"/>
          <p14:tracePt t="69880" x="4565650" y="3665538"/>
          <p14:tracePt t="69901" x="4572000" y="3671888"/>
          <p14:tracePt t="69908" x="4572000" y="3679825"/>
          <p14:tracePt t="69916" x="4572000" y="3686175"/>
          <p14:tracePt t="69933" x="4579938" y="3700463"/>
          <p14:tracePt t="69950" x="4579938" y="3708400"/>
          <p14:tracePt t="69966" x="4579938" y="3714750"/>
          <p14:tracePt t="69983" x="4579938" y="3722688"/>
          <p14:tracePt t="70000" x="4586288" y="3736975"/>
          <p14:tracePt t="70016" x="4586288" y="3743325"/>
          <p14:tracePt t="70033" x="4586288" y="3757613"/>
          <p14:tracePt t="70049" x="4586288" y="3765550"/>
          <p14:tracePt t="70066" x="4600575" y="3786188"/>
          <p14:tracePt t="70082" x="4600575" y="3800475"/>
          <p14:tracePt t="70100" x="4600575" y="3808413"/>
          <p14:tracePt t="70116" x="4600575" y="3822700"/>
          <p14:tracePt t="70133" x="4600575" y="3836988"/>
          <p14:tracePt t="70149" x="4608513" y="3843338"/>
          <p14:tracePt t="70166" x="4608513" y="3857625"/>
          <p14:tracePt t="70183" x="4608513" y="3865563"/>
          <p14:tracePt t="70199" x="4614863" y="3886200"/>
          <p14:tracePt t="70216" x="4614863" y="3894138"/>
          <p14:tracePt t="70233" x="4614863" y="3908425"/>
          <p14:tracePt t="70250" x="4622800" y="3922713"/>
          <p14:tracePt t="70266" x="4622800" y="3943350"/>
          <p14:tracePt t="70283" x="4622800" y="3965575"/>
          <p14:tracePt t="70299" x="4622800" y="3986213"/>
          <p14:tracePt t="70317" x="4614863" y="4014788"/>
          <p14:tracePt t="70333" x="4614863" y="4043363"/>
          <p14:tracePt t="70350" x="4608513" y="4079875"/>
          <p14:tracePt t="70366" x="4608513" y="4108450"/>
          <p14:tracePt t="70383" x="4608513" y="4137025"/>
          <p14:tracePt t="70399" x="4600575" y="4179888"/>
          <p14:tracePt t="70416" x="4600575" y="4214813"/>
          <p14:tracePt t="70433" x="4600575" y="4237038"/>
          <p14:tracePt t="70449" x="4600575" y="4265613"/>
          <p14:tracePt t="70466" x="4600575" y="4294188"/>
          <p14:tracePt t="70482" x="4600575" y="4314825"/>
          <p14:tracePt t="70499" x="4600575" y="4337050"/>
          <p14:tracePt t="70516" x="4600575" y="4371975"/>
          <p14:tracePt t="70534" x="4608513" y="4400550"/>
          <p14:tracePt t="70550" x="4614863" y="4429125"/>
          <p14:tracePt t="70567" x="4614863" y="4451350"/>
          <p14:tracePt t="70584" x="4614863" y="4479925"/>
          <p14:tracePt t="70601" x="4622800" y="4494213"/>
          <p14:tracePt t="70601" x="4622800" y="4508500"/>
          <p14:tracePt t="70617" x="4629150" y="4522788"/>
          <p14:tracePt t="70634" x="4629150" y="4529138"/>
          <p14:tracePt t="70650" x="4637088" y="4543425"/>
          <p14:tracePt t="70667" x="4643438" y="4557713"/>
          <p14:tracePt t="70683" x="4643438" y="4572000"/>
          <p14:tracePt t="70700" x="4651375" y="4586288"/>
          <p14:tracePt t="70717" x="4651375" y="4594225"/>
          <p14:tracePt t="70734" x="4657725" y="4600575"/>
          <p14:tracePt t="70750" x="4665663" y="4622800"/>
          <p14:tracePt t="70767" x="4672013" y="4637088"/>
          <p14:tracePt t="70784" x="4679950" y="4643438"/>
          <p14:tracePt t="70800" x="4700588" y="4672013"/>
          <p14:tracePt t="70818" x="4714875" y="4686300"/>
          <p14:tracePt t="70833" x="4722813" y="4700588"/>
          <p14:tracePt t="70850" x="4729163" y="4708525"/>
          <p14:tracePt t="70867" x="4743450" y="4714875"/>
          <p14:tracePt t="70884" x="4751388" y="4722813"/>
          <p14:tracePt t="70900" x="4757738" y="4729163"/>
          <p14:tracePt t="70917" x="4765675" y="4737100"/>
          <p14:tracePt t="70933" x="4786313" y="4751388"/>
          <p14:tracePt t="70950" x="4794250" y="4751388"/>
          <p14:tracePt t="70967" x="4808538" y="4757738"/>
          <p14:tracePt t="70983" x="4814888" y="4765675"/>
          <p14:tracePt t="71000" x="4843463" y="4772025"/>
          <p14:tracePt t="71017" x="4857750" y="4779963"/>
          <p14:tracePt t="71034" x="4872038" y="4779963"/>
          <p14:tracePt t="71050" x="4879975" y="4779963"/>
          <p14:tracePt t="71067" x="4886325" y="4779963"/>
          <p14:tracePt t="71083" x="4894263" y="4779963"/>
          <p14:tracePt t="71100" x="4908550" y="4772025"/>
          <p14:tracePt t="71117" x="4914900" y="4765675"/>
          <p14:tracePt t="71134" x="4922838" y="4757738"/>
          <p14:tracePt t="71150" x="4937125" y="4751388"/>
          <p14:tracePt t="71167" x="4943475" y="4737100"/>
          <p14:tracePt t="71183" x="4957763" y="4714875"/>
          <p14:tracePt t="71200" x="4972050" y="4694238"/>
          <p14:tracePt t="71217" x="4986338" y="4665663"/>
          <p14:tracePt t="71234" x="4994275" y="4643438"/>
          <p14:tracePt t="71250" x="5008563" y="4629150"/>
          <p14:tracePt t="71267" x="5008563" y="4622800"/>
          <p14:tracePt t="71283" x="5022850" y="4600575"/>
          <p14:tracePt t="71300" x="5022850" y="4594225"/>
          <p14:tracePt t="71318" x="5029200" y="4572000"/>
          <p14:tracePt t="71333" x="5037138" y="4557713"/>
          <p14:tracePt t="71350" x="5043488" y="4543425"/>
          <p14:tracePt t="71367" x="5051425" y="4537075"/>
          <p14:tracePt t="71383" x="5057775" y="4522788"/>
          <p14:tracePt t="71400" x="5065713" y="4508500"/>
          <p14:tracePt t="71400" x="5080000" y="4494213"/>
          <p14:tracePt t="71417" x="5094288" y="4471988"/>
          <p14:tracePt t="71433" x="5114925" y="4451350"/>
          <p14:tracePt t="71450" x="5151438" y="4429125"/>
          <p14:tracePt t="71467" x="5180013" y="4408488"/>
          <p14:tracePt t="71483" x="5208588" y="4386263"/>
          <p14:tracePt t="71500" x="5237163" y="4365625"/>
          <p14:tracePt t="71516" x="5257800" y="4343400"/>
          <p14:tracePt t="71533" x="5272088" y="4329113"/>
          <p14:tracePt t="71550" x="5294313" y="4314825"/>
          <p14:tracePt t="71567" x="5300663" y="4308475"/>
          <p14:tracePt t="71583" x="5308600" y="4308475"/>
          <p14:tracePt t="71600" x="5314950" y="4308475"/>
          <p14:tracePt t="71616" x="5329238" y="4300538"/>
          <p14:tracePt t="71634" x="5337175" y="4300538"/>
          <p14:tracePt t="71650" x="5357813" y="4300538"/>
          <p14:tracePt t="71666" x="5372100" y="4294188"/>
          <p14:tracePt t="71683" x="5400675" y="4294188"/>
          <p14:tracePt t="71700" x="5414963" y="4294188"/>
          <p14:tracePt t="71716" x="5429250" y="4294188"/>
          <p14:tracePt t="71733" x="5451475" y="4294188"/>
          <p14:tracePt t="71750" x="5457825" y="4294188"/>
          <p14:tracePt t="71767" x="5472113" y="4294188"/>
          <p14:tracePt t="71783" x="5480050" y="4300538"/>
          <p14:tracePt t="71800" x="5486400" y="4308475"/>
          <p14:tracePt t="71841" x="5494338" y="4308475"/>
          <p14:tracePt t="71857" x="5494338" y="4314825"/>
          <p14:tracePt t="71873" x="5500688" y="4314825"/>
          <p14:tracePt t="71889" x="5508625" y="4322763"/>
          <p14:tracePt t="71905" x="5514975" y="4329113"/>
          <p14:tracePt t="71929" x="5514975" y="4337050"/>
          <p14:tracePt t="71937" x="5522913" y="4337050"/>
          <p14:tracePt t="71953" x="5529263" y="4337050"/>
          <p14:tracePt t="71969" x="5529263" y="4343400"/>
          <p14:tracePt t="72073" x="5537200" y="4343400"/>
          <p14:tracePt t="72092" x="5543550" y="4343400"/>
          <p14:tracePt t="72121" x="5551488" y="4343400"/>
          <p14:tracePt t="72201" x="5543550" y="4343400"/>
          <p14:tracePt t="72209" x="5537200" y="4343400"/>
          <p14:tracePt t="72217" x="5537200" y="4351338"/>
          <p14:tracePt t="72233" x="5529263" y="4357688"/>
          <p14:tracePt t="72234" x="5514975" y="4365625"/>
          <p14:tracePt t="72250" x="5500688" y="4386263"/>
          <p14:tracePt t="72266" x="5486400" y="4400550"/>
          <p14:tracePt t="72283" x="5472113" y="4422775"/>
          <p14:tracePt t="72300" x="5457825" y="4443413"/>
          <p14:tracePt t="72316" x="5443538" y="4465638"/>
          <p14:tracePt t="72334" x="5429250" y="4486275"/>
          <p14:tracePt t="72350" x="5422900" y="4494213"/>
          <p14:tracePt t="72366" x="5408613" y="4500563"/>
          <p14:tracePt t="72383" x="5400675" y="4500563"/>
          <p14:tracePt t="72399" x="5394325" y="4500563"/>
          <p14:tracePt t="72416" x="5365750" y="4500563"/>
          <p14:tracePt t="72433" x="5337175" y="4500563"/>
          <p14:tracePt t="72450" x="5314950" y="4500563"/>
          <p14:tracePt t="72466" x="5294313" y="4500563"/>
          <p14:tracePt t="72483" x="5272088" y="4500563"/>
          <p14:tracePt t="72499" x="5251450" y="4500563"/>
          <p14:tracePt t="72516" x="5222875" y="4500563"/>
          <p14:tracePt t="72533" x="5208588" y="4508500"/>
          <p14:tracePt t="72550" x="5194300" y="4522788"/>
          <p14:tracePt t="72566" x="5172075" y="4537075"/>
          <p14:tracePt t="72583" x="5151438" y="4557713"/>
          <p14:tracePt t="72600" x="5137150" y="4594225"/>
          <p14:tracePt t="72616" x="5094288" y="4651375"/>
          <p14:tracePt t="72633" x="5057775" y="4700588"/>
          <p14:tracePt t="72649" x="5029200" y="4751388"/>
          <p14:tracePt t="72666" x="5000625" y="4779963"/>
          <p14:tracePt t="72683" x="4972050" y="4814888"/>
          <p14:tracePt t="72700" x="4951413" y="4843463"/>
          <p14:tracePt t="72716" x="4929188" y="4857750"/>
          <p14:tracePt t="72733" x="4922838" y="4865688"/>
          <p14:tracePt t="72749" x="4914900" y="4865688"/>
          <p14:tracePt t="72766" x="4908550" y="4872038"/>
          <p14:tracePt t="72783" x="4894263" y="4872038"/>
          <p14:tracePt t="72799" x="4886325" y="4872038"/>
          <p14:tracePt t="72816" x="4872038" y="4872038"/>
          <p14:tracePt t="72857" x="4865688" y="4872038"/>
          <p14:tracePt t="72905" x="4865688" y="4865688"/>
          <p14:tracePt t="72993" x="4857750" y="4865688"/>
          <p14:tracePt t="73137" x="4865688" y="4857750"/>
          <p14:tracePt t="73145" x="4865688" y="4851400"/>
          <p14:tracePt t="73153" x="4879975" y="4843463"/>
          <p14:tracePt t="73166" x="4894263" y="4837113"/>
          <p14:tracePt t="73166" x="4922838" y="4814888"/>
          <p14:tracePt t="73183" x="4937125" y="4794250"/>
          <p14:tracePt t="73200" x="4957763" y="4772025"/>
          <p14:tracePt t="73216" x="4972050" y="4751388"/>
          <p14:tracePt t="73216" x="4972050" y="4743450"/>
          <p14:tracePt t="73233" x="4994275" y="4714875"/>
          <p14:tracePt t="73249" x="5008563" y="4694238"/>
          <p14:tracePt t="73266" x="5029200" y="4665663"/>
          <p14:tracePt t="73282" x="5043488" y="4643438"/>
          <p14:tracePt t="73299" x="5051425" y="4637088"/>
          <p14:tracePt t="73316" x="5065713" y="4622800"/>
          <p14:tracePt t="73332" x="5080000" y="4608513"/>
          <p14:tracePt t="73349" x="5086350" y="4594225"/>
          <p14:tracePt t="73366" x="5094288" y="4579938"/>
          <p14:tracePt t="73401" x="5100638" y="4572000"/>
          <p14:tracePt t="73401" x="5100638" y="4565650"/>
          <p14:tracePt t="73416" x="5114925" y="4557713"/>
          <p14:tracePt t="73432" x="5129213" y="4543425"/>
          <p14:tracePt t="73450" x="5143500" y="4529138"/>
          <p14:tracePt t="73466" x="5157788" y="4522788"/>
          <p14:tracePt t="73483" x="5180013" y="4508500"/>
          <p14:tracePt t="73499" x="5200650" y="4494213"/>
          <p14:tracePt t="73516" x="5222875" y="4479925"/>
          <p14:tracePt t="73532" x="5237163" y="4465638"/>
          <p14:tracePt t="73549" x="5257800" y="4451350"/>
          <p14:tracePt t="73566" x="5280025" y="4437063"/>
          <p14:tracePt t="73582" x="5300663" y="4422775"/>
          <p14:tracePt t="73599" x="5314950" y="4414838"/>
          <p14:tracePt t="73616" x="5337175" y="4394200"/>
          <p14:tracePt t="73632" x="5365750" y="4379913"/>
          <p14:tracePt t="73649" x="5380038" y="4371975"/>
          <p14:tracePt t="73666" x="5400675" y="4365625"/>
          <p14:tracePt t="73682" x="5414963" y="4365625"/>
          <p14:tracePt t="73699" x="5437188" y="4351338"/>
          <p14:tracePt t="73716" x="5451475" y="4351338"/>
          <p14:tracePt t="73733" x="5465763" y="4351338"/>
          <p14:tracePt t="73749" x="5472113" y="4351338"/>
          <p14:tracePt t="73766" x="5480050" y="4351338"/>
          <p14:tracePt t="73782" x="5486400" y="4351338"/>
          <p14:tracePt t="73799" x="5494338" y="4351338"/>
          <p14:tracePt t="73816" x="5508625" y="4351338"/>
          <p14:tracePt t="73832" x="5522913" y="4351338"/>
          <p14:tracePt t="74001" x="5522913" y="4357688"/>
          <p14:tracePt t="74017" x="5522913" y="4365625"/>
          <p14:tracePt t="74025" x="5522913" y="4379913"/>
          <p14:tracePt t="74041" x="5522913" y="4386263"/>
          <p14:tracePt t="74049" x="5522913" y="4408488"/>
          <p14:tracePt t="74058" x="5522913" y="4414838"/>
          <p14:tracePt t="74067" x="5522913" y="4429125"/>
          <p14:tracePt t="74082" x="5522913" y="4437063"/>
          <p14:tracePt t="74099" x="5522913" y="4451350"/>
          <p14:tracePt t="74115" x="5522913" y="4471988"/>
          <p14:tracePt t="74132" x="5522913" y="4486275"/>
          <p14:tracePt t="74149" x="5522913" y="4508500"/>
          <p14:tracePt t="74166" x="5529263" y="4529138"/>
          <p14:tracePt t="74182" x="5537200" y="4551363"/>
          <p14:tracePt t="74199" x="5543550" y="4579938"/>
          <p14:tracePt t="74215" x="5543550" y="4586288"/>
          <p14:tracePt t="74232" x="5543550" y="4600575"/>
          <p14:tracePt t="74249" x="5557838" y="4600575"/>
          <p14:tracePt t="74266" x="5543550" y="4608513"/>
          <p14:tracePt t="74282" x="5451475" y="4608513"/>
          <p14:tracePt t="74633" x="5486400" y="4608513"/>
          <p14:tracePt t="74641" x="5514975" y="4614863"/>
          <p14:tracePt t="74649" x="5537200" y="4614863"/>
          <p14:tracePt t="74657" x="5586413" y="4629150"/>
          <p14:tracePt t="74666" x="5629275" y="4637088"/>
          <p14:tracePt t="74705" x="5637213" y="4643438"/>
          <p14:tracePt t="74721" x="5651500" y="4651375"/>
          <p14:tracePt t="74725" x="5651500" y="4657725"/>
          <p14:tracePt t="74732" x="5665788" y="4665663"/>
          <p14:tracePt t="74749" x="5680075" y="4679950"/>
          <p14:tracePt t="74766" x="5686425" y="4686300"/>
          <p14:tracePt t="74782" x="5694363" y="4700588"/>
          <p14:tracePt t="74799" x="5700713" y="4708525"/>
          <p14:tracePt t="74815" x="5708650" y="4722813"/>
          <p14:tracePt t="74832" x="5715000" y="4751388"/>
          <p14:tracePt t="74849" x="5715000" y="4765675"/>
          <p14:tracePt t="74865" x="5715000" y="4786313"/>
          <p14:tracePt t="74882" x="5722938" y="4808538"/>
          <p14:tracePt t="74899" x="5729288" y="4822825"/>
          <p14:tracePt t="74916" x="5743575" y="4843463"/>
          <p14:tracePt t="74932" x="5751513" y="4865688"/>
          <p14:tracePt t="74949" x="5765800" y="4886325"/>
          <p14:tracePt t="74965" x="5786438" y="4908550"/>
          <p14:tracePt t="74982" x="5815013" y="4922838"/>
          <p14:tracePt t="74998" x="5843588" y="4937125"/>
          <p14:tracePt t="75015" x="5872163" y="4951413"/>
          <p14:tracePt t="75032" x="5908675" y="4965700"/>
          <p14:tracePt t="75049" x="5929313" y="4972050"/>
          <p14:tracePt t="75065" x="5957888" y="4986338"/>
          <p14:tracePt t="75082" x="5980113" y="4994275"/>
          <p14:tracePt t="75098" x="6008688" y="5008563"/>
          <p14:tracePt t="75115" x="6037263" y="5014913"/>
          <p14:tracePt t="75132" x="6051550" y="5029200"/>
          <p14:tracePt t="75148" x="6072188" y="5037138"/>
          <p14:tracePt t="75165" x="6094413" y="5043488"/>
          <p14:tracePt t="75182" x="6122988" y="5051425"/>
          <p14:tracePt t="75199" x="6137275" y="5065713"/>
          <p14:tracePt t="75215" x="6157913" y="5065713"/>
          <p14:tracePt t="75232" x="6172200" y="5072063"/>
          <p14:tracePt t="75248" x="6200775" y="5072063"/>
          <p14:tracePt t="75266" x="6215063" y="5072063"/>
          <p14:tracePt t="75282" x="6223000" y="5072063"/>
          <p14:tracePt t="75298" x="6237288" y="5072063"/>
          <p14:tracePt t="75315" x="6251575" y="5072063"/>
          <p14:tracePt t="75332" x="6265863" y="5065713"/>
          <p14:tracePt t="75348" x="6272213" y="5051425"/>
          <p14:tracePt t="75365" x="6286500" y="5043488"/>
          <p14:tracePt t="75400" x="6294438" y="5037138"/>
          <p14:tracePt t="75415" x="6294438" y="5029200"/>
          <p14:tracePt t="75416" x="6300788" y="5022850"/>
          <p14:tracePt t="75457" x="6308725" y="5008563"/>
          <p14:tracePt t="75473" x="6315075" y="5008563"/>
          <p14:tracePt t="75476" x="6315075" y="4994275"/>
          <p14:tracePt t="75482" x="6329363" y="4986338"/>
          <p14:tracePt t="75498" x="6343650" y="4979988"/>
          <p14:tracePt t="75515" x="6351588" y="4965700"/>
          <p14:tracePt t="75532" x="6365875" y="4951413"/>
          <p14:tracePt t="75549" x="6380163" y="4937125"/>
          <p14:tracePt t="75565" x="6394450" y="4929188"/>
          <p14:tracePt t="75582" x="6400800" y="4922838"/>
          <p14:tracePt t="75598" x="6408738" y="4922838"/>
          <p14:tracePt t="75615" x="6423025" y="4914900"/>
          <p14:tracePt t="75632" x="6437313" y="4908550"/>
          <p14:tracePt t="75648" x="6494463" y="4900613"/>
          <p14:tracePt t="75665" x="6537325" y="4900613"/>
          <p14:tracePt t="75682" x="6580188" y="4894263"/>
          <p14:tracePt t="75699" x="6615113" y="4886325"/>
          <p14:tracePt t="75715" x="6637338" y="4886325"/>
          <p14:tracePt t="75732" x="6651625" y="4879975"/>
          <p14:tracePt t="75748" x="6672263" y="4879975"/>
          <p14:tracePt t="75765" x="6680200" y="4879975"/>
          <p14:tracePt t="75782" x="6694488" y="4879975"/>
          <p14:tracePt t="75798" x="6715125" y="4894263"/>
          <p14:tracePt t="75815" x="6729413" y="4900613"/>
          <p14:tracePt t="75832" x="6751638" y="4914900"/>
          <p14:tracePt t="75848" x="6794500" y="4951413"/>
          <p14:tracePt t="75865" x="6823075" y="4972050"/>
          <p14:tracePt t="75882" x="6851650" y="4979988"/>
          <p14:tracePt t="75899" x="6872288" y="4994275"/>
          <p14:tracePt t="75915" x="6900863" y="5008563"/>
          <p14:tracePt t="75932" x="6929438" y="5022850"/>
          <p14:tracePt t="75949" x="6943725" y="5037138"/>
          <p14:tracePt t="75965" x="6958013" y="5043488"/>
          <p14:tracePt t="75982" x="6972300" y="5057775"/>
          <p14:tracePt t="75998" x="6980238" y="5072063"/>
          <p14:tracePt t="76015" x="6994525" y="5080000"/>
          <p14:tracePt t="76031" x="7008813" y="5086350"/>
          <p14:tracePt t="76031" x="7008813" y="5094288"/>
          <p14:tracePt t="76049" x="7023100" y="5094288"/>
          <p14:tracePt t="76065" x="7029450" y="5100638"/>
          <p14:tracePt t="76082" x="7043738" y="5114925"/>
          <p14:tracePt t="76098" x="7058025" y="5114925"/>
          <p14:tracePt t="76115" x="7080250" y="5114925"/>
          <p14:tracePt t="76131" x="7094538" y="5114925"/>
          <p14:tracePt t="76148" x="7115175" y="5114925"/>
          <p14:tracePt t="76165" x="7129463" y="5114925"/>
          <p14:tracePt t="76181" x="7151688" y="5114925"/>
          <p14:tracePt t="76217" x="7165975" y="5114925"/>
          <p14:tracePt t="76265" x="7172325" y="5114925"/>
          <p14:tracePt t="76282" x="7186613" y="5114925"/>
          <p14:tracePt t="76305" x="7194550" y="5114925"/>
          <p14:tracePt t="76315" x="7200900" y="5114925"/>
          <p14:tracePt t="76321" x="7208838" y="5129213"/>
          <p14:tracePt t="76331" x="7223125" y="5143500"/>
          <p14:tracePt t="76348" x="7237413" y="5165725"/>
          <p14:tracePt t="76365" x="7258050" y="5180013"/>
          <p14:tracePt t="76381" x="7286625" y="5200650"/>
          <p14:tracePt t="76398" x="7315200" y="5214938"/>
          <p14:tracePt t="76415" x="7337425" y="5229225"/>
          <p14:tracePt t="76431" x="7358063" y="5229225"/>
          <p14:tracePt t="76448" x="7386638" y="5237163"/>
          <p14:tracePt t="76465" x="7408863" y="5243513"/>
          <p14:tracePt t="76482" x="7429500" y="5243513"/>
          <p14:tracePt t="76498" x="7458075" y="5243513"/>
          <p14:tracePt t="76515" x="7480300" y="5243513"/>
          <p14:tracePt t="76531" x="7500938" y="5237163"/>
          <p14:tracePt t="76548" x="7508875" y="5229225"/>
          <p14:tracePt t="76565" x="7515225" y="5222875"/>
          <p14:tracePt t="76581" x="7529513" y="5208588"/>
          <p14:tracePt t="76598" x="7543800" y="5200650"/>
          <p14:tracePt t="76615" x="7543800" y="5194300"/>
          <p14:tracePt t="76631" x="7551738" y="5186363"/>
          <p14:tracePt t="76648" x="7558088" y="5180013"/>
          <p14:tracePt t="76665" x="7566025" y="5172075"/>
          <p14:tracePt t="76681" x="7566025" y="5165725"/>
          <p14:tracePt t="76698" x="7572375" y="5151438"/>
          <p14:tracePt t="76745" x="7572375" y="5143500"/>
          <p14:tracePt t="76753" x="7572375" y="5137150"/>
          <p14:tracePt t="76764" x="7580313" y="5137150"/>
          <p14:tracePt t="76793" x="7580313" y="5129213"/>
          <p14:tracePt t="76857" x="7580313" y="5137150"/>
          <p14:tracePt t="76865" x="7580313" y="5143500"/>
          <p14:tracePt t="76873" x="7580313" y="5165725"/>
          <p14:tracePt t="76881" x="7580313" y="5194300"/>
          <p14:tracePt t="76898" x="7580313" y="5208588"/>
          <p14:tracePt t="76898" x="7566025" y="5237163"/>
          <p14:tracePt t="76914" x="7566025" y="5243513"/>
          <p14:tracePt t="76932" x="7558088" y="5251450"/>
          <p14:tracePt t="76948" x="7551738" y="5251450"/>
          <p14:tracePt t="76964" x="7551738" y="5257800"/>
          <p14:tracePt t="76981" x="7543800" y="5257800"/>
          <p14:tracePt t="76998" x="7529513" y="5257800"/>
          <p14:tracePt t="77015" x="7508875" y="5257800"/>
          <p14:tracePt t="77031" x="7486650" y="5257800"/>
          <p14:tracePt t="77048" x="7472363" y="5251450"/>
          <p14:tracePt t="77064" x="7458075" y="5251450"/>
          <p14:tracePt t="77081" x="7451725" y="5251450"/>
          <p14:tracePt t="77098" x="7451725" y="5243513"/>
          <p14:tracePt t="77114" x="7443788" y="5243513"/>
          <p14:tracePt t="77131" x="7437438" y="5243513"/>
          <p14:tracePt t="77148" x="7429500" y="5243513"/>
          <p14:tracePt t="77164" x="7423150" y="5243513"/>
          <p14:tracePt t="77181" x="7415213" y="5243513"/>
          <p14:tracePt t="77198" x="7400925" y="5251450"/>
          <p14:tracePt t="77214" x="7386638" y="5257800"/>
          <p14:tracePt t="77231" x="7380288" y="5257800"/>
          <p14:tracePt t="77248" x="7366000" y="5257800"/>
          <p14:tracePt t="77248" x="7351713" y="5257800"/>
          <p14:tracePt t="77265" x="7337425" y="5257800"/>
          <p14:tracePt t="77281" x="7323138" y="5251450"/>
          <p14:tracePt t="77298" x="7315200" y="5243513"/>
          <p14:tracePt t="77314" x="7308850" y="5243513"/>
          <p14:tracePt t="77331" x="7300913" y="5229225"/>
          <p14:tracePt t="77348" x="7300913" y="5222875"/>
          <p14:tracePt t="77385" x="7294563" y="5208588"/>
          <p14:tracePt t="77425" x="7294563" y="5194300"/>
          <p14:tracePt t="77441" x="7294563" y="5186363"/>
          <p14:tracePt t="77457" x="7300913" y="5172075"/>
          <p14:tracePt t="77465" x="7300913" y="5165725"/>
          <p14:tracePt t="77465" x="7315200" y="5143500"/>
          <p14:tracePt t="77481" x="7323138" y="5129213"/>
          <p14:tracePt t="77497" x="7329488" y="5122863"/>
          <p14:tracePt t="77514" x="7329488" y="5114925"/>
          <p14:tracePt t="77601" x="7329488" y="5129213"/>
          <p14:tracePt t="77609" x="7323138" y="5137150"/>
          <p14:tracePt t="77617" x="7308850" y="5143500"/>
          <p14:tracePt t="77625" x="7294563" y="5157788"/>
          <p14:tracePt t="77633" x="7265988" y="5180013"/>
          <p14:tracePt t="77648" x="7223125" y="5208588"/>
          <p14:tracePt t="77664" x="7208838" y="5214938"/>
          <p14:tracePt t="77681" x="7200900" y="5222875"/>
          <p14:tracePt t="77774" x="7194550" y="5222875"/>
          <p14:tracePt t="77817" x="7186613" y="5222875"/>
          <p14:tracePt t="77833" x="7180263" y="5229225"/>
          <p14:tracePt t="77849" x="7172325" y="5229225"/>
          <p14:tracePt t="77873" x="7165975" y="5237163"/>
          <p14:tracePt t="77969" x="7165975" y="5229225"/>
          <p14:tracePt t="77993" x="7165975" y="5222875"/>
          <p14:tracePt t="78001" x="7165975" y="5214938"/>
          <p14:tracePt t="78017" x="7165975" y="5208588"/>
          <p14:tracePt t="78031" x="7165975" y="5200650"/>
          <p14:tracePt t="78031" x="7158038" y="5194300"/>
          <p14:tracePt t="78048" x="7158038" y="5172075"/>
          <p14:tracePt t="78064" x="7158038" y="5137150"/>
          <p14:tracePt t="78137" x="7158038" y="5129213"/>
          <p14:tracePt t="78273" x="7172325" y="5129213"/>
          <p14:tracePt t="78385" x="7151688" y="5122863"/>
          <p14:tracePt t="78393" x="7072313" y="5122863"/>
          <p14:tracePt t="78401" x="7000875" y="5122863"/>
          <p14:tracePt t="78409" x="6915150" y="5114925"/>
          <p14:tracePt t="78414" x="6751638" y="5100638"/>
          <p14:tracePt t="78431" x="6572250" y="5094288"/>
          <p14:tracePt t="78447" x="6400800" y="5080000"/>
          <p14:tracePt t="78464" x="6172200" y="5043488"/>
          <p14:tracePt t="78481" x="6043613" y="5022850"/>
          <p14:tracePt t="78497" x="5929313" y="5000625"/>
          <p14:tracePt t="78514" x="5822950" y="4972050"/>
          <p14:tracePt t="78530" x="5729288" y="4957763"/>
          <p14:tracePt t="78547" x="5637213" y="4937125"/>
          <p14:tracePt t="78564" x="5565775" y="4922838"/>
          <p14:tracePt t="78581" x="5480050" y="4900613"/>
          <p14:tracePt t="78597" x="5408613" y="4879975"/>
          <p14:tracePt t="78614" x="5357813" y="4857750"/>
          <p14:tracePt t="78630" x="5322888" y="4843463"/>
          <p14:tracePt t="78647" x="5286375" y="4822825"/>
          <p14:tracePt t="78664" x="5214938" y="4786313"/>
          <p14:tracePt t="78681" x="5157788" y="4765675"/>
          <p14:tracePt t="78697" x="5086350" y="4729163"/>
          <p14:tracePt t="78714" x="5014913" y="4694238"/>
          <p14:tracePt t="78730" x="4943475" y="4657725"/>
          <p14:tracePt t="78747" x="4900613" y="4629150"/>
          <p14:tracePt t="78764" x="4886325" y="4614863"/>
          <p14:tracePt t="78780" x="4872038" y="4594225"/>
          <p14:tracePt t="78797" x="4851400" y="4572000"/>
          <p14:tracePt t="78814" x="4837113" y="4551363"/>
          <p14:tracePt t="78831" x="4837113" y="4537075"/>
          <p14:tracePt t="78847" x="4837113" y="4522788"/>
          <p14:tracePt t="78864" x="4837113" y="4514850"/>
          <p14:tracePt t="78880" x="4829175" y="4500563"/>
          <p14:tracePt t="78945" x="4822825" y="4500563"/>
          <p14:tracePt t="78969" x="4822825" y="4508500"/>
          <p14:tracePt t="78977" x="4814888" y="4514850"/>
          <p14:tracePt t="78988" x="4808538" y="4522788"/>
          <p14:tracePt t="78997" x="4808538" y="4537075"/>
          <p14:tracePt t="78997" x="4808538" y="4551363"/>
          <p14:tracePt t="79014" x="4808538" y="4579938"/>
          <p14:tracePt t="79030" x="4808538" y="4608513"/>
          <p14:tracePt t="79047" x="4808538" y="4622800"/>
          <p14:tracePt t="79064" x="4808538" y="4629150"/>
          <p14:tracePt t="79112" x="4822825" y="4637088"/>
          <p14:tracePt t="79129" x="4829175" y="4637088"/>
          <p14:tracePt t="79137" x="4837113" y="4637088"/>
          <p14:tracePt t="79139" x="4857750" y="4637088"/>
          <p14:tracePt t="79147" x="4879975" y="4629150"/>
          <p14:tracePt t="79164" x="4908550" y="4622800"/>
          <p14:tracePt t="79181" x="4922838" y="4614863"/>
          <p14:tracePt t="79197" x="4929188" y="4614863"/>
          <p14:tracePt t="79214" x="4943475" y="4600575"/>
          <p14:tracePt t="79230" x="4951413" y="4594225"/>
          <p14:tracePt t="79247" x="4965700" y="4586288"/>
          <p14:tracePt t="79264" x="4972050" y="4579938"/>
          <p14:tracePt t="79280" x="4979988" y="4572000"/>
          <p14:tracePt t="79297" x="4986338" y="4565650"/>
          <p14:tracePt t="79314" x="5000625" y="4557713"/>
          <p14:tracePt t="79331" x="5008563" y="4557713"/>
          <p14:tracePt t="79347" x="5014913" y="4543425"/>
          <p14:tracePt t="79364" x="5022850" y="4543425"/>
          <p14:tracePt t="79380" x="5029200" y="4543425"/>
          <p14:tracePt t="79397" x="5037138" y="4537075"/>
          <p14:tracePt t="80216" x="5043488" y="4537075"/>
          <p14:tracePt t="80224" x="5051425" y="4537075"/>
          <p14:tracePt t="80232" x="5057775" y="4543425"/>
          <p14:tracePt t="80249" x="5072063" y="4551363"/>
          <p14:tracePt t="80249" x="5086350" y="4551363"/>
          <p14:tracePt t="80263" x="5108575" y="4565650"/>
          <p14:tracePt t="80263" x="5114925" y="4565650"/>
          <p14:tracePt t="80280" x="5137150" y="4586288"/>
          <p14:tracePt t="80297" x="5157788" y="4600575"/>
          <p14:tracePt t="80313" x="5180013" y="4614863"/>
          <p14:tracePt t="80330" x="5214938" y="4643438"/>
          <p14:tracePt t="80346" x="5272088" y="4679950"/>
          <p14:tracePt t="80363" x="5337175" y="4729163"/>
          <p14:tracePt t="80380" x="5386388" y="4772025"/>
          <p14:tracePt t="80397" x="5457825" y="4822825"/>
          <p14:tracePt t="80413" x="5522913" y="4865688"/>
          <p14:tracePt t="80430" x="5580063" y="4886325"/>
          <p14:tracePt t="80447" x="5643563" y="4908550"/>
          <p14:tracePt t="80463" x="5686425" y="4922838"/>
          <p14:tracePt t="80480" x="5743575" y="4922838"/>
          <p14:tracePt t="80497" x="5780088" y="4922838"/>
          <p14:tracePt t="80513" x="5800725" y="4922838"/>
          <p14:tracePt t="80530" x="5815013" y="4914900"/>
          <p14:tracePt t="80546" x="5837238" y="4914900"/>
          <p14:tracePt t="80563" x="5851525" y="4900613"/>
          <p14:tracePt t="80580" x="5865813" y="4894263"/>
          <p14:tracePt t="80596" x="5880100" y="4879975"/>
          <p14:tracePt t="80613" x="5886450" y="4865688"/>
          <p14:tracePt t="80630" x="5894388" y="4857750"/>
          <p14:tracePt t="80646" x="5900738" y="4843463"/>
          <p14:tracePt t="80663" x="5908675" y="4829175"/>
          <p14:tracePt t="80680" x="5922963" y="4814888"/>
          <p14:tracePt t="80696" x="5922963" y="4794250"/>
          <p14:tracePt t="80713" x="5929313" y="4779963"/>
          <p14:tracePt t="80730" x="5929313" y="4765675"/>
          <p14:tracePt t="80746" x="5929313" y="4757738"/>
          <p14:tracePt t="80784" x="5929313" y="4743450"/>
          <p14:tracePt t="80816" x="5937250" y="4737100"/>
          <p14:tracePt t="80841" x="5937250" y="4729163"/>
          <p14:tracePt t="80848" x="5937250" y="4722813"/>
          <p14:tracePt t="80872" x="5937250" y="4708525"/>
          <p14:tracePt t="80896" x="5937250" y="4700588"/>
          <p14:tracePt t="80912" x="5937250" y="4694238"/>
          <p14:tracePt t="80929" x="5937250" y="4686300"/>
          <p14:tracePt t="81024" x="5929313" y="4686300"/>
          <p14:tracePt t="81041" x="5929313" y="4694238"/>
          <p14:tracePt t="81064" x="5929313" y="4700588"/>
          <p14:tracePt t="81072" x="5929313" y="4708525"/>
          <p14:tracePt t="81088" x="5937250" y="4722813"/>
          <p14:tracePt t="81088" x="5943600" y="4737100"/>
          <p14:tracePt t="81096" x="5951538" y="4751388"/>
          <p14:tracePt t="81113" x="5965825" y="4765675"/>
          <p14:tracePt t="81129" x="5972175" y="4786313"/>
          <p14:tracePt t="81146" x="5980113" y="4800600"/>
          <p14:tracePt t="81163" x="5986463" y="4808538"/>
          <p14:tracePt t="81180" x="5994400" y="4814888"/>
          <p14:tracePt t="81196" x="6000750" y="4829175"/>
          <p14:tracePt t="81213" x="6000750" y="4837113"/>
          <p14:tracePt t="81229" x="6008688" y="4843463"/>
          <p14:tracePt t="81246" x="6015038" y="4851400"/>
          <p14:tracePt t="81263" x="6015038" y="4857750"/>
          <p14:tracePt t="81280" x="6022975" y="4872038"/>
          <p14:tracePt t="81296" x="6037263" y="4879975"/>
          <p14:tracePt t="81313" x="6057900" y="4900613"/>
          <p14:tracePt t="81329" x="6080125" y="4914900"/>
          <p14:tracePt t="81346" x="6108700" y="4922838"/>
          <p14:tracePt t="81363" x="6137275" y="4937125"/>
          <p14:tracePt t="81379" x="6151563" y="4937125"/>
          <p14:tracePt t="81396" x="6180138" y="4937125"/>
          <p14:tracePt t="81413" x="6200775" y="4937125"/>
          <p14:tracePt t="81430" x="6229350" y="4937125"/>
          <p14:tracePt t="81446" x="6251575" y="4937125"/>
          <p14:tracePt t="81463" x="6272213" y="4929188"/>
          <p14:tracePt t="81479" x="6300788" y="4914900"/>
          <p14:tracePt t="81479" x="6315075" y="4908550"/>
          <p14:tracePt t="81496" x="6337300" y="4886325"/>
          <p14:tracePt t="81513" x="6357938" y="4865688"/>
          <p14:tracePt t="81529" x="6386513" y="4843463"/>
          <p14:tracePt t="81546" x="6408738" y="4829175"/>
          <p14:tracePt t="81563" x="6423025" y="4814888"/>
          <p14:tracePt t="81579" x="6437313" y="4808538"/>
          <p14:tracePt t="81596" x="6451600" y="4808538"/>
          <p14:tracePt t="81613" x="6472238" y="4808538"/>
          <p14:tracePt t="81629" x="6486525" y="4808538"/>
          <p14:tracePt t="81646" x="6523038" y="4808538"/>
          <p14:tracePt t="81663" x="6543675" y="4808538"/>
          <p14:tracePt t="81679" x="6586538" y="4814888"/>
          <p14:tracePt t="81696" x="6623050" y="4829175"/>
          <p14:tracePt t="81713" x="6657975" y="4829175"/>
          <p14:tracePt t="81729" x="6686550" y="4843463"/>
          <p14:tracePt t="81746" x="6700838" y="4843463"/>
          <p14:tracePt t="81763" x="6715125" y="4843463"/>
          <p14:tracePt t="81779" x="6723063" y="4843463"/>
          <p14:tracePt t="81796" x="6729413" y="4843463"/>
          <p14:tracePt t="81848" x="6737350" y="4843463"/>
          <p14:tracePt t="81873" x="6743700" y="4837113"/>
          <p14:tracePt t="81880" x="6751638" y="4829175"/>
          <p14:tracePt t="81881" x="6757988" y="4829175"/>
          <p14:tracePt t="81881" x="6757988" y="4822825"/>
          <p14:tracePt t="81992" x="6765925" y="4822825"/>
          <p14:tracePt t="82104" x="6686550" y="4822825"/>
          <p14:tracePt t="82184" x="6694488" y="4822825"/>
          <p14:tracePt t="82192" x="6708775" y="4822825"/>
          <p14:tracePt t="82209" x="6715125" y="4822825"/>
          <p14:tracePt t="82216" x="6737350" y="4822825"/>
          <p14:tracePt t="82229" x="6751638" y="4822825"/>
          <p14:tracePt t="82232" x="6794500" y="4829175"/>
          <p14:tracePt t="82246" x="6837363" y="4837113"/>
          <p14:tracePt t="82262" x="6880225" y="4857750"/>
          <p14:tracePt t="82279" x="6900863" y="4872038"/>
          <p14:tracePt t="82296" x="6923088" y="4886325"/>
          <p14:tracePt t="82313" x="6929438" y="4900613"/>
          <p14:tracePt t="82329" x="6937375" y="4914900"/>
          <p14:tracePt t="82346" x="6951663" y="4937125"/>
          <p14:tracePt t="82362" x="6958013" y="4951413"/>
          <p14:tracePt t="82379" x="6965950" y="4965700"/>
          <p14:tracePt t="82396" x="6972300" y="4972050"/>
          <p14:tracePt t="82412" x="6986588" y="4979988"/>
          <p14:tracePt t="82429" x="6994525" y="4986338"/>
          <p14:tracePt t="82446" x="7000875" y="4994275"/>
          <p14:tracePt t="82462" x="7008813" y="5000625"/>
          <p14:tracePt t="82479" x="7015163" y="5008563"/>
          <p14:tracePt t="82496" x="7037388" y="5022850"/>
          <p14:tracePt t="82512" x="7051675" y="5022850"/>
          <p14:tracePt t="82529" x="7058025" y="5029200"/>
          <p14:tracePt t="82546" x="7072313" y="5037138"/>
          <p14:tracePt t="82562" x="7086600" y="5037138"/>
          <p14:tracePt t="82579" x="7100888" y="5043488"/>
          <p14:tracePt t="82596" x="7115175" y="5057775"/>
          <p14:tracePt t="82612" x="7129463" y="5065713"/>
          <p14:tracePt t="82629" x="7143750" y="5080000"/>
          <p14:tracePt t="82646" x="7151688" y="5086350"/>
          <p14:tracePt t="82662" x="7165975" y="5100638"/>
          <p14:tracePt t="82679" x="7172325" y="5114925"/>
          <p14:tracePt t="82696" x="7186613" y="5143500"/>
          <p14:tracePt t="82713" x="7208838" y="5157788"/>
          <p14:tracePt t="82729" x="7229475" y="5165725"/>
          <p14:tracePt t="82746" x="7243763" y="5172075"/>
          <p14:tracePt t="82762" x="7265988" y="5186363"/>
          <p14:tracePt t="82779" x="7294563" y="5194300"/>
          <p14:tracePt t="82795" x="7315200" y="5200650"/>
          <p14:tracePt t="82813" x="7343775" y="5208588"/>
          <p14:tracePt t="82829" x="7372350" y="5208588"/>
          <p14:tracePt t="82846" x="7394575" y="5214938"/>
          <p14:tracePt t="82862" x="7423150" y="5222875"/>
          <p14:tracePt t="82879" x="7458075" y="5229225"/>
          <p14:tracePt t="82896" x="7508875" y="5229225"/>
          <p14:tracePt t="82912" x="7537450" y="5237163"/>
          <p14:tracePt t="82929" x="7566025" y="5237163"/>
          <p14:tracePt t="82945" x="7594600" y="5237163"/>
          <p14:tracePt t="82962" x="7623175" y="5243513"/>
          <p14:tracePt t="82979" x="7643813" y="5243513"/>
          <p14:tracePt t="82996" x="7651750" y="5243513"/>
          <p14:tracePt t="83012" x="7672388" y="5243513"/>
          <p14:tracePt t="83029" x="7686675" y="5243513"/>
          <p14:tracePt t="83046" x="7708900" y="5243513"/>
          <p14:tracePt t="83062" x="7723188" y="5229225"/>
          <p14:tracePt t="83079" x="7737475" y="5222875"/>
          <p14:tracePt t="83096" x="7758113" y="5208588"/>
          <p14:tracePt t="83112" x="7766050" y="5194300"/>
          <p14:tracePt t="83129" x="7780338" y="5186363"/>
          <p14:tracePt t="83145" x="7780338" y="5180013"/>
          <p14:tracePt t="83162" x="7786688" y="5180013"/>
          <p14:tracePt t="83179" x="7794625" y="5172075"/>
          <p14:tracePt t="83648" x="7780338" y="5172075"/>
          <p14:tracePt t="83656" x="7758113" y="5165725"/>
          <p14:tracePt t="83961" x="7766050" y="5165725"/>
          <p14:tracePt t="84144" x="7751763" y="5151438"/>
          <p14:tracePt t="84148" x="7737475" y="5151438"/>
          <p14:tracePt t="84168" x="7729538" y="5143500"/>
          <p14:tracePt t="84176" x="7715250" y="5143500"/>
          <p14:tracePt t="84179" x="7694613" y="5129213"/>
          <p14:tracePt t="84195" x="7666038" y="5122863"/>
          <p14:tracePt t="84212" x="7629525" y="5108575"/>
          <p14:tracePt t="84228" x="7580313" y="5100638"/>
          <p14:tracePt t="84245" x="7515225" y="5080000"/>
          <p14:tracePt t="84262" x="7429500" y="5057775"/>
          <p14:tracePt t="84278" x="7323138" y="5037138"/>
          <p14:tracePt t="84295" x="7158038" y="4986338"/>
          <p14:tracePt t="84295" x="7043738" y="4965700"/>
          <p14:tracePt t="84312" x="6694488" y="4872038"/>
          <p14:tracePt t="84328" x="6337300" y="4772025"/>
          <p14:tracePt t="84345" x="5957888" y="4672013"/>
          <p14:tracePt t="84361" x="5643563" y="4600575"/>
          <p14:tracePt t="84378" x="5365750" y="4529138"/>
          <p14:tracePt t="84395" x="5151438" y="4465638"/>
          <p14:tracePt t="84412" x="4922838" y="4414838"/>
          <p14:tracePt t="84428" x="4714875" y="4365625"/>
          <p14:tracePt t="84445" x="4471988" y="4300538"/>
          <p14:tracePt t="84462" x="4286250" y="4251325"/>
          <p14:tracePt t="84478" x="4122738" y="4200525"/>
          <p14:tracePt t="84495" x="4022725" y="4165600"/>
          <p14:tracePt t="84512" x="3937000" y="4108450"/>
          <p14:tracePt t="84529" x="3894138" y="4065588"/>
          <p14:tracePt t="84545" x="3851275" y="4008438"/>
          <p14:tracePt t="84562" x="3822700" y="3943350"/>
          <p14:tracePt t="84578" x="3800475" y="3871913"/>
          <p14:tracePt t="84595" x="3779838" y="3771900"/>
          <p14:tracePt t="84611" x="3771900" y="3651250"/>
          <p14:tracePt t="84628" x="3771900" y="3571875"/>
          <p14:tracePt t="84645" x="3779838" y="3514725"/>
          <p14:tracePt t="84662" x="3794125" y="3479800"/>
          <p14:tracePt t="84678" x="3808413" y="3443288"/>
          <p14:tracePt t="84695" x="3822700" y="3414713"/>
          <p14:tracePt t="84712" x="3836988" y="3357563"/>
          <p14:tracePt t="84728" x="3851275" y="3322638"/>
          <p14:tracePt t="84745" x="3851275" y="3279775"/>
          <p14:tracePt t="84761" x="3865563" y="3222625"/>
          <p14:tracePt t="84778" x="3879850" y="3171825"/>
          <p14:tracePt t="84795" x="3894138" y="3122613"/>
          <p14:tracePt t="84812" x="3900488" y="3065463"/>
          <p14:tracePt t="84828" x="3922713" y="3022600"/>
          <p14:tracePt t="84845" x="3929063" y="2965450"/>
          <p14:tracePt t="84861" x="3943350" y="2914650"/>
          <p14:tracePt t="84878" x="3957638" y="2851150"/>
          <p14:tracePt t="84895" x="3971925" y="2786063"/>
          <p14:tracePt t="84912" x="3994150" y="2686050"/>
          <p14:tracePt t="84928" x="4000500" y="2628900"/>
          <p14:tracePt t="84945" x="4022725" y="2579688"/>
          <p14:tracePt t="84962" x="4029075" y="2536825"/>
          <p14:tracePt t="84978" x="4029075" y="2508250"/>
          <p14:tracePt t="84995" x="4037013" y="2486025"/>
          <p14:tracePt t="85012" x="4037013" y="2479675"/>
          <p14:tracePt t="85028" x="4051300" y="2479675"/>
          <p14:tracePt t="85045" x="4086225" y="2479675"/>
          <p14:tracePt t="85392" x="4079875" y="2479675"/>
          <p14:tracePt t="85416" x="4071938" y="2479675"/>
          <p14:tracePt t="85437" x="4065588" y="2479675"/>
          <p14:tracePt t="85444" x="4051300" y="2479675"/>
          <p14:tracePt t="85445" x="4043363" y="2479675"/>
          <p14:tracePt t="85461" x="4029075" y="2479675"/>
          <p14:tracePt t="85478" x="4008438" y="2479675"/>
          <p14:tracePt t="85495" x="3986213" y="2471738"/>
          <p14:tracePt t="85511" x="3937000" y="2465388"/>
          <p14:tracePt t="85511" x="3886200" y="2465388"/>
          <p14:tracePt t="85529" x="3786188" y="2451100"/>
          <p14:tracePt t="85545" x="3643313" y="2436813"/>
          <p14:tracePt t="85562" x="3486150" y="2414588"/>
          <p14:tracePt t="85578" x="3328988" y="2386013"/>
          <p14:tracePt t="85595" x="3194050" y="2371725"/>
          <p14:tracePt t="85611" x="3086100" y="2351088"/>
          <p14:tracePt t="85628" x="2965450" y="2336800"/>
          <p14:tracePt t="85644" x="2865438" y="2308225"/>
          <p14:tracePt t="85661" x="2743200" y="2286000"/>
          <p14:tracePt t="85678" x="2643188" y="2265363"/>
          <p14:tracePt t="85695" x="2557463" y="2236788"/>
          <p14:tracePt t="85711" x="2457450" y="2208213"/>
          <p14:tracePt t="85711" x="2400300" y="2185988"/>
          <p14:tracePt t="85728" x="2351088" y="2179638"/>
          <p14:tracePt t="85745" x="2322513" y="2165350"/>
          <p14:tracePt t="85761" x="2314575" y="2157413"/>
          <p14:tracePt t="85832" x="2314575" y="2151063"/>
          <p14:tracePt t="85848" x="2322513" y="2151063"/>
          <p14:tracePt t="85864" x="2336800" y="2151063"/>
          <p14:tracePt t="85872" x="2357438" y="2143125"/>
          <p14:tracePt t="85880" x="2371725" y="2143125"/>
          <p14:tracePt t="85888" x="2393950" y="2136775"/>
          <p14:tracePt t="85896" x="2414588" y="2136775"/>
          <p14:tracePt t="85911" x="2428875" y="2136775"/>
          <p14:tracePt t="86144" x="2443163" y="2151063"/>
          <p14:tracePt t="86153" x="2451100" y="2151063"/>
          <p14:tracePt t="86161" x="2465388" y="2151063"/>
          <p14:tracePt t="86162" x="2500313" y="2157413"/>
          <p14:tracePt t="86177" x="2536825" y="2165350"/>
          <p14:tracePt t="86194" x="2565400" y="2171700"/>
          <p14:tracePt t="86211" x="2571750" y="2171700"/>
          <p14:tracePt t="86228" x="2579688" y="2171700"/>
          <p14:tracePt t="86432" x="2571750" y="2171700"/>
          <p14:tracePt t="86463" x="2565400" y="2171700"/>
          <p14:tracePt t="87360" x="2565400" y="2179638"/>
          <p14:tracePt t="87376" x="2571750" y="2179638"/>
          <p14:tracePt t="87392" x="2579688" y="2179638"/>
          <p14:tracePt t="87408" x="2586038" y="2179638"/>
          <p14:tracePt t="87416" x="2593975" y="2179638"/>
          <p14:tracePt t="87424" x="2600325" y="2179638"/>
          <p14:tracePt t="87429" x="2608263" y="2179638"/>
          <p14:tracePt t="87444" x="2622550" y="2185988"/>
          <p14:tracePt t="87460" x="2628900" y="2185988"/>
          <p14:tracePt t="87477" x="2628900" y="2193925"/>
          <p14:tracePt t="87494" x="2651125" y="2193925"/>
          <p14:tracePt t="87511" x="2657475" y="2193925"/>
          <p14:tracePt t="87527" x="2665413" y="2193925"/>
          <p14:tracePt t="87527" x="2671763" y="2200275"/>
          <p14:tracePt t="87544" x="2686050" y="2200275"/>
          <p14:tracePt t="87561" x="2693988" y="2200275"/>
          <p14:tracePt t="87577" x="2708275" y="2200275"/>
          <p14:tracePt t="87594" x="2714625" y="2200275"/>
          <p14:tracePt t="87610" x="2728913" y="2208213"/>
          <p14:tracePt t="87627" x="2743200" y="2208213"/>
          <p14:tracePt t="87644" x="2751138" y="2208213"/>
          <p14:tracePt t="87660" x="2765425" y="2214563"/>
          <p14:tracePt t="87677" x="2779713" y="2214563"/>
          <p14:tracePt t="87694" x="2786063" y="2214563"/>
          <p14:tracePt t="87710" x="2800350" y="2214563"/>
          <p14:tracePt t="87727" x="2808288" y="2214563"/>
          <p14:tracePt t="87744" x="2836863" y="2222500"/>
          <p14:tracePt t="87761" x="2851150" y="2222500"/>
          <p14:tracePt t="87777" x="2865438" y="2228850"/>
          <p14:tracePt t="87794" x="2894013" y="2228850"/>
          <p14:tracePt t="87811" x="2900363" y="2228850"/>
          <p14:tracePt t="87827" x="2922588" y="2228850"/>
          <p14:tracePt t="87844" x="2951163" y="2228850"/>
          <p14:tracePt t="87860" x="2965450" y="2236788"/>
          <p14:tracePt t="87877" x="2994025" y="2236788"/>
          <p14:tracePt t="87894" x="3008313" y="2243138"/>
          <p14:tracePt t="87910" x="3028950" y="2243138"/>
          <p14:tracePt t="87927" x="3051175" y="2243138"/>
          <p14:tracePt t="87927" x="3057525" y="2251075"/>
          <p14:tracePt t="87944" x="3071813" y="2251075"/>
          <p14:tracePt t="87960" x="3094038" y="2257425"/>
          <p14:tracePt t="87977" x="3108325" y="2265363"/>
          <p14:tracePt t="87993" x="3114675" y="2265363"/>
          <p14:tracePt t="88011" x="3128963" y="2265363"/>
          <p14:tracePt t="88028" x="3136900" y="2265363"/>
          <p14:tracePt t="88045" x="3151188" y="2271713"/>
          <p14:tracePt t="88062" x="3157538" y="2271713"/>
          <p14:tracePt t="88105" x="3165475" y="2271713"/>
          <p14:tracePt t="88393" x="3171825" y="2271713"/>
          <p14:tracePt t="88417" x="3171825" y="2265363"/>
          <p14:tracePt t="88425" x="3171825" y="2257425"/>
          <p14:tracePt t="88428" x="3171825" y="2251075"/>
          <p14:tracePt t="88444" x="3171825" y="2243138"/>
          <p14:tracePt t="88461" x="3157538" y="2236788"/>
          <p14:tracePt t="88478" x="3136900" y="2228850"/>
          <p14:tracePt t="88494" x="3128963" y="2222500"/>
          <p14:tracePt t="88511" x="3114675" y="2222500"/>
          <p14:tracePt t="88528" x="3108325" y="2222500"/>
          <p14:tracePt t="88544" x="3086100" y="2222500"/>
          <p14:tracePt t="88561" x="3071813" y="2222500"/>
          <p14:tracePt t="88578" x="3051175" y="2222500"/>
          <p14:tracePt t="88595" x="3036888" y="2222500"/>
          <p14:tracePt t="88611" x="3022600" y="2222500"/>
          <p14:tracePt t="88628" x="3000375" y="2222500"/>
          <p14:tracePt t="88644" x="2994025" y="2228850"/>
          <p14:tracePt t="88661" x="2979738" y="2228850"/>
          <p14:tracePt t="88677" x="2971800" y="2228850"/>
          <p14:tracePt t="93305" x="2951163" y="2236788"/>
          <p14:tracePt t="93313" x="2936875" y="2236788"/>
          <p14:tracePt t="93321" x="2928938" y="2243138"/>
          <p14:tracePt t="93326" x="2908300" y="2251075"/>
          <p14:tracePt t="93342" x="2886075" y="2257425"/>
          <p14:tracePt t="93359" x="2865438" y="2265363"/>
          <p14:tracePt t="93376" x="2857500" y="2265363"/>
          <p14:tracePt t="93376" x="2843213" y="2265363"/>
          <p14:tracePt t="93393" x="2808288" y="2265363"/>
          <p14:tracePt t="93409" x="2765425" y="2265363"/>
          <p14:tracePt t="93426" x="2708275" y="2265363"/>
          <p14:tracePt t="93442" x="2651125" y="2257425"/>
          <p14:tracePt t="93459" x="2614613" y="2251075"/>
          <p14:tracePt t="93476" x="2593975" y="2243138"/>
          <p14:tracePt t="93492" x="2579688" y="2243138"/>
          <p14:tracePt t="93509" x="2565400" y="2243138"/>
          <p14:tracePt t="93526" x="2551113" y="2243138"/>
          <p14:tracePt t="93543" x="2543175" y="2236788"/>
          <p14:tracePt t="93559" x="2522538" y="2236788"/>
          <p14:tracePt t="93576" x="2493963" y="2228850"/>
          <p14:tracePt t="93592" x="2465388" y="2228850"/>
          <p14:tracePt t="93610" x="2451100" y="2222500"/>
          <p14:tracePt t="93626" x="2428875" y="2214563"/>
          <p14:tracePt t="93643" x="2422525" y="2208213"/>
          <p14:tracePt t="93689" x="2422525" y="2200275"/>
          <p14:tracePt t="93737" x="2422525" y="2193925"/>
          <p14:tracePt t="93761" x="2422525" y="2185988"/>
          <p14:tracePt t="93785" x="2422525" y="2179638"/>
          <p14:tracePt t="94136" x="2428875" y="2179638"/>
          <p14:tracePt t="94185" x="2436813" y="2179638"/>
          <p14:tracePt t="94225" x="2443163" y="2179638"/>
          <p14:tracePt t="94241" x="2451100" y="2179638"/>
          <p14:tracePt t="94265" x="2451100" y="2185988"/>
          <p14:tracePt t="94289" x="2457450" y="2185988"/>
          <p14:tracePt t="94497" x="2465388" y="2185988"/>
          <p14:tracePt t="94561" x="2471738" y="2185988"/>
          <p14:tracePt t="94585" x="2479675" y="2185988"/>
          <p14:tracePt t="94633" x="2486025" y="2185988"/>
          <p14:tracePt t="94713" x="2493963" y="2185988"/>
          <p14:tracePt t="94785" x="2500313" y="2185988"/>
          <p14:tracePt t="94889" x="2508250" y="2185988"/>
          <p14:tracePt t="94913" x="2514600" y="2185988"/>
          <p14:tracePt t="94937" x="2522538" y="2185988"/>
          <p14:tracePt t="94953" x="2528888" y="2185988"/>
          <p14:tracePt t="94969" x="2536825" y="2185988"/>
          <p14:tracePt t="94985" x="2551113" y="2185988"/>
          <p14:tracePt t="95001" x="2557463" y="2185988"/>
          <p14:tracePt t="95011" x="2565400" y="2185988"/>
          <p14:tracePt t="95033" x="2579688" y="2185988"/>
          <p14:tracePt t="95050" x="2586038" y="2185988"/>
          <p14:tracePt t="95051" x="2593975" y="2185988"/>
          <p14:tracePt t="95058" x="2600325" y="2185988"/>
          <p14:tracePt t="95075" x="2614613" y="2185988"/>
          <p14:tracePt t="95092" x="2622550" y="2185988"/>
          <p14:tracePt t="95109" x="2628900" y="2185988"/>
          <p14:tracePt t="95125" x="2643188" y="2185988"/>
          <p14:tracePt t="95142" x="2665413" y="2185988"/>
          <p14:tracePt t="95159" x="2679700" y="2185988"/>
          <p14:tracePt t="95175" x="2693988" y="2193925"/>
          <p14:tracePt t="95192" x="2728913" y="2193925"/>
          <p14:tracePt t="95209" x="2751138" y="2200275"/>
          <p14:tracePt t="95225" x="2765425" y="2200275"/>
          <p14:tracePt t="95242" x="2794000" y="2200275"/>
          <p14:tracePt t="95258" x="2814638" y="2200275"/>
          <p14:tracePt t="95275" x="2836863" y="2208213"/>
          <p14:tracePt t="95292" x="2871788" y="2208213"/>
          <p14:tracePt t="95308" x="2894013" y="2214563"/>
          <p14:tracePt t="95325" x="2922588" y="2214563"/>
          <p14:tracePt t="95342" x="2943225" y="2214563"/>
          <p14:tracePt t="95358" x="2971800" y="2222500"/>
          <p14:tracePt t="95375" x="2994025" y="2222500"/>
          <p14:tracePt t="95392" x="3008313" y="2228850"/>
          <p14:tracePt t="95408" x="3028950" y="2228850"/>
          <p14:tracePt t="95425" x="3036888" y="2228850"/>
          <p14:tracePt t="95442" x="3043238" y="2228850"/>
          <p14:tracePt t="95458" x="3051175" y="2228850"/>
          <p14:tracePt t="95495" x="3057525" y="2228850"/>
          <p14:tracePt t="95753" x="3057525" y="2236788"/>
          <p14:tracePt t="95777" x="3057525" y="2243138"/>
          <p14:tracePt t="95849" x="3057525" y="2251075"/>
          <p14:tracePt t="95897" x="3057525" y="2265363"/>
          <p14:tracePt t="95929" x="3057525" y="2271713"/>
          <p14:tracePt t="95945" x="3051175" y="2279650"/>
          <p14:tracePt t="95977" x="3051175" y="2286000"/>
          <p14:tracePt t="95993" x="3051175" y="2293938"/>
          <p14:tracePt t="96009" x="3043238" y="2300288"/>
          <p14:tracePt t="96025" x="3043238" y="2308225"/>
          <p14:tracePt t="96025" x="3036888" y="2322513"/>
          <p14:tracePt t="96041" x="3028950" y="2343150"/>
          <p14:tracePt t="96058" x="3022600" y="2371725"/>
          <p14:tracePt t="96075" x="3014663" y="2400300"/>
          <p14:tracePt t="96091" x="3008313" y="2436813"/>
          <p14:tracePt t="96108" x="3000375" y="2479675"/>
          <p14:tracePt t="96125" x="2986088" y="2528888"/>
          <p14:tracePt t="96142" x="2965450" y="2586038"/>
          <p14:tracePt t="96158" x="2957513" y="2657475"/>
          <p14:tracePt t="96176" x="2936875" y="2743200"/>
          <p14:tracePt t="96191" x="2928938" y="2822575"/>
          <p14:tracePt t="96191" x="2922588" y="2865438"/>
          <p14:tracePt t="96209" x="2914650" y="2922588"/>
          <p14:tracePt t="96225" x="2914650" y="2971800"/>
          <p14:tracePt t="96241" x="2908300" y="3008313"/>
          <p14:tracePt t="96258" x="2900363" y="3036888"/>
          <p14:tracePt t="96275" x="2886075" y="3100388"/>
          <p14:tracePt t="96291" x="2857500" y="3208338"/>
          <p14:tracePt t="96308" x="2828925" y="3314700"/>
          <p14:tracePt t="96325" x="2794000" y="3465513"/>
          <p14:tracePt t="96341" x="2757488" y="3622675"/>
          <p14:tracePt t="96358" x="2743200" y="3771900"/>
          <p14:tracePt t="96375" x="2728913" y="3937000"/>
          <p14:tracePt t="96391" x="2714625" y="4086225"/>
          <p14:tracePt t="96408" x="2700338" y="4271963"/>
          <p14:tracePt t="96425" x="2693988" y="4379913"/>
          <p14:tracePt t="96441" x="2693988" y="4471988"/>
          <p14:tracePt t="96458" x="2693988" y="4551363"/>
          <p14:tracePt t="96475" x="2693988" y="4608513"/>
          <p14:tracePt t="96492" x="2693988" y="4657725"/>
          <p14:tracePt t="96508" x="2693988" y="4694238"/>
          <p14:tracePt t="96525" x="2700338" y="4722813"/>
          <p14:tracePt t="96541" x="2708275" y="4751388"/>
          <p14:tracePt t="96558" x="2722563" y="4772025"/>
          <p14:tracePt t="96574" x="2728913" y="4794250"/>
          <p14:tracePt t="96591" x="2743200" y="4822825"/>
          <p14:tracePt t="96608" x="2765425" y="4872038"/>
          <p14:tracePt t="96625" x="2779713" y="4900613"/>
          <p14:tracePt t="96642" x="2800350" y="4922838"/>
          <p14:tracePt t="96658" x="2822575" y="4951413"/>
          <p14:tracePt t="96675" x="2836863" y="4972050"/>
          <p14:tracePt t="96691" x="2851150" y="4994275"/>
          <p14:tracePt t="96708" x="2871788" y="5014913"/>
          <p14:tracePt t="96724" x="2894013" y="5037138"/>
          <p14:tracePt t="96741" x="2914650" y="5051425"/>
          <p14:tracePt t="96758" x="2943225" y="5065713"/>
          <p14:tracePt t="96775" x="2965450" y="5080000"/>
          <p14:tracePt t="96791" x="2979738" y="5094288"/>
          <p14:tracePt t="96808" x="3008313" y="5114925"/>
          <p14:tracePt t="96808" x="3022600" y="5122863"/>
          <p14:tracePt t="96825" x="3043238" y="5137150"/>
          <p14:tracePt t="96841" x="3065463" y="5151438"/>
          <p14:tracePt t="96858" x="3086100" y="5172075"/>
          <p14:tracePt t="96874" x="3108325" y="5186363"/>
          <p14:tracePt t="96891" x="3122613" y="5194300"/>
          <p14:tracePt t="96908" x="3128963" y="5200650"/>
          <p14:tracePt t="96925" x="3136900" y="5214938"/>
          <p14:tracePt t="96941" x="3151188" y="5222875"/>
          <p14:tracePt t="96958" x="3165475" y="5237163"/>
          <p14:tracePt t="96974" x="3171825" y="5243513"/>
          <p14:tracePt t="96991" x="3179763" y="5251450"/>
          <p14:tracePt t="97008" x="3186113" y="5257800"/>
          <p14:tracePt t="97057" x="3186113" y="5265738"/>
          <p14:tracePt t="97177" x="3194050" y="5272088"/>
          <p14:tracePt t="97312" x="3179763" y="5272088"/>
          <p14:tracePt t="97321" x="3171825" y="5272088"/>
          <p14:tracePt t="97337" x="3165475" y="5272088"/>
          <p14:tracePt t="97345" x="3157538" y="5280025"/>
          <p14:tracePt t="97360" x="3151188" y="5280025"/>
          <p14:tracePt t="97377" x="3143250" y="5280025"/>
          <p14:tracePt t="97409" x="3136900" y="5280025"/>
          <p14:tracePt t="97537" x="3136900" y="5272088"/>
          <p14:tracePt t="97552" x="3136900" y="5265738"/>
          <p14:tracePt t="97561" x="3136900" y="5251450"/>
          <p14:tracePt t="97576" x="3136900" y="5243513"/>
          <p14:tracePt t="97583" x="3136900" y="5229225"/>
          <p14:tracePt t="97591" x="3143250" y="5208588"/>
          <p14:tracePt t="97607" x="3151188" y="5165725"/>
          <p14:tracePt t="97624" x="3171825" y="5100638"/>
          <p14:tracePt t="97641" x="3194050" y="5043488"/>
          <p14:tracePt t="97658" x="3208338" y="4972050"/>
          <p14:tracePt t="97674" x="3214688" y="4908550"/>
          <p14:tracePt t="97691" x="3222625" y="4837113"/>
          <p14:tracePt t="97708" x="3228975" y="4743450"/>
          <p14:tracePt t="97724" x="3243263" y="4651375"/>
          <p14:tracePt t="97741" x="3251200" y="4551363"/>
          <p14:tracePt t="97757" x="3271838" y="4443413"/>
          <p14:tracePt t="97774" x="3271838" y="4351338"/>
          <p14:tracePt t="97791" x="3286125" y="4265613"/>
          <p14:tracePt t="97808" x="3294063" y="4200525"/>
          <p14:tracePt t="97824" x="3308350" y="4114800"/>
          <p14:tracePt t="97841" x="3314700" y="4071938"/>
          <p14:tracePt t="97857" x="3314700" y="4037013"/>
          <p14:tracePt t="97874" x="3322638" y="3994150"/>
          <p14:tracePt t="97891" x="3328988" y="3951288"/>
          <p14:tracePt t="97907" x="3336925" y="3922713"/>
          <p14:tracePt t="97924" x="3343275" y="3879850"/>
          <p14:tracePt t="97941" x="3343275" y="3843338"/>
          <p14:tracePt t="97958" x="3343275" y="3814763"/>
          <p14:tracePt t="97974" x="3343275" y="3786188"/>
          <p14:tracePt t="97991" x="3343275" y="3765550"/>
          <p14:tracePt t="98007" x="3343275" y="3736975"/>
          <p14:tracePt t="98007" x="3343275" y="3729038"/>
          <p14:tracePt t="98024" x="3336925" y="3700463"/>
          <p14:tracePt t="98041" x="3328988" y="3671888"/>
          <p14:tracePt t="98058" x="3328988" y="3643313"/>
          <p14:tracePt t="98074" x="3314700" y="3614738"/>
          <p14:tracePt t="98091" x="3308350" y="3571875"/>
          <p14:tracePt t="98107" x="3300413" y="3522663"/>
          <p14:tracePt t="98124" x="3294063" y="3479800"/>
          <p14:tracePt t="98141" x="3294063" y="3429000"/>
          <p14:tracePt t="98157" x="3279775" y="3371850"/>
          <p14:tracePt t="98174" x="3271838" y="3314700"/>
          <p14:tracePt t="98191" x="3271838" y="3251200"/>
          <p14:tracePt t="98208" x="3271838" y="3194050"/>
          <p14:tracePt t="98224" x="3271838" y="3079750"/>
          <p14:tracePt t="98241" x="3271838" y="3000375"/>
          <p14:tracePt t="98257" x="3271838" y="2922588"/>
          <p14:tracePt t="98274" x="3271838" y="2843213"/>
          <p14:tracePt t="98290" x="3271838" y="2771775"/>
          <p14:tracePt t="98307" x="3271838" y="2700338"/>
          <p14:tracePt t="98324" x="3279775" y="2636838"/>
          <p14:tracePt t="98341" x="3286125" y="2586038"/>
          <p14:tracePt t="98357" x="3286125" y="2536825"/>
          <p14:tracePt t="98374" x="3294063" y="2486025"/>
          <p14:tracePt t="98390" x="3294063" y="2443163"/>
          <p14:tracePt t="98407" x="3294063" y="2414588"/>
          <p14:tracePt t="98424" x="3286125" y="2357438"/>
          <p14:tracePt t="98441" x="3286125" y="2328863"/>
          <p14:tracePt t="98458" x="3279775" y="2300288"/>
          <p14:tracePt t="98474" x="3271838" y="2279650"/>
          <p14:tracePt t="98491" x="3265488" y="2257425"/>
          <p14:tracePt t="98507" x="3251200" y="2236788"/>
          <p14:tracePt t="98524" x="3243263" y="2214563"/>
          <p14:tracePt t="98540" x="3228975" y="2200275"/>
          <p14:tracePt t="98557" x="3214688" y="2193925"/>
          <p14:tracePt t="98574" x="3194050" y="2185988"/>
          <p14:tracePt t="98591" x="3179763" y="2179638"/>
          <p14:tracePt t="98607" x="3171825" y="2171700"/>
          <p14:tracePt t="98624" x="3136900" y="2165350"/>
          <p14:tracePt t="98641" x="3114675" y="2165350"/>
          <p14:tracePt t="98657" x="3094038" y="2157413"/>
          <p14:tracePt t="98674" x="3086100" y="2157413"/>
          <p14:tracePt t="98690" x="3065463" y="2157413"/>
          <p14:tracePt t="98708" x="3043238" y="2157413"/>
          <p14:tracePt t="98724" x="3028950" y="2157413"/>
          <p14:tracePt t="98741" x="3008313" y="2151063"/>
          <p14:tracePt t="98757" x="3000375" y="2151063"/>
          <p14:tracePt t="98774" x="2986088" y="2143125"/>
          <p14:tracePt t="98790" x="2971800" y="2143125"/>
          <p14:tracePt t="98807" x="2965450" y="2143125"/>
          <p14:tracePt t="98823" x="2957513" y="2143125"/>
          <p14:tracePt t="98864" x="2951163" y="2143125"/>
          <p14:tracePt t="98880" x="2943225" y="2143125"/>
          <p14:tracePt t="98888" x="2943225" y="2151063"/>
          <p14:tracePt t="98893" x="2943225" y="2165350"/>
          <p14:tracePt t="98907" x="2936875" y="2193925"/>
          <p14:tracePt t="99296" x="2914650" y="2179638"/>
          <p14:tracePt t="99312" x="2914650" y="2171700"/>
          <p14:tracePt t="99320" x="2914650" y="2165350"/>
          <p14:tracePt t="99328" x="2908300" y="2151063"/>
          <p14:tracePt t="99340" x="2900363" y="2151063"/>
          <p14:tracePt t="99341" x="2900363" y="2128838"/>
          <p14:tracePt t="99357" x="2900363" y="2108200"/>
          <p14:tracePt t="99374" x="2900363" y="2085975"/>
          <p14:tracePt t="99390" x="2900363" y="2057400"/>
          <p14:tracePt t="99407" x="2900363" y="2036763"/>
          <p14:tracePt t="99423" x="2894013" y="1979613"/>
          <p14:tracePt t="99441" x="2894013" y="1951038"/>
          <p14:tracePt t="99457" x="2886075" y="1922463"/>
          <p14:tracePt t="99474" x="2886075" y="1893888"/>
          <p14:tracePt t="99490" x="2865438" y="1871663"/>
          <p14:tracePt t="99507" x="2851150" y="1851025"/>
          <p14:tracePt t="99524" x="2814638" y="1828800"/>
          <p14:tracePt t="99540" x="2779713" y="1814513"/>
          <p14:tracePt t="99557" x="2751138" y="1800225"/>
          <p14:tracePt t="99573" x="2736850" y="1785938"/>
          <p14:tracePt t="99590" x="2714625" y="1779588"/>
          <p14:tracePt t="99607" x="2686050" y="1771650"/>
          <p14:tracePt t="99624" x="2657475" y="1765300"/>
          <p14:tracePt t="99640" x="2600325" y="1757363"/>
          <p14:tracePt t="99657" x="2579688" y="1757363"/>
          <p14:tracePt t="99673" x="2551113" y="1757363"/>
          <p14:tracePt t="99690" x="2528888" y="1757363"/>
          <p14:tracePt t="99707" x="2508250" y="1757363"/>
          <p14:tracePt t="99724" x="2493963" y="1757363"/>
          <p14:tracePt t="99760" x="2479675" y="1765300"/>
          <p14:tracePt t="99784" x="2471738" y="1771650"/>
          <p14:tracePt t="99800" x="2471738" y="1779588"/>
          <p14:tracePt t="99808" x="2465388" y="1785938"/>
          <p14:tracePt t="99809" x="2465388" y="1793875"/>
          <p14:tracePt t="99823" x="2457450" y="1800225"/>
          <p14:tracePt t="99823" x="2457450" y="1808163"/>
          <p14:tracePt t="99840" x="2457450" y="1822450"/>
          <p14:tracePt t="99857" x="2457450" y="1828800"/>
          <p14:tracePt t="99873" x="2457450" y="1843088"/>
          <p14:tracePt t="99890" x="2457450" y="1865313"/>
          <p14:tracePt t="99907" x="2457450" y="1885950"/>
          <p14:tracePt t="99923" x="2465388" y="1908175"/>
          <p14:tracePt t="99940" x="2465388" y="1922463"/>
          <p14:tracePt t="99957" x="2465388" y="1936750"/>
          <p14:tracePt t="99973" x="2471738" y="1957388"/>
          <p14:tracePt t="99990" x="2486025" y="1979613"/>
          <p14:tracePt t="100007" x="2514600" y="2000250"/>
          <p14:tracePt t="100023" x="2543175" y="2022475"/>
          <p14:tracePt t="100040" x="2600325" y="2051050"/>
          <p14:tracePt t="100057" x="2657475" y="2065338"/>
          <p14:tracePt t="100073" x="2708275" y="2065338"/>
          <p14:tracePt t="100090" x="2765425" y="2065338"/>
          <p14:tracePt t="100106" x="2808288" y="2057400"/>
          <p14:tracePt t="100123" x="2851150" y="2028825"/>
          <p14:tracePt t="100140" x="2886075" y="2000250"/>
          <p14:tracePt t="100157" x="2914650" y="1971675"/>
          <p14:tracePt t="100173" x="2936875" y="1936750"/>
          <p14:tracePt t="100190" x="2957513" y="1900238"/>
          <p14:tracePt t="100206" x="2971800" y="1879600"/>
          <p14:tracePt t="100223" x="2971800" y="1851025"/>
          <p14:tracePt t="100240" x="2979738" y="1822450"/>
          <p14:tracePt t="100257" x="2979738" y="1808163"/>
          <p14:tracePt t="100274" x="2979738" y="1793875"/>
          <p14:tracePt t="100290" x="2971800" y="1771650"/>
          <p14:tracePt t="100307" x="2951163" y="1757363"/>
          <p14:tracePt t="100323" x="2936875" y="1736725"/>
          <p14:tracePt t="100340" x="2900363" y="1722438"/>
          <p14:tracePt t="100356" x="2851150" y="1693863"/>
          <p14:tracePt t="100373" x="2808288" y="1679575"/>
          <p14:tracePt t="100390" x="2751138" y="1657350"/>
          <p14:tracePt t="100407" x="2714625" y="1643063"/>
          <p14:tracePt t="100423" x="2671763" y="1636713"/>
          <p14:tracePt t="100423" x="2657475" y="1628775"/>
          <p14:tracePt t="100440" x="2622550" y="1622425"/>
          <p14:tracePt t="100456" x="2586038" y="1614488"/>
          <p14:tracePt t="100473" x="2557463" y="1614488"/>
          <p14:tracePt t="100490" x="2522538" y="1614488"/>
          <p14:tracePt t="100506" x="2493963" y="1622425"/>
          <p14:tracePt t="100523" x="2471738" y="1628775"/>
          <p14:tracePt t="100540" x="2451100" y="1643063"/>
          <p14:tracePt t="100556" x="2443163" y="1651000"/>
          <p14:tracePt t="100573" x="2436813" y="1665288"/>
          <p14:tracePt t="100590" x="2428875" y="1671638"/>
          <p14:tracePt t="100606" x="2428875" y="1679575"/>
          <p14:tracePt t="100623" x="2428875" y="1685925"/>
          <p14:tracePt t="100640" x="2422525" y="1700213"/>
          <p14:tracePt t="100657" x="2414588" y="1708150"/>
          <p14:tracePt t="100673" x="2414588" y="1722438"/>
          <p14:tracePt t="100690" x="2414588" y="1728788"/>
          <p14:tracePt t="100706" x="2414588" y="1743075"/>
          <p14:tracePt t="100744" x="2414588" y="1751013"/>
          <p14:tracePt t="100760" x="2414588" y="1765300"/>
          <p14:tracePt t="100784" x="2414588" y="1771650"/>
          <p14:tracePt t="100800" x="2414588" y="1779588"/>
          <p14:tracePt t="100816" x="2414588" y="1793875"/>
          <p14:tracePt t="100832" x="2414588" y="1800225"/>
          <p14:tracePt t="100840" x="2414588" y="1808163"/>
          <p14:tracePt t="100856" x="2414588" y="1814513"/>
          <p14:tracePt t="100857" x="2414588" y="1836738"/>
          <p14:tracePt t="100873" x="2414588" y="1843088"/>
          <p14:tracePt t="100889" x="2414588" y="1857375"/>
          <p14:tracePt t="100907" x="2414588" y="1871663"/>
          <p14:tracePt t="100923" x="2414588" y="1885950"/>
          <p14:tracePt t="100940" x="2422525" y="1908175"/>
          <p14:tracePt t="100956" x="2422525" y="1922463"/>
          <p14:tracePt t="100973" x="2422525" y="1936750"/>
          <p14:tracePt t="100989" x="2422525" y="1957388"/>
          <p14:tracePt t="101006" x="2428875" y="1971675"/>
          <p14:tracePt t="101023" x="2428875" y="1993900"/>
          <p14:tracePt t="101039" x="2451100" y="2022475"/>
          <p14:tracePt t="101057" x="2457450" y="2036763"/>
          <p14:tracePt t="101073" x="2479675" y="2057400"/>
          <p14:tracePt t="101090" x="2493963" y="2057400"/>
          <p14:tracePt t="101106" x="2500313" y="2065338"/>
          <p14:tracePt t="101123" x="2514600" y="2071688"/>
          <p14:tracePt t="101139" x="2528888" y="2079625"/>
          <p14:tracePt t="101156" x="2543175" y="2085975"/>
          <p14:tracePt t="101173" x="2551113" y="2085975"/>
          <p14:tracePt t="101189" x="2565400" y="2093913"/>
          <p14:tracePt t="101206" x="2579688" y="2093913"/>
          <p14:tracePt t="101223" x="2586038" y="2093913"/>
          <p14:tracePt t="101240" x="2593975" y="2093913"/>
          <p14:tracePt t="101256" x="2600325" y="2093913"/>
          <p14:tracePt t="101273" x="2608263" y="2093913"/>
          <p14:tracePt t="101312" x="2614613" y="2100263"/>
          <p14:tracePt t="101328" x="2622550" y="2100263"/>
          <p14:tracePt t="101339" x="2628900" y="2108200"/>
          <p14:tracePt t="101340" x="2636838" y="2108200"/>
          <p14:tracePt t="101384" x="2651125" y="2114550"/>
          <p14:tracePt t="101416" x="2665413" y="2122488"/>
          <p14:tracePt t="101440" x="2671763" y="2122488"/>
          <p14:tracePt t="101456" x="2679700" y="2122488"/>
          <p14:tracePt t="101465" x="2686050" y="2128838"/>
          <p14:tracePt t="101473" x="2693988" y="2136775"/>
          <p14:tracePt t="101489" x="2700338" y="2136775"/>
          <p14:tracePt t="101506" x="2708275" y="2136775"/>
          <p14:tracePt t="101523" x="2714625" y="2136775"/>
          <p14:tracePt t="101539" x="2722563" y="2136775"/>
          <p14:tracePt t="101556" x="2728913" y="2143125"/>
          <p14:tracePt t="101592" x="2736850" y="2143125"/>
          <p14:tracePt t="101737" x="2743200" y="2143125"/>
          <p14:tracePt t="104184" x="2751138" y="2143125"/>
          <p14:tracePt t="104200" x="2757488" y="2143125"/>
          <p14:tracePt t="104224" x="2765425" y="2143125"/>
          <p14:tracePt t="104248" x="2771775" y="2143125"/>
          <p14:tracePt t="104256" x="2794000" y="2143125"/>
          <p14:tracePt t="105392" x="2794000" y="2171700"/>
          <p14:tracePt t="105413" x="2786063" y="2171700"/>
          <p14:tracePt t="105413" x="2786063" y="2179638"/>
          <p14:tracePt t="105421" x="2771775" y="2179638"/>
          <p14:tracePt t="105937" x="2779713" y="2179638"/>
          <p14:tracePt t="105938" x="2786063" y="2179638"/>
          <p14:tracePt t="105955" x="2794000" y="2179638"/>
          <p14:tracePt t="105956" x="2808288" y="2179638"/>
          <p14:tracePt t="105972" x="2828925" y="2171700"/>
          <p14:tracePt t="105988" x="2836863" y="2171700"/>
          <p14:tracePt t="106005" x="2851150" y="2171700"/>
          <p14:tracePt t="106022" x="2857500" y="2171700"/>
          <p14:tracePt t="106039" x="2865438" y="2165350"/>
          <p14:tracePt t="106055" x="2879725" y="2165350"/>
          <p14:tracePt t="106072" x="2894013" y="2157413"/>
          <p14:tracePt t="106088" x="2908300" y="2157413"/>
          <p14:tracePt t="106105" x="2922588" y="2157413"/>
          <p14:tracePt t="106122" x="2928938" y="2157413"/>
          <p14:tracePt t="106161" x="2936875" y="2151063"/>
          <p14:tracePt t="106177" x="2943225" y="2151063"/>
          <p14:tracePt t="106193" x="2951163" y="2151063"/>
          <p14:tracePt t="106205" x="2957513" y="2151063"/>
          <p14:tracePt t="106233" x="2965450" y="2151063"/>
          <p14:tracePt t="106265" x="2971800" y="2151063"/>
          <p14:tracePt t="106713" x="2979738" y="2151063"/>
          <p14:tracePt t="106777" x="2986088" y="2143125"/>
          <p14:tracePt t="106833" x="2994025" y="2143125"/>
          <p14:tracePt t="106881" x="3000375" y="2143125"/>
          <p14:tracePt t="106921" x="3000375" y="2136775"/>
          <p14:tracePt t="106953" x="2986088" y="2143125"/>
          <p14:tracePt t="106961" x="2971800" y="2151063"/>
          <p14:tracePt t="107593" x="2979738" y="2165350"/>
          <p14:tracePt t="108041" x="2986088" y="2165350"/>
          <p14:tracePt t="108049" x="2994025" y="2171700"/>
          <p14:tracePt t="108065" x="3000375" y="2171700"/>
          <p14:tracePt t="108081" x="3008313" y="2171700"/>
          <p14:tracePt t="108097" x="3014663" y="2171700"/>
          <p14:tracePt t="108121" x="3022600" y="2171700"/>
          <p14:tracePt t="108145" x="3036888" y="2171700"/>
          <p14:tracePt t="108153" x="3043238" y="2171700"/>
          <p14:tracePt t="108161" x="3051175" y="2171700"/>
          <p14:tracePt t="108171" x="3057525" y="2171700"/>
          <p14:tracePt t="108188" x="3065463" y="2171700"/>
          <p14:tracePt t="108204" x="3071813" y="2171700"/>
          <p14:tracePt t="108241" x="3079750" y="2171700"/>
          <p14:tracePt t="108249" x="3086100" y="2171700"/>
          <p14:tracePt t="108255" x="3094038" y="2171700"/>
          <p14:tracePt t="108271" x="3108325" y="2171700"/>
          <p14:tracePt t="108305" x="3114675" y="2171700"/>
          <p14:tracePt t="108329" x="3122613" y="2171700"/>
          <p14:tracePt t="108338" x="3128963" y="2171700"/>
          <p14:tracePt t="108338" x="3136900" y="2171700"/>
          <p14:tracePt t="108355" x="3151188" y="2171700"/>
          <p14:tracePt t="108371" x="3157538" y="2171700"/>
          <p14:tracePt t="108388" x="3171825" y="2171700"/>
          <p14:tracePt t="108404" x="3179763" y="2171700"/>
          <p14:tracePt t="108421" x="3186113" y="2171700"/>
          <p14:tracePt t="108438" x="3194050" y="2179638"/>
          <p14:tracePt t="108454" x="3208338" y="2179638"/>
          <p14:tracePt t="108471" x="3222625" y="2179638"/>
          <p14:tracePt t="108488" x="3228975" y="2179638"/>
          <p14:tracePt t="108504" x="3243263" y="2179638"/>
          <p14:tracePt t="108521" x="3251200" y="2185988"/>
          <p14:tracePt t="108538" x="3265488" y="2185988"/>
          <p14:tracePt t="108554" x="3279775" y="2185988"/>
          <p14:tracePt t="108571" x="3286125" y="2185988"/>
          <p14:tracePt t="108588" x="3300413" y="2193925"/>
          <p14:tracePt t="108604" x="3314700" y="2193925"/>
          <p14:tracePt t="108621" x="3328988" y="2200275"/>
          <p14:tracePt t="108638" x="3351213" y="2200275"/>
          <p14:tracePt t="108654" x="3365500" y="2200275"/>
          <p14:tracePt t="108671" x="3379788" y="2208213"/>
          <p14:tracePt t="108687" x="3386138" y="2214563"/>
          <p14:tracePt t="108704" x="3400425" y="2214563"/>
          <p14:tracePt t="108721" x="3408363" y="2222500"/>
          <p14:tracePt t="108738" x="3422650" y="2222500"/>
          <p14:tracePt t="108754" x="3443288" y="2228850"/>
          <p14:tracePt t="108771" x="3451225" y="2236788"/>
          <p14:tracePt t="108788" x="3465513" y="2236788"/>
          <p14:tracePt t="108804" x="3471863" y="2236788"/>
          <p14:tracePt t="108821" x="3494088" y="2251075"/>
          <p14:tracePt t="108837" x="3514725" y="2257425"/>
          <p14:tracePt t="108855" x="3529013" y="2265363"/>
          <p14:tracePt t="108871" x="3543300" y="2271713"/>
          <p14:tracePt t="108888" x="3557588" y="2271713"/>
          <p14:tracePt t="108904" x="3579813" y="2286000"/>
          <p14:tracePt t="108921" x="3594100" y="2286000"/>
          <p14:tracePt t="108938" x="3608388" y="2293938"/>
          <p14:tracePt t="108954" x="3629025" y="2293938"/>
          <p14:tracePt t="108971" x="3643313" y="2300288"/>
          <p14:tracePt t="108987" x="3657600" y="2308225"/>
          <p14:tracePt t="109004" x="3679825" y="2308225"/>
          <p14:tracePt t="109021" x="3686175" y="2308225"/>
          <p14:tracePt t="109038" x="3700463" y="2308225"/>
          <p14:tracePt t="109054" x="3714750" y="2314575"/>
          <p14:tracePt t="109071" x="3729038" y="2314575"/>
          <p14:tracePt t="109087" x="3736975" y="2314575"/>
          <p14:tracePt t="109104" x="3765550" y="2322513"/>
          <p14:tracePt t="109121" x="3779838" y="2328863"/>
          <p14:tracePt t="109138" x="3786188" y="2336800"/>
          <p14:tracePt t="109154" x="3800475" y="2336800"/>
          <p14:tracePt t="109171" x="3808413" y="2343150"/>
          <p14:tracePt t="109187" x="3822700" y="2351088"/>
          <p14:tracePt t="109204" x="3829050" y="2357438"/>
          <p14:tracePt t="109221" x="3851275" y="2357438"/>
          <p14:tracePt t="109238" x="3857625" y="2365375"/>
          <p14:tracePt t="109254" x="3871913" y="2371725"/>
          <p14:tracePt t="109271" x="3879850" y="2371725"/>
          <p14:tracePt t="109287" x="3894138" y="2371725"/>
          <p14:tracePt t="109304" x="3900488" y="2379663"/>
          <p14:tracePt t="109321" x="3908425" y="2379663"/>
          <p14:tracePt t="109385" x="3914775" y="2379663"/>
          <p14:tracePt t="109497" x="3922713" y="2379663"/>
          <p14:tracePt t="109561" x="3929063" y="2379663"/>
          <p14:tracePt t="109617" x="3929063" y="2371725"/>
          <p14:tracePt t="109641" x="3937000" y="2365375"/>
          <p14:tracePt t="109697" x="3943350" y="2365375"/>
          <p14:tracePt t="109745" x="3943350" y="2357438"/>
          <p14:tracePt t="109777" x="3951288" y="2357438"/>
          <p14:tracePt t="110281" x="3951288" y="2343150"/>
          <p14:tracePt t="110297" x="3951288" y="2336800"/>
          <p14:tracePt t="110313" x="3957638" y="2328863"/>
          <p14:tracePt t="110317" x="3957638" y="2314575"/>
          <p14:tracePt t="110337" x="3957638" y="2308225"/>
          <p14:tracePt t="110337" x="3965575" y="2293938"/>
          <p14:tracePt t="110354" x="3965575" y="2279650"/>
          <p14:tracePt t="110370" x="3971925" y="2271713"/>
          <p14:tracePt t="110388" x="3971925" y="2265363"/>
          <p14:tracePt t="110404" x="3971925" y="2257425"/>
          <p14:tracePt t="110420" x="3971925" y="2243138"/>
          <p14:tracePt t="110437" x="3971925" y="2236788"/>
          <p14:tracePt t="110454" x="3971925" y="2228850"/>
          <p14:tracePt t="110470" x="3979863" y="2222500"/>
          <p14:tracePt t="110487" x="3979863" y="2214563"/>
          <p14:tracePt t="110521" x="3979863" y="2208213"/>
          <p14:tracePt t="110521" x="3979863" y="2200275"/>
          <p14:tracePt t="110537" x="3986213" y="2193925"/>
          <p14:tracePt t="110577" x="3986213" y="2185988"/>
          <p14:tracePt t="110601" x="3986213" y="2179638"/>
          <p14:tracePt t="110617" x="3986213" y="2171700"/>
          <p14:tracePt t="111953" x="3986213" y="2179638"/>
          <p14:tracePt t="112201" x="3986213" y="2185988"/>
          <p14:tracePt t="112689" x="3986213" y="2193925"/>
          <p14:tracePt t="112697" x="3979863" y="2193925"/>
          <p14:tracePt t="112705" x="3971925" y="2193925"/>
          <p14:tracePt t="112721" x="3965575" y="2193925"/>
          <p14:tracePt t="112737" x="3951288" y="2200275"/>
          <p14:tracePt t="112753" x="3951288" y="2208213"/>
          <p14:tracePt t="112753" x="3937000" y="2208213"/>
          <p14:tracePt t="112769" x="3929063" y="2208213"/>
          <p14:tracePt t="112786" x="3914775" y="2222500"/>
          <p14:tracePt t="112803" x="3900488" y="2222500"/>
          <p14:tracePt t="112819" x="3886200" y="2222500"/>
          <p14:tracePt t="112836" x="3871913" y="2222500"/>
          <p14:tracePt t="112853" x="3851275" y="2228850"/>
          <p14:tracePt t="112869" x="3814763" y="2236788"/>
          <p14:tracePt t="112886" x="3779838" y="2236788"/>
          <p14:tracePt t="112903" x="3743325" y="2236788"/>
          <p14:tracePt t="112920" x="3708400" y="2236788"/>
          <p14:tracePt t="112936" x="3665538" y="2236788"/>
          <p14:tracePt t="112953" x="3622675" y="2228850"/>
          <p14:tracePt t="112969" x="3594100" y="2228850"/>
          <p14:tracePt t="112986" x="3557588" y="2228850"/>
          <p14:tracePt t="113002" x="3508375" y="2214563"/>
          <p14:tracePt t="113019" x="3465513" y="2208213"/>
          <p14:tracePt t="113036" x="3422650" y="2208213"/>
          <p14:tracePt t="113053" x="3379788" y="2200275"/>
          <p14:tracePt t="113069" x="3336925" y="2193925"/>
          <p14:tracePt t="113086" x="3300413" y="2185988"/>
          <p14:tracePt t="113102" x="3265488" y="2185988"/>
          <p14:tracePt t="113119" x="3214688" y="2179638"/>
          <p14:tracePt t="113136" x="3136900" y="2165350"/>
          <p14:tracePt t="113153" x="3079750" y="2157413"/>
          <p14:tracePt t="113169" x="3028950" y="2151063"/>
          <p14:tracePt t="113186" x="2994025" y="2151063"/>
          <p14:tracePt t="113203" x="2979738" y="2143125"/>
          <p14:tracePt t="113219" x="2965450" y="2143125"/>
          <p14:tracePt t="113236" x="2957513" y="2136775"/>
          <p14:tracePt t="113252" x="2951163" y="2136775"/>
          <p14:tracePt t="113345" x="2943225" y="2136775"/>
          <p14:tracePt t="113577" x="2951163" y="2136775"/>
          <p14:tracePt t="113585" x="2957513" y="2143125"/>
          <p14:tracePt t="113593" x="2965450" y="2143125"/>
          <p14:tracePt t="113601" x="2979738" y="2143125"/>
          <p14:tracePt t="113619" x="3000375" y="2143125"/>
          <p14:tracePt t="113619" x="3036888" y="2151063"/>
          <p14:tracePt t="113636" x="3065463" y="2157413"/>
          <p14:tracePt t="113652" x="3094038" y="2165350"/>
          <p14:tracePt t="113669" x="3114675" y="2165350"/>
          <p14:tracePt t="113686" x="3136900" y="2171700"/>
          <p14:tracePt t="113702" x="3151188" y="2179638"/>
          <p14:tracePt t="113719" x="3165475" y="2179638"/>
          <p14:tracePt t="113736" x="3165475" y="2185988"/>
          <p14:tracePt t="113752" x="3171825" y="2185988"/>
          <p14:tracePt t="113793" x="3186113" y="2185988"/>
          <p14:tracePt t="113865" x="3194050" y="2185988"/>
          <p14:tracePt t="114153" x="3200400" y="2193925"/>
          <p14:tracePt t="114169" x="3208338" y="2193925"/>
          <p14:tracePt t="114178" x="3214688" y="2200275"/>
          <p14:tracePt t="114209" x="3222625" y="2200275"/>
          <p14:tracePt t="114225" x="3228975" y="2200275"/>
          <p14:tracePt t="114257" x="3243263" y="2200275"/>
          <p14:tracePt t="114305" x="3251200" y="2200275"/>
          <p14:tracePt t="114321" x="3257550" y="2200275"/>
          <p14:tracePt t="114330" x="3265488" y="2200275"/>
          <p14:tracePt t="114353" x="3271838" y="2208213"/>
          <p14:tracePt t="114368" x="3286125" y="2208213"/>
          <p14:tracePt t="114385" x="3294063" y="2208213"/>
          <p14:tracePt t="114401" x="3300413" y="2208213"/>
          <p14:tracePt t="114409" x="3300413" y="2214563"/>
          <p14:tracePt t="114417" x="3308350" y="2214563"/>
          <p14:tracePt t="114441" x="3322638" y="2214563"/>
          <p14:tracePt t="114465" x="3328988" y="2214563"/>
          <p14:tracePt t="114493" x="3336925" y="2214563"/>
          <p14:tracePt t="114504" x="3343275" y="2214563"/>
          <p14:tracePt t="114553" x="3351213" y="2214563"/>
          <p14:tracePt t="114913" x="3365500" y="2214563"/>
          <p14:tracePt t="114937" x="3371850" y="2214563"/>
          <p14:tracePt t="114952" x="3379788" y="2214563"/>
          <p14:tracePt t="114977" x="3386138" y="2214563"/>
          <p14:tracePt t="115001" x="3394075" y="2214563"/>
          <p14:tracePt t="115033" x="3400425" y="2222500"/>
          <p14:tracePt t="115057" x="3414713" y="2222500"/>
          <p14:tracePt t="115097" x="3422650" y="2222500"/>
          <p14:tracePt t="115113" x="3429000" y="2222500"/>
          <p14:tracePt t="115120" x="3436938" y="2222500"/>
          <p14:tracePt t="115144" x="3443288" y="2222500"/>
          <p14:tracePt t="115169" x="3451225" y="2222500"/>
          <p14:tracePt t="115201" x="3457575" y="2222500"/>
          <p14:tracePt t="115225" x="3465513" y="2222500"/>
          <p14:tracePt t="115297" x="3479800" y="2222500"/>
          <p14:tracePt t="115361" x="3486150" y="2222500"/>
          <p14:tracePt t="115400" x="3494088" y="2222500"/>
          <p14:tracePt t="115441" x="3508375" y="2222500"/>
          <p14:tracePt t="115465" x="3514725" y="2222500"/>
          <p14:tracePt t="115481" x="3522663" y="2222500"/>
          <p14:tracePt t="115497" x="3529013" y="2222500"/>
          <p14:tracePt t="115520" x="3543300" y="2228850"/>
          <p14:tracePt t="115544" x="3551238" y="2228850"/>
          <p14:tracePt t="115552" x="3557588" y="2228850"/>
          <p14:tracePt t="115569" x="3565525" y="2236788"/>
          <p14:tracePt t="115577" x="3571875" y="2236788"/>
          <p14:tracePt t="115585" x="3594100" y="2236788"/>
          <p14:tracePt t="115601" x="3600450" y="2236788"/>
          <p14:tracePt t="115618" x="3622675" y="2236788"/>
          <p14:tracePt t="115635" x="3643313" y="2236788"/>
          <p14:tracePt t="115652" x="3657600" y="2243138"/>
          <p14:tracePt t="115668" x="3679825" y="2243138"/>
          <p14:tracePt t="115685" x="3700463" y="2251075"/>
          <p14:tracePt t="115701" x="3714750" y="2251075"/>
          <p14:tracePt t="115718" x="3729038" y="2251075"/>
          <p14:tracePt t="115735" x="3736975" y="2251075"/>
          <p14:tracePt t="115751" x="3751263" y="2251075"/>
          <p14:tracePt t="115768" x="3765550" y="2251075"/>
          <p14:tracePt t="115785" x="3771900" y="2251075"/>
          <p14:tracePt t="115802" x="3786188" y="2251075"/>
          <p14:tracePt t="115818" x="3794125" y="2257425"/>
          <p14:tracePt t="115835" x="3808413" y="2257425"/>
          <p14:tracePt t="115851" x="3814763" y="2257425"/>
          <p14:tracePt t="115868" x="3822700" y="2257425"/>
          <p14:tracePt t="115885" x="3829050" y="2257425"/>
          <p14:tracePt t="115902" x="3851275" y="2257425"/>
          <p14:tracePt t="115918" x="3857625" y="2257425"/>
          <p14:tracePt t="115935" x="3871913" y="2257425"/>
          <p14:tracePt t="115952" x="3894138" y="2257425"/>
          <p14:tracePt t="115969" x="3900488" y="2257425"/>
          <p14:tracePt t="115985" x="3908425" y="2251075"/>
          <p14:tracePt t="116002" x="3914775" y="2243138"/>
          <p14:tracePt t="116018" x="3922713" y="2243138"/>
          <p14:tracePt t="116035" x="3929063" y="2243138"/>
          <p14:tracePt t="116052" x="3937000" y="2236788"/>
          <p14:tracePt t="116068" x="3943350" y="2228850"/>
          <p14:tracePt t="116085" x="3951288" y="2228850"/>
          <p14:tracePt t="116120" x="3965575" y="2228850"/>
          <p14:tracePt t="116145" x="3971925" y="2222500"/>
          <p14:tracePt t="116176" x="3979863" y="2214563"/>
          <p14:tracePt t="116200" x="3986213" y="2208213"/>
          <p14:tracePt t="116210" x="3994150" y="2208213"/>
          <p14:tracePt t="116224" x="4000500" y="2200275"/>
          <p14:tracePt t="116248" x="4008438" y="2193925"/>
          <p14:tracePt t="116264" x="4014788" y="2193925"/>
          <p14:tracePt t="116280" x="4014788" y="2185988"/>
          <p14:tracePt t="116296" x="4022725" y="2185988"/>
          <p14:tracePt t="116320" x="4029075" y="2179638"/>
          <p14:tracePt t="116368" x="4037013" y="2171700"/>
          <p14:tracePt t="117528" x="4043363" y="2171700"/>
          <p14:tracePt t="117552" x="4051300" y="2171700"/>
          <p14:tracePt t="117592" x="4057650" y="2171700"/>
          <p14:tracePt t="117609" x="4065588" y="2171700"/>
          <p14:tracePt t="117624" x="4071938" y="2171700"/>
          <p14:tracePt t="117704" x="4071938" y="2179638"/>
          <p14:tracePt t="118072" x="4079875" y="2179638"/>
          <p14:tracePt t="118080" x="4086225" y="2179638"/>
          <p14:tracePt t="118096" x="4100513" y="2179638"/>
          <p14:tracePt t="118112" x="4108450" y="2171700"/>
          <p14:tracePt t="118116" x="4114800" y="2171700"/>
          <p14:tracePt t="118126" x="4122738" y="2171700"/>
          <p14:tracePt t="118134" x="4137025" y="2165350"/>
          <p14:tracePt t="118151" x="4157663" y="2157413"/>
          <p14:tracePt t="118167" x="4179888" y="2157413"/>
          <p14:tracePt t="118167" x="4186238" y="2157413"/>
          <p14:tracePt t="118184" x="4214813" y="2151063"/>
          <p14:tracePt t="118201" x="4237038" y="2151063"/>
          <p14:tracePt t="118218" x="4251325" y="2151063"/>
          <p14:tracePt t="118234" x="4265613" y="2151063"/>
          <p14:tracePt t="118251" x="4286250" y="2151063"/>
          <p14:tracePt t="118267" x="4300538" y="2151063"/>
          <p14:tracePt t="118284" x="4329113" y="2151063"/>
          <p14:tracePt t="118300" x="4351338" y="2157413"/>
          <p14:tracePt t="118317" x="4371975" y="2165350"/>
          <p14:tracePt t="118334" x="4386263" y="2165350"/>
          <p14:tracePt t="118351" x="4408488" y="2165350"/>
          <p14:tracePt t="118367" x="4422775" y="2165350"/>
          <p14:tracePt t="118384" x="4443413" y="2165350"/>
          <p14:tracePt t="118401" x="4465638" y="2171700"/>
          <p14:tracePt t="118440" x="4471988" y="2171700"/>
          <p14:tracePt t="118448" x="4479925" y="2171700"/>
          <p14:tracePt t="118456" x="4486275" y="2179638"/>
          <p14:tracePt t="118467" x="4494213" y="2179638"/>
          <p14:tracePt t="118484" x="4508500" y="2185988"/>
          <p14:tracePt t="118500" x="4514850" y="2185988"/>
          <p14:tracePt t="118517" x="4522788" y="2193925"/>
          <p14:tracePt t="118534" x="4529138" y="2193925"/>
          <p14:tracePt t="118550" x="4543425" y="2200275"/>
          <p14:tracePt t="118567" x="4557713" y="2208213"/>
          <p14:tracePt t="118584" x="4572000" y="2214563"/>
          <p14:tracePt t="118601" x="4579938" y="2214563"/>
          <p14:tracePt t="118617" x="4594225" y="2222500"/>
          <p14:tracePt t="118634" x="4608513" y="2228850"/>
          <p14:tracePt t="118672" x="4614863" y="2228850"/>
          <p14:tracePt t="118704" x="4622800" y="2228850"/>
          <p14:tracePt t="118760" x="4629150" y="2228850"/>
          <p14:tracePt t="118816" x="4637088" y="2228850"/>
          <p14:tracePt t="118832" x="4643438" y="2228850"/>
          <p14:tracePt t="118872" x="4651375" y="2222500"/>
          <p14:tracePt t="118896" x="4657725" y="2222500"/>
          <p14:tracePt t="118912" x="4665663" y="2214563"/>
          <p14:tracePt t="118952" x="4672013" y="2214563"/>
          <p14:tracePt t="119089" x="4672013" y="2222500"/>
          <p14:tracePt t="119105" x="4672013" y="2228850"/>
          <p14:tracePt t="119121" x="4672013" y="2243138"/>
          <p14:tracePt t="119128" x="4672013" y="2251075"/>
          <p14:tracePt t="119136" x="4672013" y="2257425"/>
          <p14:tracePt t="119159" x="4672013" y="2265363"/>
          <p14:tracePt t="119167" x="4665663" y="2271713"/>
          <p14:tracePt t="119167" x="4665663" y="2279650"/>
          <p14:tracePt t="119184" x="4665663" y="2293938"/>
          <p14:tracePt t="119200" x="4665663" y="2300288"/>
          <p14:tracePt t="119217" x="4665663" y="2314575"/>
          <p14:tracePt t="119234" x="4665663" y="2322513"/>
          <p14:tracePt t="119250" x="4665663" y="2328863"/>
          <p14:tracePt t="119267" x="4665663" y="2336800"/>
          <p14:tracePt t="119284" x="4665663" y="2343150"/>
          <p14:tracePt t="119300" x="4657725" y="2357438"/>
          <p14:tracePt t="119336" x="4657725" y="2371725"/>
          <p14:tracePt t="119352" x="4657725" y="2379663"/>
          <p14:tracePt t="119366" x="4657725" y="2386013"/>
          <p14:tracePt t="119368" x="4657725" y="2393950"/>
          <p14:tracePt t="119383" x="4657725" y="2408238"/>
          <p14:tracePt t="119401" x="4657725" y="2414588"/>
          <p14:tracePt t="119417" x="4651375" y="2428875"/>
          <p14:tracePt t="119434" x="4651375" y="2436813"/>
          <p14:tracePt t="119450" x="4651375" y="2451100"/>
          <p14:tracePt t="119467" x="4651375" y="2457450"/>
          <p14:tracePt t="119483" x="4651375" y="2471738"/>
          <p14:tracePt t="119500" x="4651375" y="2486025"/>
          <p14:tracePt t="119516" x="4651375" y="2493963"/>
          <p14:tracePt t="119532" x="4651375" y="2508250"/>
          <p14:tracePt t="119549" x="4651375" y="2522538"/>
          <p14:tracePt t="119565" x="4651375" y="2528888"/>
          <p14:tracePt t="119582" x="4651375" y="2536825"/>
          <p14:tracePt t="119600" x="4651375" y="2551113"/>
          <p14:tracePt t="119617" x="4651375" y="2565400"/>
          <p14:tracePt t="119633" x="4643438" y="2593975"/>
          <p14:tracePt t="119650" x="4637088" y="2622550"/>
          <p14:tracePt t="119667" x="4629150" y="2665413"/>
          <p14:tracePt t="119683" x="4629150" y="2708275"/>
          <p14:tracePt t="119700" x="4614863" y="2765425"/>
          <p14:tracePt t="119717" x="4608513" y="2822575"/>
          <p14:tracePt t="119733" x="4608513" y="2871788"/>
          <p14:tracePt t="119750" x="4600575" y="2936875"/>
          <p14:tracePt t="119767" x="4594225" y="2994025"/>
          <p14:tracePt t="119784" x="4594225" y="3036888"/>
          <p14:tracePt t="119800" x="4579938" y="3108325"/>
          <p14:tracePt t="119817" x="4579938" y="3165475"/>
          <p14:tracePt t="119833" x="4572000" y="3214688"/>
          <p14:tracePt t="119850" x="4572000" y="3257550"/>
          <p14:tracePt t="119867" x="4565650" y="3308350"/>
          <p14:tracePt t="119883" x="4565650" y="3351213"/>
          <p14:tracePt t="119900" x="4565650" y="3400425"/>
          <p14:tracePt t="119917" x="4565650" y="3457575"/>
          <p14:tracePt t="119933" x="4565650" y="3500438"/>
          <p14:tracePt t="119950" x="4565650" y="3551238"/>
          <p14:tracePt t="119967" x="4565650" y="3608388"/>
          <p14:tracePt t="119983" x="4572000" y="3671888"/>
          <p14:tracePt t="119983" x="4572000" y="3700463"/>
          <p14:tracePt t="120000" x="4586288" y="3779838"/>
          <p14:tracePt t="120017" x="4586288" y="3857625"/>
          <p14:tracePt t="120034" x="4594225" y="3937000"/>
          <p14:tracePt t="120050" x="4594225" y="4022725"/>
          <p14:tracePt t="120067" x="4594225" y="4108450"/>
          <p14:tracePt t="120083" x="4600575" y="4186238"/>
          <p14:tracePt t="120100" x="4600575" y="4265613"/>
          <p14:tracePt t="120116" x="4600575" y="4351338"/>
          <p14:tracePt t="120133" x="4608513" y="4443413"/>
          <p14:tracePt t="120150" x="4608513" y="4537075"/>
          <p14:tracePt t="120167" x="4614863" y="4622800"/>
          <p14:tracePt t="120183" x="4614863" y="4729163"/>
          <p14:tracePt t="120200" x="4622800" y="4872038"/>
          <p14:tracePt t="120217" x="4629150" y="4957763"/>
          <p14:tracePt t="120233" x="4629150" y="5051425"/>
          <p14:tracePt t="120250" x="4629150" y="5137150"/>
          <p14:tracePt t="120266" x="4629150" y="5214938"/>
          <p14:tracePt t="120283" x="4629150" y="5300663"/>
          <p14:tracePt t="120300" x="4629150" y="5380038"/>
          <p14:tracePt t="120317" x="4629150" y="5443538"/>
          <p14:tracePt t="120333" x="4637088" y="5514975"/>
          <p14:tracePt t="120350" x="4637088" y="5580063"/>
          <p14:tracePt t="120366" x="4637088" y="5637213"/>
          <p14:tracePt t="120383" x="4643438" y="5686425"/>
          <p14:tracePt t="120400" x="4643438" y="5737225"/>
          <p14:tracePt t="120417" x="4651375" y="5757863"/>
          <p14:tracePt t="120433" x="4651375" y="5772150"/>
          <p14:tracePt t="120450" x="4651375" y="5780088"/>
          <p14:tracePt t="120880" x="4651375" y="5772150"/>
          <p14:tracePt t="120896" x="4657725" y="5765800"/>
          <p14:tracePt t="120902" x="4657725" y="5757863"/>
          <p14:tracePt t="120916" x="4665663" y="5751513"/>
          <p14:tracePt t="120917" x="4672013" y="5729288"/>
          <p14:tracePt t="120933" x="4686300" y="5708650"/>
          <p14:tracePt t="120950" x="4694238" y="5665788"/>
          <p14:tracePt t="120966" x="4708525" y="5629275"/>
          <p14:tracePt t="120983" x="4729163" y="5586413"/>
          <p14:tracePt t="121000" x="4737100" y="5529263"/>
          <p14:tracePt t="121017" x="4743450" y="5500688"/>
          <p14:tracePt t="121033" x="4751388" y="5472113"/>
          <p14:tracePt t="121050" x="4757738" y="5443538"/>
          <p14:tracePt t="121067" x="4757738" y="5414963"/>
          <p14:tracePt t="121082" x="4757738" y="5386388"/>
          <p14:tracePt t="121100" x="4757738" y="5351463"/>
          <p14:tracePt t="121116" x="4765675" y="5314950"/>
          <p14:tracePt t="121133" x="4765675" y="5272088"/>
          <p14:tracePt t="121149" x="4765675" y="5229225"/>
          <p14:tracePt t="121166" x="4765675" y="5165725"/>
          <p14:tracePt t="121183" x="4765675" y="5108575"/>
          <p14:tracePt t="121199" x="4765675" y="5008563"/>
          <p14:tracePt t="121216" x="4765675" y="4937125"/>
          <p14:tracePt t="121233" x="4765675" y="4886325"/>
          <p14:tracePt t="121250" x="4757738" y="4822825"/>
          <p14:tracePt t="121266" x="4757738" y="4772025"/>
          <p14:tracePt t="121283" x="4751388" y="4714875"/>
          <p14:tracePt t="121299" x="4743450" y="4637088"/>
          <p14:tracePt t="121316" x="4737100" y="4543425"/>
          <p14:tracePt t="121333" x="4737100" y="4437063"/>
          <p14:tracePt t="121350" x="4722813" y="4329113"/>
          <p14:tracePt t="121366" x="4708525" y="4200525"/>
          <p14:tracePt t="121383" x="4700588" y="4065588"/>
          <p14:tracePt t="121399" x="4694238" y="3857625"/>
          <p14:tracePt t="121416" x="4672013" y="3722688"/>
          <p14:tracePt t="121433" x="4665663" y="3571875"/>
          <p14:tracePt t="121449" x="4657725" y="3436938"/>
          <p14:tracePt t="121466" x="4651375" y="3286125"/>
          <p14:tracePt t="121483" x="4643438" y="3151188"/>
          <p14:tracePt t="121500" x="4629150" y="3000375"/>
          <p14:tracePt t="121516" x="4622800" y="2857500"/>
          <p14:tracePt t="121532" x="4614863" y="2728913"/>
          <p14:tracePt t="121549" x="4608513" y="2608263"/>
          <p14:tracePt t="121566" x="4608513" y="2508250"/>
          <p14:tracePt t="121583" x="4614863" y="2408238"/>
          <p14:tracePt t="121599" x="4614863" y="2351088"/>
          <p14:tracePt t="121616" x="4622800" y="2279650"/>
          <p14:tracePt t="121633" x="4622800" y="2243138"/>
          <p14:tracePt t="121649" x="4622800" y="2214563"/>
          <p14:tracePt t="121666" x="4629150" y="2200275"/>
          <p14:tracePt t="121682" x="4629150" y="2193925"/>
          <p14:tracePt t="121699" x="4629150" y="2179638"/>
          <p14:tracePt t="121716" x="4643438" y="2165350"/>
          <p14:tracePt t="121733" x="4643438" y="2157413"/>
          <p14:tracePt t="121749" x="4657725" y="2143125"/>
          <p14:tracePt t="121766" x="4657725" y="2136775"/>
          <p14:tracePt t="121783" x="4657725" y="2128838"/>
          <p14:tracePt t="122088" x="4665663" y="2128838"/>
          <p14:tracePt t="122096" x="4665663" y="2136775"/>
          <p14:tracePt t="122104" x="4657725" y="2151063"/>
          <p14:tracePt t="122116" x="4651375" y="2151063"/>
          <p14:tracePt t="122376" x="4665663" y="2151063"/>
          <p14:tracePt t="122392" x="4672013" y="2151063"/>
          <p14:tracePt t="122400" x="4679950" y="2151063"/>
          <p14:tracePt t="122416" x="4686300" y="2151063"/>
          <p14:tracePt t="122417" x="4694238" y="2151063"/>
          <p14:tracePt t="122432" x="4708525" y="2151063"/>
          <p14:tracePt t="122449" x="4722813" y="2151063"/>
          <p14:tracePt t="122465" x="4737100" y="2165350"/>
          <p14:tracePt t="122482" x="4743450" y="2165350"/>
          <p14:tracePt t="122499" x="4765675" y="2165350"/>
          <p14:tracePt t="122516" x="4779963" y="2165350"/>
          <p14:tracePt t="122532" x="4800600" y="2171700"/>
          <p14:tracePt t="122549" x="4822825" y="2171700"/>
          <p14:tracePt t="122566" x="4851400" y="2179638"/>
          <p14:tracePt t="122582" x="4879975" y="2179638"/>
          <p14:tracePt t="122599" x="4922838" y="2179638"/>
          <p14:tracePt t="122615" x="4979988" y="2179638"/>
          <p14:tracePt t="122633" x="5037138" y="2179638"/>
          <p14:tracePt t="122649" x="5114925" y="2179638"/>
          <p14:tracePt t="122665" x="5208588" y="2179638"/>
          <p14:tracePt t="122682" x="5308600" y="2185988"/>
          <p14:tracePt t="122699" x="5386388" y="2193925"/>
          <p14:tracePt t="122715" x="5422900" y="2193925"/>
          <p14:tracePt t="122732" x="5465763" y="2193925"/>
          <p14:tracePt t="122749" x="5494338" y="2193925"/>
          <p14:tracePt t="122765" x="5529263" y="2193925"/>
          <p14:tracePt t="122782" x="5572125" y="2193925"/>
          <p14:tracePt t="122799" x="5614988" y="2193925"/>
          <p14:tracePt t="122816" x="5700713" y="2179638"/>
          <p14:tracePt t="122832" x="5743575" y="2179638"/>
          <p14:tracePt t="122849" x="5780088" y="2179638"/>
          <p14:tracePt t="122865" x="5815013" y="2179638"/>
          <p14:tracePt t="122882" x="5851525" y="2179638"/>
          <p14:tracePt t="122899" x="5900738" y="2179638"/>
          <p14:tracePt t="122916" x="5951538" y="2179638"/>
          <p14:tracePt t="122932" x="6015038" y="2185988"/>
          <p14:tracePt t="122949" x="6080125" y="2185988"/>
          <p14:tracePt t="122965" x="6129338" y="2193925"/>
          <p14:tracePt t="122983" x="6186488" y="2200275"/>
          <p14:tracePt t="123000" x="6237288" y="2208213"/>
          <p14:tracePt t="123016" x="6300788" y="2208213"/>
          <p14:tracePt t="123033" x="6357938" y="2214563"/>
          <p14:tracePt t="123050" x="6400800" y="2214563"/>
          <p14:tracePt t="123067" x="6437313" y="2222500"/>
          <p14:tracePt t="123083" x="6457950" y="2228850"/>
          <p14:tracePt t="123100" x="6486525" y="2228850"/>
          <p14:tracePt t="123116" x="6508750" y="2228850"/>
          <p14:tracePt t="123133" x="6543675" y="2228850"/>
          <p14:tracePt t="123150" x="6580188" y="2228850"/>
          <p14:tracePt t="123166" x="6608763" y="2236788"/>
          <p14:tracePt t="123183" x="6623050" y="2236788"/>
          <p14:tracePt t="123200" x="6629400" y="2236788"/>
          <p14:tracePt t="123216" x="6643688" y="2236788"/>
          <p14:tracePt t="123233" x="6651625" y="2236788"/>
          <p14:tracePt t="123250" x="6680200" y="2236788"/>
          <p14:tracePt t="123266" x="6686550" y="2236788"/>
          <p14:tracePt t="123283" x="6715125" y="2236788"/>
          <p14:tracePt t="123299" x="6743700" y="2236788"/>
          <p14:tracePt t="123316" x="6772275" y="2236788"/>
          <p14:tracePt t="123333" x="6808788" y="2236788"/>
          <p14:tracePt t="123350" x="6851650" y="2236788"/>
          <p14:tracePt t="123366" x="6880225" y="2236788"/>
          <p14:tracePt t="123383" x="6908800" y="2236788"/>
          <p14:tracePt t="123399" x="6923088" y="2236788"/>
          <p14:tracePt t="123713" x="6929438" y="2236788"/>
          <p14:tracePt t="123713" x="6929438" y="2243138"/>
          <p14:tracePt t="123729" x="6923088" y="2251075"/>
          <p14:tracePt t="123737" x="6894513" y="2251075"/>
          <p14:tracePt t="123745" x="6872288" y="2251075"/>
          <p14:tracePt t="124025" x="6851650" y="2271713"/>
          <p14:tracePt t="124033" x="6843713" y="2293938"/>
          <p14:tracePt t="124042" x="6837363" y="2308225"/>
          <p14:tracePt t="124042" x="6823075" y="2328863"/>
          <p14:tracePt t="124049" x="6772275" y="2400300"/>
          <p14:tracePt t="124067" x="6715125" y="2508250"/>
          <p14:tracePt t="124082" x="6651625" y="2628900"/>
          <p14:tracePt t="124100" x="6580188" y="2765425"/>
          <p14:tracePt t="124116" x="6515100" y="2900363"/>
          <p14:tracePt t="124133" x="6443663" y="3028950"/>
          <p14:tracePt t="124149" x="6386513" y="3157538"/>
          <p14:tracePt t="124166" x="6315075" y="3265488"/>
          <p14:tracePt t="124183" x="6237288" y="3400425"/>
          <p14:tracePt t="124200" x="6137275" y="3536950"/>
          <p14:tracePt t="124216" x="6037263" y="3671888"/>
          <p14:tracePt t="124216" x="5972175" y="3743325"/>
          <p14:tracePt t="124233" x="5872163" y="3865563"/>
          <p14:tracePt t="124249" x="5786438" y="3965575"/>
          <p14:tracePt t="124266" x="5708650" y="4037013"/>
          <p14:tracePt t="124282" x="5657850" y="4079875"/>
          <p14:tracePt t="124299" x="5608638" y="4100513"/>
          <p14:tracePt t="124316" x="5551488" y="4129088"/>
          <p14:tracePt t="124333" x="5500688" y="4129088"/>
          <p14:tracePt t="124349" x="5429250" y="4129088"/>
          <p14:tracePt t="124366" x="5329238" y="4122738"/>
          <p14:tracePt t="124383" x="5222875" y="4108450"/>
          <p14:tracePt t="124399" x="5137150" y="4079875"/>
          <p14:tracePt t="124416" x="5080000" y="4057650"/>
          <p14:tracePt t="124432" x="5014913" y="4029075"/>
          <p14:tracePt t="124450" x="4972050" y="4014788"/>
          <p14:tracePt t="124466" x="4922838" y="3986213"/>
          <p14:tracePt t="124483" x="4857750" y="3951288"/>
          <p14:tracePt t="124499" x="4743450" y="3894138"/>
          <p14:tracePt t="124516" x="4637088" y="3822700"/>
          <p14:tracePt t="124532" x="4572000" y="3757613"/>
          <p14:tracePt t="124549" x="4537075" y="3708400"/>
          <p14:tracePt t="124566" x="4522788" y="3665538"/>
          <p14:tracePt t="124582" x="4514850" y="3629025"/>
          <p14:tracePt t="124599" x="4514850" y="3614738"/>
          <p14:tracePt t="124673" x="4508500" y="3614738"/>
          <p14:tracePt t="124681" x="4508500" y="3629025"/>
          <p14:tracePt t="124691" x="4508500" y="3651250"/>
          <p14:tracePt t="124699" x="4508500" y="3708400"/>
          <p14:tracePt t="124716" x="4522788" y="3779838"/>
          <p14:tracePt t="124733" x="4537075" y="3871913"/>
          <p14:tracePt t="124749" x="4557713" y="3971925"/>
          <p14:tracePt t="124766" x="4572000" y="4037013"/>
          <p14:tracePt t="124782" x="4586288" y="4071938"/>
          <p14:tracePt t="124799" x="4586288" y="4086225"/>
          <p14:tracePt t="124816" x="4594225" y="4108450"/>
          <p14:tracePt t="124832" x="4600575" y="4137025"/>
          <p14:tracePt t="124849" x="4608513" y="4165600"/>
          <p14:tracePt t="124866" x="4622800" y="4200525"/>
          <p14:tracePt t="124883" x="4637088" y="4237038"/>
          <p14:tracePt t="124899" x="4651375" y="4257675"/>
          <p14:tracePt t="124916" x="4657725" y="4294188"/>
          <p14:tracePt t="124932" x="4679950" y="4322763"/>
          <p14:tracePt t="124949" x="4700588" y="4365625"/>
          <p14:tracePt t="124965" x="4714875" y="4400550"/>
          <p14:tracePt t="124983" x="4737100" y="4422775"/>
          <p14:tracePt t="124999" x="4751388" y="4451350"/>
          <p14:tracePt t="125016" x="4772025" y="4486275"/>
          <p14:tracePt t="125032" x="4814888" y="4537075"/>
          <p14:tracePt t="125049" x="4837113" y="4565650"/>
          <p14:tracePt t="125066" x="4857750" y="4600575"/>
          <p14:tracePt t="125083" x="4879975" y="4622800"/>
          <p14:tracePt t="125099" x="4900613" y="4651375"/>
          <p14:tracePt t="125116" x="4914900" y="4672013"/>
          <p14:tracePt t="125132" x="4937125" y="4700588"/>
          <p14:tracePt t="125149" x="4965700" y="4714875"/>
          <p14:tracePt t="125166" x="4986338" y="4729163"/>
          <p14:tracePt t="125182" x="5014913" y="4743450"/>
          <p14:tracePt t="125199" x="5051425" y="4751388"/>
          <p14:tracePt t="125215" x="5072063" y="4751388"/>
          <p14:tracePt t="125232" x="5108575" y="4751388"/>
          <p14:tracePt t="125249" x="5137150" y="4751388"/>
          <p14:tracePt t="125266" x="5157788" y="4737100"/>
          <p14:tracePt t="125282" x="5180013" y="4722813"/>
          <p14:tracePt t="125299" x="5194300" y="4694238"/>
          <p14:tracePt t="125315" x="5214938" y="4672013"/>
          <p14:tracePt t="125332" x="5222875" y="4651375"/>
          <p14:tracePt t="125349" x="5229225" y="4622800"/>
          <p14:tracePt t="125365" x="5243513" y="4600575"/>
          <p14:tracePt t="125382" x="5257800" y="4565650"/>
          <p14:tracePt t="125399" x="5265738" y="4543425"/>
          <p14:tracePt t="125416" x="5280025" y="4522788"/>
          <p14:tracePt t="125432" x="5286375" y="4494213"/>
          <p14:tracePt t="125449" x="5300663" y="4471988"/>
          <p14:tracePt t="125465" x="5308600" y="4457700"/>
          <p14:tracePt t="125482" x="5314950" y="4437063"/>
          <p14:tracePt t="125499" x="5329238" y="4429125"/>
          <p14:tracePt t="125516" x="5337175" y="4414838"/>
          <p14:tracePt t="125532" x="5357813" y="4408488"/>
          <p14:tracePt t="125549" x="5365750" y="4394200"/>
          <p14:tracePt t="125565" x="5380038" y="4394200"/>
          <p14:tracePt t="125582" x="5400675" y="4379913"/>
          <p14:tracePt t="125599" x="5414963" y="4379913"/>
          <p14:tracePt t="125615" x="5437188" y="4371975"/>
          <p14:tracePt t="125632" x="5457825" y="4365625"/>
          <p14:tracePt t="125649" x="5486400" y="4357688"/>
          <p14:tracePt t="125666" x="5514975" y="4357688"/>
          <p14:tracePt t="125682" x="5543550" y="4357688"/>
          <p14:tracePt t="125699" x="5565775" y="4371975"/>
          <p14:tracePt t="125715" x="5600700" y="4386263"/>
          <p14:tracePt t="125732" x="5637213" y="4408488"/>
          <p14:tracePt t="125749" x="5680075" y="4429125"/>
          <p14:tracePt t="125766" x="5715000" y="4451350"/>
          <p14:tracePt t="125782" x="5751513" y="4479925"/>
          <p14:tracePt t="125799" x="5780088" y="4500563"/>
          <p14:tracePt t="125815" x="5800725" y="4514850"/>
          <p14:tracePt t="125832" x="5829300" y="4543425"/>
          <p14:tracePt t="125848" x="5851525" y="4586288"/>
          <p14:tracePt t="125866" x="5880100" y="4622800"/>
          <p14:tracePt t="125882" x="5886450" y="4651375"/>
          <p14:tracePt t="125899" x="5908675" y="4679950"/>
          <p14:tracePt t="125916" x="5937250" y="4714875"/>
          <p14:tracePt t="125932" x="5951538" y="4743450"/>
          <p14:tracePt t="125949" x="5972175" y="4757738"/>
          <p14:tracePt t="125965" x="5994400" y="4779963"/>
          <p14:tracePt t="125982" x="6022975" y="4794250"/>
          <p14:tracePt t="125998" x="6043613" y="4808538"/>
          <p14:tracePt t="126016" x="6072188" y="4822825"/>
          <p14:tracePt t="126032" x="6100763" y="4837113"/>
          <p14:tracePt t="126032" x="6108700" y="4843463"/>
          <p14:tracePt t="126049" x="6137275" y="4851400"/>
          <p14:tracePt t="126065" x="6165850" y="4865688"/>
          <p14:tracePt t="126082" x="6208713" y="4872038"/>
          <p14:tracePt t="126099" x="6237288" y="4886325"/>
          <p14:tracePt t="126115" x="6272213" y="4894263"/>
          <p14:tracePt t="126132" x="6300788" y="4894263"/>
          <p14:tracePt t="126149" x="6323013" y="4900613"/>
          <p14:tracePt t="126165" x="6351588" y="4900613"/>
          <p14:tracePt t="126182" x="6380163" y="4900613"/>
          <p14:tracePt t="126199" x="6394450" y="4900613"/>
          <p14:tracePt t="126215" x="6423025" y="4894263"/>
          <p14:tracePt t="126232" x="6451600" y="4886325"/>
          <p14:tracePt t="126248" x="6486525" y="4872038"/>
          <p14:tracePt t="126265" x="6494463" y="4865688"/>
          <p14:tracePt t="126282" x="6515100" y="4851400"/>
          <p14:tracePt t="126298" x="6537325" y="4843463"/>
          <p14:tracePt t="126315" x="6557963" y="4837113"/>
          <p14:tracePt t="126332" x="6580188" y="4829175"/>
          <p14:tracePt t="126348" x="6608763" y="4829175"/>
          <p14:tracePt t="126365" x="6629400" y="4829175"/>
          <p14:tracePt t="126382" x="6665913" y="4829175"/>
          <p14:tracePt t="126398" x="6700838" y="4843463"/>
          <p14:tracePt t="126415" x="6743700" y="4857750"/>
          <p14:tracePt t="126432" x="6780213" y="4872038"/>
          <p14:tracePt t="126449" x="6829425" y="4894263"/>
          <p14:tracePt t="126465" x="6865938" y="4914900"/>
          <p14:tracePt t="126482" x="6900863" y="4929188"/>
          <p14:tracePt t="126498" x="6937375" y="4951413"/>
          <p14:tracePt t="126515" x="6965950" y="4965700"/>
          <p14:tracePt t="126532" x="7000875" y="4979988"/>
          <p14:tracePt t="126549" x="7023100" y="4986338"/>
          <p14:tracePt t="126565" x="7058025" y="5000625"/>
          <p14:tracePt t="126582" x="7086600" y="5008563"/>
          <p14:tracePt t="126599" x="7108825" y="5014913"/>
          <p14:tracePt t="126615" x="7137400" y="5022850"/>
          <p14:tracePt t="126632" x="7158038" y="5029200"/>
          <p14:tracePt t="126648" x="7194550" y="5043488"/>
          <p14:tracePt t="126665" x="7223125" y="5051425"/>
          <p14:tracePt t="126682" x="7237413" y="5051425"/>
          <p14:tracePt t="126698" x="7243763" y="5057775"/>
          <p14:tracePt t="126715" x="7251700" y="5057775"/>
          <p14:tracePt t="126913" x="7243763" y="5051425"/>
          <p14:tracePt t="126924" x="7237413" y="5051425"/>
          <p14:tracePt t="127441" x="7229475" y="5037138"/>
          <p14:tracePt t="127449" x="7229475" y="5022850"/>
          <p14:tracePt t="127449" x="7229475" y="5014913"/>
          <p14:tracePt t="127465" x="7229475" y="4986338"/>
          <p14:tracePt t="127482" x="7223125" y="4972050"/>
          <p14:tracePt t="127498" x="7215188" y="4943475"/>
          <p14:tracePt t="127515" x="7208838" y="4914900"/>
          <p14:tracePt t="127531" x="7194550" y="4879975"/>
          <p14:tracePt t="127548" x="7172325" y="4822825"/>
          <p14:tracePt t="127565" x="7137400" y="4751388"/>
          <p14:tracePt t="127582" x="7094538" y="4651375"/>
          <p14:tracePt t="127598" x="7029450" y="4529138"/>
          <p14:tracePt t="127615" x="6943725" y="4386263"/>
          <p14:tracePt t="127631" x="6851650" y="4208463"/>
          <p14:tracePt t="127648" x="6729413" y="4008438"/>
          <p14:tracePt t="127648" x="6680200" y="3937000"/>
          <p14:tracePt t="127665" x="6557963" y="3757613"/>
          <p14:tracePt t="127681" x="6457950" y="3614738"/>
          <p14:tracePt t="127698" x="6380163" y="3500438"/>
          <p14:tracePt t="127715" x="6351588" y="3443288"/>
          <p14:tracePt t="127732" x="6343650" y="3414713"/>
          <p14:tracePt t="127748" x="6329363" y="3400425"/>
          <p14:tracePt t="127765" x="6323013" y="3386138"/>
          <p14:tracePt t="127781" x="6300788" y="3357563"/>
          <p14:tracePt t="127798" x="6257925" y="3328988"/>
          <p14:tracePt t="127814" x="6223000" y="3300413"/>
          <p14:tracePt t="127831" x="6180138" y="3271838"/>
          <p14:tracePt t="127848" x="6100763" y="3236913"/>
          <p14:tracePt t="127865" x="6051550" y="3228975"/>
          <p14:tracePt t="127881" x="6008688" y="3222625"/>
          <p14:tracePt t="127898" x="5951538" y="3222625"/>
          <p14:tracePt t="127914" x="5880100" y="3228975"/>
          <p14:tracePt t="127931" x="5800725" y="3251200"/>
          <p14:tracePt t="127948" x="5715000" y="3279775"/>
          <p14:tracePt t="127964" x="5629275" y="3308350"/>
          <p14:tracePt t="127981" x="5557838" y="3328988"/>
          <p14:tracePt t="127998" x="5486400" y="3357563"/>
          <p14:tracePt t="128015" x="5429250" y="3386138"/>
          <p14:tracePt t="128031" x="5372100" y="3408363"/>
          <p14:tracePt t="128048" x="5329238" y="3429000"/>
          <p14:tracePt t="128064" x="5286375" y="3457575"/>
          <p14:tracePt t="128082" x="5265738" y="3465513"/>
          <p14:tracePt t="128098" x="5251450" y="3471863"/>
          <p14:tracePt t="128115" x="5243513" y="3479800"/>
          <p14:tracePt t="128131" x="5229225" y="3486150"/>
          <p14:tracePt t="128289" x="5222875" y="3494088"/>
          <p14:tracePt t="129209" x="5222875" y="3500438"/>
          <p14:tracePt t="129241" x="5222875" y="3508375"/>
          <p14:tracePt t="129265" x="5222875" y="3514725"/>
          <p14:tracePt t="133688" x="5222875" y="3508375"/>
          <p14:tracePt t="133696" x="5229225" y="3479800"/>
          <p14:tracePt t="133705" x="5229225" y="3465513"/>
          <p14:tracePt t="133713" x="5243513" y="3422650"/>
          <p14:tracePt t="133729" x="5251450" y="3357563"/>
          <p14:tracePt t="133746" x="5251450" y="3300413"/>
          <p14:tracePt t="133762" x="5251450" y="3236913"/>
          <p14:tracePt t="133779" x="5251450" y="3194050"/>
          <p14:tracePt t="133795" x="5257800" y="3157538"/>
          <p14:tracePt t="133813" x="5257800" y="3143250"/>
          <p14:tracePt t="133829" x="5257800" y="3128963"/>
          <p14:tracePt t="135080" x="5251450" y="3128963"/>
          <p14:tracePt t="135088" x="5243513" y="3136900"/>
          <p14:tracePt t="135096" x="5237163" y="3151188"/>
          <p14:tracePt t="135104" x="5222875" y="3157538"/>
          <p14:tracePt t="135112" x="5194300" y="3194050"/>
          <p14:tracePt t="135112" x="5172075" y="3214688"/>
          <p14:tracePt t="135129" x="5108575" y="3279775"/>
          <p14:tracePt t="135145" x="5022850" y="3351213"/>
          <p14:tracePt t="135162" x="4922838" y="3436938"/>
          <p14:tracePt t="135179" x="4800600" y="3536950"/>
          <p14:tracePt t="135195" x="4643438" y="3636963"/>
          <p14:tracePt t="135212" x="4465638" y="3751263"/>
          <p14:tracePt t="135229" x="4279900" y="3886200"/>
          <p14:tracePt t="135245" x="4094163" y="4014788"/>
          <p14:tracePt t="135262" x="3914775" y="4137025"/>
          <p14:tracePt t="135279" x="3779838" y="4222750"/>
          <p14:tracePt t="135295" x="3679825" y="4294188"/>
          <p14:tracePt t="135312" x="3594100" y="4351338"/>
          <p14:tracePt t="135328" x="3557588" y="4371975"/>
          <p14:tracePt t="135345" x="3536950" y="4379913"/>
          <p14:tracePt t="135362" x="3514725" y="4394200"/>
          <p14:tracePt t="135378" x="3500438" y="4400550"/>
          <p14:tracePt t="135395" x="3479800" y="4414838"/>
          <p14:tracePt t="135412" x="3451225" y="4437063"/>
          <p14:tracePt t="135428" x="3414713" y="4457700"/>
          <p14:tracePt t="135445" x="3386138" y="4486275"/>
          <p14:tracePt t="135462" x="3343275" y="4522788"/>
          <p14:tracePt t="135478" x="3257550" y="4608513"/>
          <p14:tracePt t="135495" x="3151188" y="4708525"/>
          <p14:tracePt t="135511" x="2971800" y="4900613"/>
          <p14:tracePt t="135529" x="2865438" y="5029200"/>
          <p14:tracePt t="135545" x="2779713" y="5129213"/>
          <p14:tracePt t="135562" x="2722563" y="5186363"/>
          <p14:tracePt t="135578" x="2708275" y="5208588"/>
          <p14:tracePt t="135595" x="2708275" y="5214938"/>
          <p14:tracePt t="135768" x="2708275" y="5208588"/>
          <p14:tracePt t="135776" x="2708275" y="5200650"/>
          <p14:tracePt t="135792" x="2700338" y="5194300"/>
          <p14:tracePt t="135808" x="2700338" y="5186363"/>
          <p14:tracePt t="135829" x="2700338" y="5180013"/>
          <p14:tracePt t="135856" x="2693988" y="5172075"/>
          <p14:tracePt t="135880" x="2693988" y="5165725"/>
          <p14:tracePt t="135896" x="2686050" y="5165725"/>
          <p14:tracePt t="135904" x="2686050" y="5157788"/>
          <p14:tracePt t="135920" x="2679700" y="5157788"/>
          <p14:tracePt t="135928" x="2671763" y="5151438"/>
          <p14:tracePt t="135952" x="2665413" y="5151438"/>
          <p14:tracePt t="135960" x="2651125" y="5151438"/>
          <p14:tracePt t="135970" x="2651125" y="5143500"/>
          <p14:tracePt t="135978" x="2643188" y="5137150"/>
          <p14:tracePt t="135995" x="2628900" y="5137150"/>
          <p14:tracePt t="136011" x="2622550" y="5137150"/>
          <p14:tracePt t="136057" x="2614613" y="5129213"/>
          <p14:tracePt t="136560" x="2614613" y="5122863"/>
          <p14:tracePt t="136568" x="2614613" y="5114925"/>
          <p14:tracePt t="136576" x="2628900" y="5094288"/>
          <p14:tracePt t="136594" x="2636838" y="5080000"/>
          <p14:tracePt t="136595" x="2657475" y="5051425"/>
          <p14:tracePt t="136611" x="2679700" y="5022850"/>
          <p14:tracePt t="136628" x="2700338" y="5000625"/>
          <p14:tracePt t="136644" x="2708275" y="4986338"/>
          <p14:tracePt t="136680" x="2714625" y="4979988"/>
          <p14:tracePt t="136768" x="2722563" y="4979988"/>
          <p14:tracePt t="136784" x="2728913" y="4979988"/>
          <p14:tracePt t="136794" x="2736850" y="4986338"/>
          <p14:tracePt t="136811" x="2743200" y="4994275"/>
          <p14:tracePt t="136812" x="2757488" y="5000625"/>
          <p14:tracePt t="136828" x="2771775" y="5008563"/>
          <p14:tracePt t="136844" x="2779713" y="5008563"/>
          <p14:tracePt t="136861" x="2800350" y="5008563"/>
          <p14:tracePt t="136878" x="2814638" y="5008563"/>
          <p14:tracePt t="136894" x="2843213" y="5008563"/>
          <p14:tracePt t="136911" x="2871788" y="5008563"/>
          <p14:tracePt t="136928" x="2908300" y="5000625"/>
          <p14:tracePt t="136945" x="2928938" y="4994275"/>
          <p14:tracePt t="136961" x="2943225" y="4986338"/>
          <p14:tracePt t="136978" x="2951163" y="4979988"/>
          <p14:tracePt t="137024" x="2957513" y="4972050"/>
          <p14:tracePt t="137232" x="2965450" y="4965700"/>
          <p14:tracePt t="137256" x="2971800" y="4951413"/>
          <p14:tracePt t="137272" x="2986088" y="4937125"/>
          <p14:tracePt t="137288" x="2994025" y="4929188"/>
          <p14:tracePt t="137296" x="3000375" y="4922838"/>
          <p14:tracePt t="137304" x="3000375" y="4914900"/>
          <p14:tracePt t="137311" x="3008313" y="4900613"/>
          <p14:tracePt t="137327" x="3014663" y="4894263"/>
          <p14:tracePt t="137344" x="3022600" y="4894263"/>
          <p14:tracePt t="137361" x="3022600" y="4886325"/>
          <p14:tracePt t="137378" x="3028950" y="4879975"/>
          <p14:tracePt t="137680" x="3028950" y="4886325"/>
          <p14:tracePt t="137696" x="3022600" y="4894263"/>
          <p14:tracePt t="137704" x="3014663" y="4900613"/>
          <p14:tracePt t="137712" x="3014663" y="4908550"/>
          <p14:tracePt t="137714" x="3000375" y="4914900"/>
          <p14:tracePt t="137727" x="2986088" y="4929188"/>
          <p14:tracePt t="137744" x="2957513" y="4951413"/>
          <p14:tracePt t="137761" x="2936875" y="4957763"/>
          <p14:tracePt t="137778" x="2922588" y="4972050"/>
          <p14:tracePt t="137794" x="2900363" y="4972050"/>
          <p14:tracePt t="137811" x="2879725" y="4986338"/>
          <p14:tracePt t="137827" x="2857500" y="4986338"/>
          <p14:tracePt t="137844" x="2843213" y="4994275"/>
          <p14:tracePt t="137861" x="2822575" y="5008563"/>
          <p14:tracePt t="137877" x="2808288" y="5008563"/>
          <p14:tracePt t="137894" x="2786063" y="5014913"/>
          <p14:tracePt t="137911" x="2771775" y="5014913"/>
          <p14:tracePt t="137927" x="2751138" y="5029200"/>
          <p14:tracePt t="137944" x="2743200" y="5029200"/>
          <p14:tracePt t="137961" x="2728913" y="5029200"/>
          <p14:tracePt t="138040" x="2728913" y="5022850"/>
          <p14:tracePt t="138048" x="2736850" y="5014913"/>
          <p14:tracePt t="138056" x="2757488" y="5008563"/>
          <p14:tracePt t="138061" x="2800350" y="4979988"/>
          <p14:tracePt t="138077" x="2843213" y="4957763"/>
          <p14:tracePt t="138094" x="2871788" y="4943475"/>
          <p14:tracePt t="138110" x="2908300" y="4922838"/>
          <p14:tracePt t="138127" x="2928938" y="4908550"/>
          <p14:tracePt t="138144" x="2957513" y="4879975"/>
          <p14:tracePt t="138161" x="2971800" y="4865688"/>
          <p14:tracePt t="138177" x="2979738" y="4843463"/>
          <p14:tracePt t="138194" x="2994025" y="4829175"/>
          <p14:tracePt t="138210" x="3000375" y="4808538"/>
          <p14:tracePt t="138227" x="3008313" y="4786313"/>
          <p14:tracePt t="138244" x="3014663" y="4765675"/>
          <p14:tracePt t="138261" x="3028950" y="4737100"/>
          <p14:tracePt t="138277" x="3043238" y="4708525"/>
          <p14:tracePt t="138294" x="3057525" y="4672013"/>
          <p14:tracePt t="138311" x="3071813" y="4637088"/>
          <p14:tracePt t="138327" x="3071813" y="4600575"/>
          <p14:tracePt t="138327" x="3079750" y="4586288"/>
          <p14:tracePt t="138344" x="3079750" y="4565650"/>
          <p14:tracePt t="138361" x="3079750" y="4537075"/>
          <p14:tracePt t="138377" x="3079750" y="4514850"/>
          <p14:tracePt t="138394" x="3079750" y="4500563"/>
          <p14:tracePt t="138410" x="3065463" y="4494213"/>
          <p14:tracePt t="138427" x="3057525" y="4486275"/>
          <p14:tracePt t="138444" x="3051175" y="4479925"/>
          <p14:tracePt t="138460" x="3043238" y="4465638"/>
          <p14:tracePt t="138477" x="3036888" y="4465638"/>
          <p14:tracePt t="138494" x="3022600" y="4451350"/>
          <p14:tracePt t="138511" x="3008313" y="4443413"/>
          <p14:tracePt t="138527" x="2994025" y="4437063"/>
          <p14:tracePt t="138544" x="2965450" y="4429125"/>
          <p14:tracePt t="138561" x="2943225" y="4414838"/>
          <p14:tracePt t="138577" x="2922588" y="4414838"/>
          <p14:tracePt t="138594" x="2908300" y="4408488"/>
          <p14:tracePt t="138610" x="2886075" y="4408488"/>
          <p14:tracePt t="138627" x="2865438" y="4408488"/>
          <p14:tracePt t="138644" x="2836863" y="4408488"/>
          <p14:tracePt t="138661" x="2808288" y="4408488"/>
          <p14:tracePt t="138677" x="2786063" y="4408488"/>
          <p14:tracePt t="138694" x="2765425" y="4408488"/>
          <p14:tracePt t="138710" x="2743200" y="4408488"/>
          <p14:tracePt t="138727" x="2736850" y="4408488"/>
          <p14:tracePt t="138744" x="2714625" y="4414838"/>
          <p14:tracePt t="138761" x="2700338" y="4422775"/>
          <p14:tracePt t="138777" x="2679700" y="4429125"/>
          <p14:tracePt t="138794" x="2665413" y="4443413"/>
          <p14:tracePt t="138810" x="2651125" y="4451350"/>
          <p14:tracePt t="138827" x="2643188" y="4457700"/>
          <p14:tracePt t="138844" x="2636838" y="4457700"/>
          <p14:tracePt t="138860" x="2628900" y="4471988"/>
          <p14:tracePt t="138877" x="2622550" y="4471988"/>
          <p14:tracePt t="138894" x="2614613" y="4471988"/>
          <p14:tracePt t="138910" x="2614613" y="4479925"/>
          <p14:tracePt t="138927" x="2608263" y="4486275"/>
          <p14:tracePt t="138944" x="2593975" y="4500563"/>
          <p14:tracePt t="138960" x="2586038" y="4514850"/>
          <p14:tracePt t="138977" x="2579688" y="4522788"/>
          <p14:tracePt t="138993" x="2571750" y="4529138"/>
          <p14:tracePt t="139010" x="2565400" y="4543425"/>
          <p14:tracePt t="139027" x="2565400" y="4551363"/>
          <p14:tracePt t="139044" x="2565400" y="4557713"/>
          <p14:tracePt t="139060" x="2557463" y="4565650"/>
          <p14:tracePt t="139077" x="2557463" y="4572000"/>
          <p14:tracePt t="139094" x="2551113" y="4586288"/>
          <p14:tracePt t="139110" x="2543175" y="4600575"/>
          <p14:tracePt t="139127" x="2543175" y="4608513"/>
          <p14:tracePt t="139143" x="2528888" y="4629150"/>
          <p14:tracePt t="139161" x="2528888" y="4643438"/>
          <p14:tracePt t="139177" x="2528888" y="4657725"/>
          <p14:tracePt t="139194" x="2528888" y="4665663"/>
          <p14:tracePt t="139210" x="2528888" y="4686300"/>
          <p14:tracePt t="139227" x="2528888" y="4700588"/>
          <p14:tracePt t="139243" x="2528888" y="4708525"/>
          <p14:tracePt t="139260" x="2528888" y="4729163"/>
          <p14:tracePt t="139277" x="2528888" y="4737100"/>
          <p14:tracePt t="139293" x="2528888" y="4751388"/>
          <p14:tracePt t="139310" x="2528888" y="4765675"/>
          <p14:tracePt t="139327" x="2536825" y="4772025"/>
          <p14:tracePt t="139344" x="2543175" y="4786313"/>
          <p14:tracePt t="139360" x="2543175" y="4794250"/>
          <p14:tracePt t="139377" x="2551113" y="4808538"/>
          <p14:tracePt t="139393" x="2557463" y="4808538"/>
          <p14:tracePt t="139410" x="2565400" y="4814888"/>
          <p14:tracePt t="139427" x="2579688" y="4822825"/>
          <p14:tracePt t="139444" x="2600325" y="4829175"/>
          <p14:tracePt t="139460" x="2622550" y="4843463"/>
          <p14:tracePt t="139477" x="2651125" y="4843463"/>
          <p14:tracePt t="139493" x="2679700" y="4857750"/>
          <p14:tracePt t="139510" x="2708275" y="4865688"/>
          <p14:tracePt t="139527" x="2743200" y="4865688"/>
          <p14:tracePt t="139544" x="2828925" y="4872038"/>
          <p14:tracePt t="139560" x="2879725" y="4872038"/>
          <p14:tracePt t="139577" x="2922588" y="4872038"/>
          <p14:tracePt t="139594" x="2951163" y="4872038"/>
          <p14:tracePt t="139610" x="2971800" y="4872038"/>
          <p14:tracePt t="139627" x="2986088" y="4872038"/>
          <p14:tracePt t="139643" x="3008313" y="4872038"/>
          <p14:tracePt t="139660" x="3014663" y="4865688"/>
          <p14:tracePt t="139677" x="3022600" y="4865688"/>
          <p14:tracePt t="139693" x="3036888" y="4857750"/>
          <p14:tracePt t="139710" x="3036888" y="4851400"/>
          <p14:tracePt t="139727" x="3051175" y="4843463"/>
          <p14:tracePt t="139743" x="3057525" y="4829175"/>
          <p14:tracePt t="139760" x="3057525" y="4814888"/>
          <p14:tracePt t="139777" x="3065463" y="4808538"/>
          <p14:tracePt t="139794" x="3071813" y="4786313"/>
          <p14:tracePt t="139810" x="3071813" y="4772025"/>
          <p14:tracePt t="139827" x="3071813" y="4757738"/>
          <p14:tracePt t="139843" x="3079750" y="4737100"/>
          <p14:tracePt t="139860" x="3079750" y="4722813"/>
          <p14:tracePt t="139877" x="3079750" y="4700588"/>
          <p14:tracePt t="139893" x="3079750" y="4679950"/>
          <p14:tracePt t="139910" x="3079750" y="4657725"/>
          <p14:tracePt t="139926" x="3071813" y="4643438"/>
          <p14:tracePt t="139943" x="3071813" y="4629150"/>
          <p14:tracePt t="139960" x="3065463" y="4608513"/>
          <p14:tracePt t="139977" x="3065463" y="4594225"/>
          <p14:tracePt t="139993" x="3065463" y="4586288"/>
          <p14:tracePt t="140010" x="3051175" y="4572000"/>
          <p14:tracePt t="140026" x="3051175" y="4565650"/>
          <p14:tracePt t="140043" x="3043238" y="4557713"/>
          <p14:tracePt t="140060" x="3036888" y="4551363"/>
          <p14:tracePt t="140076" x="3028950" y="4537075"/>
          <p14:tracePt t="140093" x="3022600" y="4537075"/>
          <p14:tracePt t="140110" x="3014663" y="4522788"/>
          <p14:tracePt t="140127" x="3008313" y="4522788"/>
          <p14:tracePt t="140143" x="2986088" y="4508500"/>
          <p14:tracePt t="140143" x="2979738" y="4508500"/>
          <p14:tracePt t="140160" x="2965450" y="4494213"/>
          <p14:tracePt t="140177" x="2951163" y="4494213"/>
          <p14:tracePt t="140193" x="2951163" y="4486275"/>
          <p14:tracePt t="140210" x="2936875" y="4479925"/>
          <p14:tracePt t="140227" x="2922588" y="4479925"/>
          <p14:tracePt t="140243" x="2908300" y="4471988"/>
          <p14:tracePt t="140260" x="2900363" y="4471988"/>
          <p14:tracePt t="140276" x="2886075" y="4465638"/>
          <p14:tracePt t="140293" x="2865438" y="4465638"/>
          <p14:tracePt t="140310" x="2851150" y="4465638"/>
          <p14:tracePt t="140327" x="2836863" y="4465638"/>
          <p14:tracePt t="140343" x="2828925" y="4465638"/>
          <p14:tracePt t="140360" x="2814638" y="4465638"/>
          <p14:tracePt t="140377" x="2794000" y="4457700"/>
          <p14:tracePt t="140393" x="2771775" y="4457700"/>
          <p14:tracePt t="140410" x="2765425" y="4457700"/>
          <p14:tracePt t="140426" x="2757488" y="4457700"/>
          <p14:tracePt t="140443" x="2743200" y="4457700"/>
          <p14:tracePt t="140460" x="2722563" y="4457700"/>
          <p14:tracePt t="140478" x="2708275" y="4457700"/>
          <p14:tracePt t="140494" x="2693988" y="4465638"/>
          <p14:tracePt t="140511" x="2686050" y="4465638"/>
          <p14:tracePt t="140527" x="2671763" y="4465638"/>
          <p14:tracePt t="140544" x="2657475" y="4471988"/>
          <p14:tracePt t="140561" x="2651125" y="4471988"/>
          <p14:tracePt t="140577" x="2636838" y="4471988"/>
          <p14:tracePt t="140594" x="2622550" y="4471988"/>
          <p14:tracePt t="140611" x="2614613" y="4479925"/>
          <p14:tracePt t="140627" x="2608263" y="4486275"/>
          <p14:tracePt t="140644" x="2593975" y="4486275"/>
          <p14:tracePt t="140661" x="2579688" y="4494213"/>
          <p14:tracePt t="140697" x="2565400" y="4500563"/>
          <p14:tracePt t="140713" x="2565400" y="4508500"/>
          <p14:tracePt t="140720" x="2557463" y="4508500"/>
          <p14:tracePt t="140745" x="2543175" y="4522788"/>
          <p14:tracePt t="140761" x="2543175" y="4529138"/>
          <p14:tracePt t="140762" x="2536825" y="4537075"/>
          <p14:tracePt t="140777" x="2522538" y="4557713"/>
          <p14:tracePt t="140794" x="2514600" y="4572000"/>
          <p14:tracePt t="140811" x="2508250" y="4594225"/>
          <p14:tracePt t="140827" x="2500313" y="4622800"/>
          <p14:tracePt t="140844" x="2493963" y="4643438"/>
          <p14:tracePt t="140861" x="2493963" y="4672013"/>
          <p14:tracePt t="140877" x="2486025" y="4694238"/>
          <p14:tracePt t="140894" x="2486025" y="4700588"/>
          <p14:tracePt t="140911" x="2486025" y="4714875"/>
          <p14:tracePt t="140927" x="2486025" y="4737100"/>
          <p14:tracePt t="140944" x="2486025" y="4751388"/>
          <p14:tracePt t="140960" x="2486025" y="4765675"/>
          <p14:tracePt t="140977" x="2486025" y="4779963"/>
          <p14:tracePt t="140994" x="2493963" y="4794250"/>
          <p14:tracePt t="141011" x="2500313" y="4808538"/>
          <p14:tracePt t="141027" x="2514600" y="4822825"/>
          <p14:tracePt t="141044" x="2528888" y="4837113"/>
          <p14:tracePt t="141060" x="2543175" y="4843463"/>
          <p14:tracePt t="141077" x="2557463" y="4851400"/>
          <p14:tracePt t="141093" x="2579688" y="4865688"/>
          <p14:tracePt t="141110" x="2608263" y="4872038"/>
          <p14:tracePt t="141127" x="2636838" y="4894263"/>
          <p14:tracePt t="141144" x="2671763" y="4900613"/>
          <p14:tracePt t="141161" x="2708275" y="4908550"/>
          <p14:tracePt t="141177" x="2736850" y="4908550"/>
          <p14:tracePt t="141194" x="2765425" y="4914900"/>
          <p14:tracePt t="141210" x="2814638" y="4914900"/>
          <p14:tracePt t="141227" x="2843213" y="4914900"/>
          <p14:tracePt t="141244" x="2871788" y="4914900"/>
          <p14:tracePt t="141261" x="2900363" y="4914900"/>
          <p14:tracePt t="141277" x="2914650" y="4908550"/>
          <p14:tracePt t="141294" x="2928938" y="4908550"/>
          <p14:tracePt t="141311" x="2943225" y="4900613"/>
          <p14:tracePt t="141327" x="2957513" y="4900613"/>
          <p14:tracePt t="141344" x="2971800" y="4900613"/>
          <p14:tracePt t="141344" x="2986088" y="4900613"/>
          <p14:tracePt t="141377" x="3000375" y="4886325"/>
          <p14:tracePt t="141378" x="3014663" y="4886325"/>
          <p14:tracePt t="141393" x="3022600" y="4879975"/>
          <p14:tracePt t="141411" x="3028950" y="4872038"/>
          <p14:tracePt t="141427" x="3036888" y="4865688"/>
          <p14:tracePt t="141444" x="3043238" y="4865688"/>
          <p14:tracePt t="141460" x="3051175" y="4851400"/>
          <p14:tracePt t="141477" x="3051175" y="4837113"/>
          <p14:tracePt t="141494" x="3065463" y="4829175"/>
          <p14:tracePt t="141511" x="3065463" y="4808538"/>
          <p14:tracePt t="141527" x="3079750" y="4794250"/>
          <p14:tracePt t="141544" x="3086100" y="4772025"/>
          <p14:tracePt t="141560" x="3086100" y="4737100"/>
          <p14:tracePt t="141577" x="3086100" y="4722813"/>
          <p14:tracePt t="141594" x="3086100" y="4700588"/>
          <p14:tracePt t="141610" x="3086100" y="4686300"/>
          <p14:tracePt t="141627" x="3086100" y="4672013"/>
          <p14:tracePt t="141644" x="3086100" y="4651375"/>
          <p14:tracePt t="141660" x="3086100" y="4629150"/>
          <p14:tracePt t="141677" x="3079750" y="4608513"/>
          <p14:tracePt t="141694" x="3071813" y="4594225"/>
          <p14:tracePt t="141710" x="3071813" y="4572000"/>
          <p14:tracePt t="141727" x="3065463" y="4557713"/>
          <p14:tracePt t="141743" x="3057525" y="4551363"/>
          <p14:tracePt t="141760" x="3057525" y="4543425"/>
          <p14:tracePt t="141777" x="3051175" y="4529138"/>
          <p14:tracePt t="141817" x="3036888" y="4522788"/>
          <p14:tracePt t="141833" x="3036888" y="4514850"/>
          <p14:tracePt t="141841" x="3022600" y="4514850"/>
          <p14:tracePt t="141848" x="3014663" y="4508500"/>
          <p14:tracePt t="141860" x="3000375" y="4500563"/>
          <p14:tracePt t="141877" x="2986088" y="4494213"/>
          <p14:tracePt t="141893" x="2971800" y="4494213"/>
          <p14:tracePt t="141910" x="2957513" y="4479925"/>
          <p14:tracePt t="141927" x="2936875" y="4479925"/>
          <p14:tracePt t="141944" x="2914650" y="4465638"/>
          <p14:tracePt t="141960" x="2871788" y="4457700"/>
          <p14:tracePt t="141977" x="2828925" y="4451350"/>
          <p14:tracePt t="141993" x="2786063" y="4443413"/>
          <p14:tracePt t="142010" x="2751138" y="4443413"/>
          <p14:tracePt t="142027" x="2728913" y="4437063"/>
          <p14:tracePt t="142044" x="2708275" y="4437063"/>
          <p14:tracePt t="142060" x="2693988" y="4437063"/>
          <p14:tracePt t="142077" x="2679700" y="4437063"/>
          <p14:tracePt t="142093" x="2665413" y="4437063"/>
          <p14:tracePt t="142110" x="2657475" y="4437063"/>
          <p14:tracePt t="142127" x="2651125" y="4437063"/>
          <p14:tracePt t="142160" x="2643188" y="4443413"/>
          <p14:tracePt t="142161" x="2636838" y="4451350"/>
          <p14:tracePt t="142201" x="2636838" y="4457700"/>
          <p14:tracePt t="142225" x="2628900" y="4465638"/>
          <p14:tracePt t="142265" x="2628900" y="4471988"/>
          <p14:tracePt t="142297" x="2622550" y="4471988"/>
          <p14:tracePt t="142345" x="2622550" y="4479925"/>
          <p14:tracePt t="142401" x="2614613" y="4479925"/>
          <p14:tracePt t="142449" x="2614613" y="4486275"/>
          <p14:tracePt t="142529" x="2608263" y="4486275"/>
          <p14:tracePt t="142569" x="2608263" y="4500563"/>
          <p14:tracePt t="142601" x="2600325" y="4500563"/>
          <p14:tracePt t="142617" x="2600325" y="4508500"/>
          <p14:tracePt t="142633" x="2593975" y="4508500"/>
          <p14:tracePt t="142657" x="2593975" y="4514850"/>
          <p14:tracePt t="142673" x="2593975" y="4522788"/>
          <p14:tracePt t="142693" x="2586038" y="4537075"/>
          <p14:tracePt t="142721" x="2586038" y="4543425"/>
          <p14:tracePt t="142745" x="2586038" y="4557713"/>
          <p14:tracePt t="142761" x="2579688" y="4565650"/>
          <p14:tracePt t="142777" x="2579688" y="4572000"/>
          <p14:tracePt t="142793" x="2579688" y="4579938"/>
          <p14:tracePt t="142809" x="2579688" y="4586288"/>
          <p14:tracePt t="142817" x="2579688" y="4594225"/>
          <p14:tracePt t="142818" x="2579688" y="4600575"/>
          <p14:tracePt t="142826" x="2579688" y="4608513"/>
          <p14:tracePt t="142843" x="2579688" y="4614863"/>
          <p14:tracePt t="142859" x="2579688" y="4629150"/>
          <p14:tracePt t="142876" x="2579688" y="4637088"/>
          <p14:tracePt t="142893" x="2579688" y="4651375"/>
          <p14:tracePt t="142910" x="2579688" y="4657725"/>
          <p14:tracePt t="142926" x="2579688" y="4672013"/>
          <p14:tracePt t="142943" x="2586038" y="4686300"/>
          <p14:tracePt t="142960" x="2586038" y="4694238"/>
          <p14:tracePt t="142977" x="2600325" y="4722813"/>
          <p14:tracePt t="142993" x="2614613" y="4729163"/>
          <p14:tracePt t="143010" x="2614613" y="4743450"/>
          <p14:tracePt t="143026" x="2622550" y="4751388"/>
          <p14:tracePt t="143043" x="2628900" y="4757738"/>
          <p14:tracePt t="143060" x="2636838" y="4772025"/>
          <p14:tracePt t="143077" x="2643188" y="4779963"/>
          <p14:tracePt t="143093" x="2657475" y="4786313"/>
          <p14:tracePt t="143110" x="2671763" y="4800600"/>
          <p14:tracePt t="143126" x="2679700" y="4808538"/>
          <p14:tracePt t="143143" x="2693988" y="4814888"/>
          <p14:tracePt t="143160" x="2708275" y="4822825"/>
          <p14:tracePt t="143160" x="2714625" y="4829175"/>
          <p14:tracePt t="143193" x="2728913" y="4837113"/>
          <p14:tracePt t="143194" x="2743200" y="4843463"/>
          <p14:tracePt t="143210" x="2751138" y="4851400"/>
          <p14:tracePt t="143226" x="2771775" y="4851400"/>
          <p14:tracePt t="143243" x="2786063" y="4857750"/>
          <p14:tracePt t="143260" x="2800350" y="4865688"/>
          <p14:tracePt t="143276" x="2814638" y="4872038"/>
          <p14:tracePt t="143293" x="2822575" y="4872038"/>
          <p14:tracePt t="143310" x="2843213" y="4879975"/>
          <p14:tracePt t="143327" x="2851150" y="4886325"/>
          <p14:tracePt t="143343" x="2857500" y="4894263"/>
          <p14:tracePt t="143360" x="2865438" y="4894263"/>
          <p14:tracePt t="143376" x="2886075" y="4908550"/>
          <p14:tracePt t="143393" x="2900363" y="4914900"/>
          <p14:tracePt t="143410" x="2908300" y="4914900"/>
          <p14:tracePt t="143426" x="2914650" y="4922838"/>
          <p14:tracePt t="143443" x="2928938" y="4929188"/>
          <p14:tracePt t="143460" x="2943225" y="4929188"/>
          <p14:tracePt t="143476" x="2957513" y="4937125"/>
          <p14:tracePt t="143493" x="2965450" y="4943475"/>
          <p14:tracePt t="143510" x="2979738" y="4943475"/>
          <p14:tracePt t="143526" x="2986088" y="4951413"/>
          <p14:tracePt t="143543" x="3000375" y="4957763"/>
          <p14:tracePt t="143559" x="3008313" y="4957763"/>
          <p14:tracePt t="143576" x="3022600" y="4957763"/>
          <p14:tracePt t="143593" x="3028950" y="4957763"/>
          <p14:tracePt t="143609" x="3043238" y="4957763"/>
          <p14:tracePt t="143626" x="3051175" y="4957763"/>
          <p14:tracePt t="143665" x="3057525" y="4957763"/>
          <p14:tracePt t="143681" x="3065463" y="4957763"/>
          <p14:tracePt t="143761" x="3071813" y="4957763"/>
          <p14:tracePt t="143841" x="3079750" y="4957763"/>
          <p14:tracePt t="143881" x="3086100" y="4957763"/>
          <p14:tracePt t="143905" x="3086100" y="4943475"/>
          <p14:tracePt t="143921" x="3094038" y="4937125"/>
          <p14:tracePt t="143937" x="3100388" y="4922838"/>
          <p14:tracePt t="143945" x="3100388" y="4914900"/>
          <p14:tracePt t="143959" x="3100388" y="4908550"/>
          <p14:tracePt t="143960" x="3100388" y="4886325"/>
          <p14:tracePt t="143976" x="3100388" y="4872038"/>
          <p14:tracePt t="143993" x="3100388" y="4843463"/>
          <p14:tracePt t="144010" x="3100388" y="4837113"/>
          <p14:tracePt t="144026" x="3100388" y="4822825"/>
          <p14:tracePt t="144043" x="3100388" y="4808538"/>
          <p14:tracePt t="144059" x="3094038" y="4794250"/>
          <p14:tracePt t="144076" x="3094038" y="4779963"/>
          <p14:tracePt t="144092" x="3086100" y="4765675"/>
          <p14:tracePt t="144110" x="3086100" y="4757738"/>
          <p14:tracePt t="144126" x="3079750" y="4737100"/>
          <p14:tracePt t="144143" x="3071813" y="4722813"/>
          <p14:tracePt t="144159" x="3071813" y="4700588"/>
          <p14:tracePt t="144176" x="3065463" y="4686300"/>
          <p14:tracePt t="144192" x="3057525" y="4657725"/>
          <p14:tracePt t="144210" x="3051175" y="4637088"/>
          <p14:tracePt t="144226" x="3043238" y="4614863"/>
          <p14:tracePt t="144243" x="3028950" y="4594225"/>
          <p14:tracePt t="144259" x="3014663" y="4579938"/>
          <p14:tracePt t="144276" x="3000375" y="4565650"/>
          <p14:tracePt t="144293" x="2986088" y="4557713"/>
          <p14:tracePt t="144309" x="2965450" y="4537075"/>
          <p14:tracePt t="144326" x="2951163" y="4529138"/>
          <p14:tracePt t="144343" x="2936875" y="4522788"/>
          <p14:tracePt t="144359" x="2908300" y="4508500"/>
          <p14:tracePt t="144376" x="2857500" y="4494213"/>
          <p14:tracePt t="144393" x="2836863" y="4479925"/>
          <p14:tracePt t="144409" x="2800350" y="4465638"/>
          <p14:tracePt t="144426" x="2765425" y="4457700"/>
          <p14:tracePt t="144442" x="2751138" y="4451350"/>
          <p14:tracePt t="144459" x="2728913" y="4443413"/>
          <p14:tracePt t="144476" x="2722563" y="4437063"/>
          <p14:tracePt t="144492" x="2700338" y="4429125"/>
          <p14:tracePt t="144509" x="2693988" y="4429125"/>
          <p14:tracePt t="144526" x="2686050" y="4422775"/>
          <p14:tracePt t="144543" x="2679700" y="4422775"/>
          <p14:tracePt t="144559" x="2671763" y="4422775"/>
          <p14:tracePt t="144576" x="2665413" y="4414838"/>
          <p14:tracePt t="144592" x="2651125" y="4408488"/>
          <p14:tracePt t="144633" x="2636838" y="4408488"/>
          <p14:tracePt t="144649" x="2628900" y="4408488"/>
          <p14:tracePt t="144665" x="2622550" y="4408488"/>
          <p14:tracePt t="144681" x="2608263" y="4408488"/>
          <p14:tracePt t="144705" x="2600325" y="4408488"/>
          <p14:tracePt t="144721" x="2593975" y="4408488"/>
          <p14:tracePt t="144734" x="2586038" y="4408488"/>
          <p14:tracePt t="144745" x="2579688" y="4408488"/>
          <p14:tracePt t="144777" x="2571750" y="4414838"/>
          <p14:tracePt t="144793" x="2565400" y="4422775"/>
          <p14:tracePt t="144817" x="2557463" y="4429125"/>
          <p14:tracePt t="144833" x="2557463" y="4437063"/>
          <p14:tracePt t="144850" x="2551113" y="4443413"/>
          <p14:tracePt t="144881" x="2543175" y="4451350"/>
          <p14:tracePt t="145193" x="2543175" y="4457700"/>
          <p14:tracePt t="145209" x="2543175" y="4465638"/>
          <p14:tracePt t="145225" x="2543175" y="4471988"/>
          <p14:tracePt t="145241" x="2543175" y="4479925"/>
          <p14:tracePt t="145265" x="2543175" y="4486275"/>
          <p14:tracePt t="145289" x="2536825" y="4494213"/>
          <p14:tracePt t="145361" x="2536825" y="4500563"/>
          <p14:tracePt t="145433" x="2536825" y="4508500"/>
          <p14:tracePt t="145473" x="2528888" y="4514850"/>
          <p14:tracePt t="145489" x="2522538" y="4522788"/>
          <p14:tracePt t="145505" x="2522538" y="4529138"/>
          <p14:tracePt t="145517" x="2522538" y="4537075"/>
          <p14:tracePt t="145518" x="2522538" y="4543425"/>
          <p14:tracePt t="145525" x="2522538" y="4557713"/>
          <p14:tracePt t="145542" x="2522538" y="4572000"/>
          <p14:tracePt t="145559" x="2522538" y="4586288"/>
          <p14:tracePt t="145575" x="2522538" y="4594225"/>
          <p14:tracePt t="145592" x="2522538" y="4614863"/>
          <p14:tracePt t="145609" x="2522538" y="4622800"/>
          <p14:tracePt t="145625" x="2522538" y="4637088"/>
          <p14:tracePt t="145665" x="2522538" y="4643438"/>
          <p14:tracePt t="145705" x="2522538" y="4651375"/>
          <p14:tracePt t="145721" x="2528888" y="4657725"/>
          <p14:tracePt t="145753" x="2528888" y="4665663"/>
          <p14:tracePt t="145769" x="2528888" y="4672013"/>
          <p14:tracePt t="145777" x="2528888" y="4679950"/>
          <p14:tracePt t="145801" x="2528888" y="4686300"/>
          <p14:tracePt t="145809" x="2528888" y="4700588"/>
          <p14:tracePt t="145810" x="2528888" y="4708525"/>
          <p14:tracePt t="145825" x="2528888" y="4714875"/>
          <p14:tracePt t="145842" x="2536825" y="4722813"/>
          <p14:tracePt t="145859" x="2543175" y="4737100"/>
          <p14:tracePt t="145875" x="2557463" y="4751388"/>
          <p14:tracePt t="145892" x="2571750" y="4765675"/>
          <p14:tracePt t="145909" x="2586038" y="4772025"/>
          <p14:tracePt t="145926" x="2600325" y="4779963"/>
          <p14:tracePt t="145942" x="2614613" y="4786313"/>
          <p14:tracePt t="145959" x="2628900" y="4794250"/>
          <p14:tracePt t="145975" x="2643188" y="4800600"/>
          <p14:tracePt t="145992" x="2657475" y="4800600"/>
          <p14:tracePt t="146009" x="2671763" y="4808538"/>
          <p14:tracePt t="146025" x="2686050" y="4814888"/>
          <p14:tracePt t="146042" x="2700338" y="4814888"/>
          <p14:tracePt t="146058" x="2722563" y="4822825"/>
          <p14:tracePt t="146075" x="2743200" y="4822825"/>
          <p14:tracePt t="146092" x="2757488" y="4829175"/>
          <p14:tracePt t="146109" x="2786063" y="4829175"/>
          <p14:tracePt t="146125" x="2800350" y="4843463"/>
          <p14:tracePt t="146142" x="2814638" y="4843463"/>
          <p14:tracePt t="146158" x="2822575" y="4851400"/>
          <p14:tracePt t="146175" x="2843213" y="4857750"/>
          <p14:tracePt t="146192" x="2851150" y="4865688"/>
          <p14:tracePt t="146192" x="2857500" y="4865688"/>
          <p14:tracePt t="146209" x="2879725" y="4872038"/>
          <p14:tracePt t="146225" x="2886075" y="4879975"/>
          <p14:tracePt t="146242" x="2894013" y="4886325"/>
          <p14:tracePt t="146258" x="2908300" y="4886325"/>
          <p14:tracePt t="146275" x="2914650" y="4894263"/>
          <p14:tracePt t="146292" x="2922588" y="4900613"/>
          <p14:tracePt t="146308" x="2928938" y="4900613"/>
          <p14:tracePt t="146325" x="2936875" y="4900613"/>
          <p14:tracePt t="146342" x="2943225" y="4908550"/>
          <p14:tracePt t="146359" x="2951163" y="4908550"/>
          <p14:tracePt t="146375" x="2951163" y="4914900"/>
          <p14:tracePt t="146375" x="2957513" y="4914900"/>
          <p14:tracePt t="146425" x="2965450" y="4922838"/>
          <p14:tracePt t="146449" x="2971800" y="4922838"/>
          <p14:tracePt t="146465" x="2971800" y="4929188"/>
          <p14:tracePt t="146465" x="2979738" y="4929188"/>
          <p14:tracePt t="146521" x="2986088" y="4929188"/>
          <p14:tracePt t="146561" x="2994025" y="4929188"/>
          <p14:tracePt t="146585" x="3000375" y="4937125"/>
          <p14:tracePt t="146641" x="3008313" y="4937125"/>
          <p14:tracePt t="147489" x="3022600" y="4937125"/>
          <p14:tracePt t="147505" x="3028950" y="4937125"/>
          <p14:tracePt t="147521" x="3036888" y="4937125"/>
          <p14:tracePt t="147537" x="3036888" y="4922838"/>
          <p14:tracePt t="147561" x="3043238" y="4922838"/>
          <p14:tracePt t="147569" x="3043238" y="4914900"/>
          <p14:tracePt t="147593" x="3051175" y="4900613"/>
          <p14:tracePt t="147607" x="3057525" y="4879975"/>
          <p14:tracePt t="147633" x="3065463" y="4872038"/>
          <p14:tracePt t="147641" x="3065463" y="4865688"/>
          <p14:tracePt t="147641" x="3065463" y="4857750"/>
          <p14:tracePt t="147658" x="3065463" y="4851400"/>
          <p14:tracePt t="147697" x="3065463" y="4837113"/>
          <p14:tracePt t="147713" x="3071813" y="4829175"/>
          <p14:tracePt t="147721" x="3071813" y="4822825"/>
          <p14:tracePt t="147733" x="3071813" y="4814888"/>
          <p14:tracePt t="147741" x="3071813" y="4800600"/>
          <p14:tracePt t="147758" x="3071813" y="4786313"/>
          <p14:tracePt t="147775" x="3071813" y="4779963"/>
          <p14:tracePt t="147791" x="3071813" y="4772025"/>
          <p14:tracePt t="147808" x="3071813" y="4765675"/>
          <p14:tracePt t="147824" x="3071813" y="4757738"/>
          <p14:tracePt t="147841" x="3071813" y="4751388"/>
          <p14:tracePt t="147858" x="3071813" y="4743450"/>
          <p14:tracePt t="147897" x="3071813" y="4737100"/>
          <p14:tracePt t="147913" x="3071813" y="4729163"/>
          <p14:tracePt t="147929" x="3065463" y="4722813"/>
          <p14:tracePt t="147947" x="3065463" y="4714875"/>
          <p14:tracePt t="147969" x="3065463" y="4708525"/>
          <p14:tracePt t="147977" x="3065463" y="4700588"/>
          <p14:tracePt t="148001" x="3065463" y="4694238"/>
          <p14:tracePt t="148017" x="3065463" y="4686300"/>
          <p14:tracePt t="148025" x="3065463" y="4679950"/>
          <p14:tracePt t="148025" x="3057525" y="4672013"/>
          <p14:tracePt t="148041" x="3057525" y="4665663"/>
          <p14:tracePt t="148058" x="3057525" y="4657725"/>
          <p14:tracePt t="148074" x="3051175" y="4651375"/>
          <p14:tracePt t="148091" x="3051175" y="4643438"/>
          <p14:tracePt t="148108" x="3043238" y="4629150"/>
          <p14:tracePt t="148124" x="3036888" y="4622800"/>
          <p14:tracePt t="148141" x="3028950" y="4614863"/>
          <p14:tracePt t="148158" x="3028950" y="4600575"/>
          <p14:tracePt t="148174" x="3014663" y="4586288"/>
          <p14:tracePt t="148191" x="3000375" y="4579938"/>
          <p14:tracePt t="148208" x="2979738" y="4557713"/>
          <p14:tracePt t="148224" x="2951163" y="4543425"/>
          <p14:tracePt t="148241" x="2936875" y="4529138"/>
          <p14:tracePt t="148258" x="2922588" y="4514850"/>
          <p14:tracePt t="148275" x="2914650" y="4514850"/>
          <p14:tracePt t="148291" x="2894013" y="4508500"/>
          <p14:tracePt t="148308" x="2886075" y="4494213"/>
          <p14:tracePt t="148324" x="2871788" y="4494213"/>
          <p14:tracePt t="148341" x="2857500" y="4486275"/>
          <p14:tracePt t="148358" x="2851150" y="4479925"/>
          <p14:tracePt t="148374" x="2828925" y="4471988"/>
          <p14:tracePt t="148391" x="2814638" y="4465638"/>
          <p14:tracePt t="148408" x="2794000" y="4457700"/>
          <p14:tracePt t="148425" x="2779713" y="4451350"/>
          <p14:tracePt t="148441" x="2765425" y="4443413"/>
          <p14:tracePt t="148458" x="2751138" y="4443413"/>
          <p14:tracePt t="148474" x="2736850" y="4437063"/>
          <p14:tracePt t="148491" x="2714625" y="4429125"/>
          <p14:tracePt t="148507" x="2708275" y="4429125"/>
          <p14:tracePt t="148524" x="2686050" y="4429125"/>
          <p14:tracePt t="148541" x="2679700" y="4429125"/>
          <p14:tracePt t="148558" x="2665413" y="4429125"/>
          <p14:tracePt t="148574" x="2651125" y="4429125"/>
          <p14:tracePt t="148609" x="2643188" y="4429125"/>
          <p14:tracePt t="148633" x="2628900" y="4429125"/>
          <p14:tracePt t="148657" x="2622550" y="4429125"/>
          <p14:tracePt t="148667" x="2622550" y="4437063"/>
          <p14:tracePt t="148667" x="2608263" y="4443413"/>
          <p14:tracePt t="148689" x="2608263" y="4457700"/>
          <p14:tracePt t="148700" x="2600325" y="4457700"/>
          <p14:tracePt t="148704" x="2600325" y="4471988"/>
          <p14:tracePt t="148707" x="2586038" y="4486275"/>
          <p14:tracePt t="148724" x="2579688" y="4508500"/>
          <p14:tracePt t="148741" x="2579688" y="4514850"/>
          <p14:tracePt t="148757" x="2579688" y="4537075"/>
          <p14:tracePt t="148774" x="2579688" y="4557713"/>
          <p14:tracePt t="148791" x="2571750" y="4565650"/>
          <p14:tracePt t="148807" x="2571750" y="4579938"/>
          <p14:tracePt t="148824" x="2571750" y="4594225"/>
          <p14:tracePt t="148841" x="2571750" y="4600575"/>
          <p14:tracePt t="148857" x="2565400" y="4614863"/>
          <p14:tracePt t="148874" x="2565400" y="4629150"/>
          <p14:tracePt t="148891" x="2565400" y="4637088"/>
          <p14:tracePt t="148907" x="2565400" y="4643438"/>
          <p14:tracePt t="148924" x="2565400" y="4651375"/>
          <p14:tracePt t="148941" x="2565400" y="4657725"/>
          <p14:tracePt t="148958" x="2565400" y="4665663"/>
          <p14:tracePt t="148974" x="2565400" y="4672013"/>
          <p14:tracePt t="148991" x="2565400" y="4686300"/>
          <p14:tracePt t="149007" x="2565400" y="4694238"/>
          <p14:tracePt t="149024" x="2565400" y="4700588"/>
          <p14:tracePt t="149040" x="2565400" y="4708525"/>
          <p14:tracePt t="149057" x="2565400" y="4714875"/>
          <p14:tracePt t="149074" x="2565400" y="4729163"/>
          <p14:tracePt t="149091" x="2571750" y="4743450"/>
          <p14:tracePt t="149107" x="2571750" y="4757738"/>
          <p14:tracePt t="149124" x="2579688" y="4765675"/>
          <p14:tracePt t="149141" x="2586038" y="4779963"/>
          <p14:tracePt t="149157" x="2593975" y="4794250"/>
          <p14:tracePt t="149174" x="2600325" y="4808538"/>
          <p14:tracePt t="149191" x="2608263" y="4814888"/>
          <p14:tracePt t="149225" x="2614613" y="4829175"/>
          <p14:tracePt t="149225" x="2622550" y="4829175"/>
          <p14:tracePt t="149241" x="2628900" y="4837113"/>
          <p14:tracePt t="149257" x="2636838" y="4843463"/>
          <p14:tracePt t="149274" x="2643188" y="4851400"/>
          <p14:tracePt t="149290" x="2657475" y="4857750"/>
          <p14:tracePt t="149307" x="2665413" y="4857750"/>
          <p14:tracePt t="149324" x="2679700" y="4865688"/>
          <p14:tracePt t="149341" x="2686050" y="4865688"/>
          <p14:tracePt t="149357" x="2693988" y="4865688"/>
          <p14:tracePt t="149374" x="2700338" y="4872038"/>
          <p14:tracePt t="149390" x="2708275" y="4872038"/>
          <p14:tracePt t="149407" x="2714625" y="4879975"/>
          <p14:tracePt t="149407" x="2722563" y="4879975"/>
          <p14:tracePt t="149425" x="2736850" y="4879975"/>
          <p14:tracePt t="149441" x="2751138" y="4886325"/>
          <p14:tracePt t="149457" x="2765425" y="4894263"/>
          <p14:tracePt t="149474" x="2779713" y="4894263"/>
          <p14:tracePt t="149513" x="2794000" y="4894263"/>
          <p14:tracePt t="149529" x="2808288" y="4900613"/>
          <p14:tracePt t="149545" x="2814638" y="4900613"/>
          <p14:tracePt t="149557" x="2822575" y="4900613"/>
          <p14:tracePt t="149558" x="2836863" y="4908550"/>
          <p14:tracePt t="149574" x="2843213" y="4908550"/>
          <p14:tracePt t="149590" x="2857500" y="4908550"/>
          <p14:tracePt t="149607" x="2865438" y="4908550"/>
          <p14:tracePt t="149624" x="2871788" y="4908550"/>
          <p14:tracePt t="149640" x="2879725" y="4908550"/>
          <p14:tracePt t="149657" x="2886075" y="4908550"/>
          <p14:tracePt t="149674" x="2894013" y="4908550"/>
          <p14:tracePt t="149713" x="2900363" y="4908550"/>
          <p14:tracePt t="149735" x="2908300" y="4914900"/>
          <p14:tracePt t="149769" x="2922588" y="4914900"/>
          <p14:tracePt t="149809" x="2928938" y="4914900"/>
          <p14:tracePt t="149825" x="2928938" y="4922838"/>
          <p14:tracePt t="149849" x="2943225" y="4922838"/>
          <p14:tracePt t="149881" x="2951163" y="4929188"/>
          <p14:tracePt t="149891" x="2957513" y="4929188"/>
          <p14:tracePt t="149921" x="2965450" y="4929188"/>
          <p14:tracePt t="149937" x="2971800" y="4929188"/>
          <p14:tracePt t="149953" x="2979738" y="4929188"/>
          <p14:tracePt t="149977" x="2986088" y="4929188"/>
          <p14:tracePt t="150001" x="2994025" y="4929188"/>
          <p14:tracePt t="150017" x="3000375" y="4929188"/>
          <p14:tracePt t="150073" x="3008313" y="4929188"/>
          <p14:tracePt t="150161" x="3014663" y="4929188"/>
          <p14:tracePt t="150201" x="3014663" y="4922838"/>
          <p14:tracePt t="150216" x="3014663" y="4914900"/>
          <p14:tracePt t="150233" x="3022600" y="4914900"/>
          <p14:tracePt t="150249" x="3022600" y="4908550"/>
          <p14:tracePt t="150256" x="3022600" y="4894263"/>
          <p14:tracePt t="150273" x="3022600" y="4879975"/>
          <p14:tracePt t="150274" x="3028950" y="4865688"/>
          <p14:tracePt t="150290" x="3028950" y="4857750"/>
          <p14:tracePt t="150307" x="3028950" y="4843463"/>
          <p14:tracePt t="150323" x="3036888" y="4837113"/>
          <p14:tracePt t="150340" x="3036888" y="4829175"/>
          <p14:tracePt t="150401" x="3036888" y="4822825"/>
          <p14:tracePt t="150441" x="3036888" y="4814888"/>
          <p14:tracePt t="150457" x="3036888" y="4808538"/>
          <p14:tracePt t="150481" x="3036888" y="4800600"/>
          <p14:tracePt t="150497" x="3036888" y="4786313"/>
          <p14:tracePt t="150506" x="3036888" y="4779963"/>
          <p14:tracePt t="150523" x="3036888" y="4772025"/>
          <p14:tracePt t="150524" x="3028950" y="4757738"/>
          <p14:tracePt t="150540" x="3028950" y="4743450"/>
          <p14:tracePt t="150557" x="3022600" y="4722813"/>
          <p14:tracePt t="150573" x="3014663" y="4708525"/>
          <p14:tracePt t="150590" x="3008313" y="4700588"/>
          <p14:tracePt t="150607" x="3008313" y="4686300"/>
          <p14:tracePt t="150624" x="2994025" y="4679950"/>
          <p14:tracePt t="150640" x="2994025" y="4672013"/>
          <p14:tracePt t="150657" x="2986088" y="4665663"/>
          <p14:tracePt t="150673" x="2979738" y="4651375"/>
          <p14:tracePt t="150690" x="2965450" y="4637088"/>
          <p14:tracePt t="150707" x="2951163" y="4622800"/>
          <p14:tracePt t="150724" x="2936875" y="4614863"/>
          <p14:tracePt t="150740" x="2928938" y="4600575"/>
          <p14:tracePt t="150757" x="2922588" y="4586288"/>
          <p14:tracePt t="150773" x="2900363" y="4572000"/>
          <p14:tracePt t="150790" x="2886075" y="4557713"/>
          <p14:tracePt t="150807" x="2871788" y="4551363"/>
          <p14:tracePt t="150823" x="2865438" y="4543425"/>
          <p14:tracePt t="150823" x="2857500" y="4537075"/>
          <p14:tracePt t="150840" x="2836863" y="4522788"/>
          <p14:tracePt t="150857" x="2822575" y="4508500"/>
          <p14:tracePt t="150873" x="2800350" y="4500563"/>
          <p14:tracePt t="150890" x="2779713" y="4486275"/>
          <p14:tracePt t="150907" x="2757488" y="4479925"/>
          <p14:tracePt t="150923" x="2743200" y="4471988"/>
          <p14:tracePt t="150941" x="2736850" y="4465638"/>
          <p14:tracePt t="150957" x="2722563" y="4465638"/>
          <p14:tracePt t="150973" x="2714625" y="4465638"/>
          <p14:tracePt t="150990" x="2708275" y="4465638"/>
          <p14:tracePt t="151007" x="2700338" y="4457700"/>
          <p14:tracePt t="151023" x="2686050" y="4457700"/>
          <p14:tracePt t="151040" x="2671763" y="4457700"/>
          <p14:tracePt t="151057" x="2665413" y="4457700"/>
          <p14:tracePt t="151073" x="2651125" y="4457700"/>
          <p14:tracePt t="151090" x="2636838" y="4457700"/>
          <p14:tracePt t="151106" x="2628900" y="4457700"/>
          <p14:tracePt t="151123" x="2614613" y="4457700"/>
          <p14:tracePt t="151140" x="2608263" y="4465638"/>
          <p14:tracePt t="151157" x="2600325" y="4471988"/>
          <p14:tracePt t="151173" x="2586038" y="4486275"/>
          <p14:tracePt t="151190" x="2579688" y="4500563"/>
          <p14:tracePt t="151206" x="2557463" y="4514850"/>
          <p14:tracePt t="151223" x="2551113" y="4522788"/>
          <p14:tracePt t="151240" x="2551113" y="4537075"/>
          <p14:tracePt t="151256" x="2543175" y="4551363"/>
          <p14:tracePt t="151273" x="2543175" y="4557713"/>
          <p14:tracePt t="151290" x="2536825" y="4565650"/>
          <p14:tracePt t="151307" x="2536825" y="4579938"/>
          <p14:tracePt t="151352" x="2536825" y="4586288"/>
          <p14:tracePt t="151384" x="2536825" y="4600575"/>
          <p14:tracePt t="151440" x="2536825" y="4608513"/>
          <p14:tracePt t="151496" x="2536825" y="4614863"/>
          <p14:tracePt t="151544" x="2536825" y="4622800"/>
          <p14:tracePt t="151617" x="2536825" y="4629150"/>
          <p14:tracePt t="152177" x="2536825" y="4643438"/>
          <p14:tracePt t="152184" x="2543175" y="4643438"/>
          <p14:tracePt t="152192" x="2543175" y="4651375"/>
          <p14:tracePt t="152200" x="2551113" y="4657725"/>
          <p14:tracePt t="152206" x="2557463" y="4665663"/>
          <p14:tracePt t="152223" x="2565400" y="4679950"/>
          <p14:tracePt t="152239" x="2579688" y="4694238"/>
          <p14:tracePt t="152239" x="2579688" y="4708525"/>
          <p14:tracePt t="152257" x="2586038" y="4708525"/>
          <p14:tracePt t="152273" x="2600325" y="4714875"/>
          <p14:tracePt t="152289" x="2608263" y="4722813"/>
          <p14:tracePt t="152306" x="2608263" y="4737100"/>
          <p14:tracePt t="152323" x="2622550" y="4743450"/>
          <p14:tracePt t="152340" x="2628900" y="4743450"/>
          <p14:tracePt t="152356" x="2636838" y="4757738"/>
          <p14:tracePt t="152373" x="2643188" y="4765675"/>
          <p14:tracePt t="152389" x="2643188" y="4772025"/>
          <p14:tracePt t="152406" x="2657475" y="4779963"/>
          <p14:tracePt t="152423" x="2665413" y="4786313"/>
          <p14:tracePt t="152439" x="2679700" y="4794250"/>
          <p14:tracePt t="152439" x="2693988" y="4794250"/>
          <p14:tracePt t="152457" x="2708275" y="4808538"/>
          <p14:tracePt t="152473" x="2743200" y="4814888"/>
          <p14:tracePt t="152489" x="2771775" y="4822825"/>
          <p14:tracePt t="152506" x="2814638" y="4829175"/>
          <p14:tracePt t="152523" x="2843213" y="4837113"/>
          <p14:tracePt t="152539" x="2871788" y="4837113"/>
          <p14:tracePt t="152556" x="2894013" y="4837113"/>
          <p14:tracePt t="152573" x="2928938" y="4843463"/>
          <p14:tracePt t="152589" x="2943225" y="4851400"/>
          <p14:tracePt t="152606" x="2965450" y="4851400"/>
          <p14:tracePt t="152623" x="2986088" y="4851400"/>
          <p14:tracePt t="152639" x="2994025" y="4851400"/>
          <p14:tracePt t="152656" x="3008313" y="4851400"/>
          <p14:tracePt t="152673" x="3014663" y="4851400"/>
          <p14:tracePt t="152689" x="3022600" y="4843463"/>
          <p14:tracePt t="152706" x="3028950" y="4837113"/>
          <p14:tracePt t="152723" x="3028950" y="4822825"/>
          <p14:tracePt t="152739" x="3036888" y="4800600"/>
          <p14:tracePt t="152756" x="3043238" y="4786313"/>
          <p14:tracePt t="152772" x="3043238" y="4751388"/>
          <p14:tracePt t="152789" x="3051175" y="4722813"/>
          <p14:tracePt t="152806" x="3051175" y="4679950"/>
          <p14:tracePt t="152822" x="3051175" y="4643438"/>
          <p14:tracePt t="152838" x="3051175" y="4614863"/>
          <p14:tracePt t="152855" x="3043238" y="4579938"/>
          <p14:tracePt t="152872" x="3036888" y="4551363"/>
          <p14:tracePt t="152888" x="3036888" y="4537075"/>
          <p14:tracePt t="152905" x="3022600" y="4522788"/>
          <p14:tracePt t="152922" x="3014663" y="4514850"/>
          <p14:tracePt t="152938" x="3000375" y="4508500"/>
          <p14:tracePt t="152955" x="2994025" y="4494213"/>
          <p14:tracePt t="152972" x="2979738" y="4494213"/>
          <p14:tracePt t="152988" x="2971800" y="4479925"/>
          <p14:tracePt t="153005" x="2957513" y="4479925"/>
          <p14:tracePt t="153022" x="2943225" y="4479925"/>
          <p14:tracePt t="153038" x="2943225" y="4471988"/>
          <p14:tracePt t="153055" x="2928938" y="4465638"/>
          <p14:tracePt t="153071" x="2922588" y="4465638"/>
          <p14:tracePt t="153128" x="2914650" y="4465638"/>
          <p14:tracePt t="153208" x="2908300" y="4465638"/>
          <p14:tracePt t="153456" x="2900363" y="4465638"/>
          <p14:tracePt t="153632" x="2894013" y="4465638"/>
          <p14:tracePt t="153648" x="2886075" y="4465638"/>
          <p14:tracePt t="153656" x="2879725" y="4465638"/>
          <p14:tracePt t="153673" x="2865438" y="4465638"/>
          <p14:tracePt t="153673" x="2857500" y="4465638"/>
          <p14:tracePt t="153689" x="2843213" y="4465638"/>
          <p14:tracePt t="153706" x="2836863" y="4471988"/>
          <p14:tracePt t="153722" x="2822575" y="4471988"/>
          <p14:tracePt t="153739" x="2808288" y="4471988"/>
          <p14:tracePt t="153755" x="2794000" y="4479925"/>
          <p14:tracePt t="153772" x="2771775" y="4486275"/>
          <p14:tracePt t="153789" x="2757488" y="4486275"/>
          <p14:tracePt t="153805" x="2743200" y="4494213"/>
          <p14:tracePt t="153840" x="2743200" y="4500563"/>
          <p14:tracePt t="153880" x="2736850" y="4500563"/>
          <p14:tracePt t="154064" x="2728913" y="4500563"/>
          <p14:tracePt t="154081" x="2722563" y="4508500"/>
          <p14:tracePt t="154104" x="2728913" y="4514850"/>
          <p14:tracePt t="154112" x="2751138" y="4529138"/>
          <p14:tracePt t="154122" x="2779713" y="4537075"/>
          <p14:tracePt t="154122" x="2871788" y="4557713"/>
          <p14:tracePt t="154139" x="2971800" y="4572000"/>
          <p14:tracePt t="154156" x="3051175" y="4579938"/>
          <p14:tracePt t="154172" x="3086100" y="4579938"/>
          <p14:tracePt t="154189" x="3100388" y="4572000"/>
          <p14:tracePt t="154205" x="3108325" y="4572000"/>
          <p14:tracePt t="154222" x="3114675" y="4565650"/>
          <p14:tracePt t="154272" x="3114675" y="4557713"/>
          <p14:tracePt t="154304" x="3122613" y="4557713"/>
          <p14:tracePt t="154344" x="3128963" y="4557713"/>
          <p14:tracePt t="154400" x="3128963" y="4551363"/>
          <p14:tracePt t="154416" x="3136900" y="4551363"/>
          <p14:tracePt t="154424" x="3136900" y="4543425"/>
          <p14:tracePt t="154432" x="3136900" y="4537075"/>
          <p14:tracePt t="154439" x="3136900" y="4529138"/>
          <p14:tracePt t="154455" x="3143250" y="4514850"/>
          <p14:tracePt t="154455" x="3143250" y="4508500"/>
          <p14:tracePt t="154472" x="3143250" y="4471988"/>
          <p14:tracePt t="154489" x="3143250" y="4451350"/>
          <p14:tracePt t="154505" x="3151188" y="4414838"/>
          <p14:tracePt t="154522" x="3165475" y="4379913"/>
          <p14:tracePt t="154539" x="3171825" y="4343400"/>
          <p14:tracePt t="154555" x="3194050" y="4308475"/>
          <p14:tracePt t="154572" x="3208338" y="4265613"/>
          <p14:tracePt t="154588" x="3222625" y="4237038"/>
          <p14:tracePt t="154605" x="3228975" y="4208463"/>
          <p14:tracePt t="154622" x="3236913" y="4186238"/>
          <p14:tracePt t="154638" x="3243263" y="4171950"/>
          <p14:tracePt t="154655" x="3243263" y="4165600"/>
          <p14:tracePt t="154672" x="3251200" y="4157663"/>
          <p14:tracePt t="154689" x="3251200" y="4143375"/>
          <p14:tracePt t="154705" x="3251200" y="4137025"/>
          <p14:tracePt t="154722" x="3251200" y="4129088"/>
          <p14:tracePt t="154738" x="3257550" y="4114800"/>
          <p14:tracePt t="154755" x="3257550" y="4108450"/>
          <p14:tracePt t="154772" x="3265488" y="4094163"/>
          <p14:tracePt t="154789" x="3265488" y="4079875"/>
          <p14:tracePt t="154805" x="3265488" y="4057650"/>
          <p14:tracePt t="154822" x="3265488" y="4051300"/>
          <p14:tracePt t="154838" x="3271838" y="4037013"/>
          <p14:tracePt t="154855" x="3271838" y="4022725"/>
          <p14:tracePt t="154872" x="3279775" y="4000500"/>
          <p14:tracePt t="154888" x="3279775" y="3979863"/>
          <p14:tracePt t="154905" x="3279775" y="3965575"/>
          <p14:tracePt t="154922" x="3279775" y="3951288"/>
          <p14:tracePt t="154939" x="3279775" y="3922713"/>
          <p14:tracePt t="154955" x="3286125" y="3900488"/>
          <p14:tracePt t="154972" x="3294063" y="3857625"/>
          <p14:tracePt t="154988" x="3300413" y="3814763"/>
          <p14:tracePt t="155006" x="3300413" y="3771900"/>
          <p14:tracePt t="155022" x="3314700" y="3729038"/>
          <p14:tracePt t="155039" x="3314700" y="3671888"/>
          <p14:tracePt t="155055" x="3322638" y="3636963"/>
          <p14:tracePt t="155055" x="3322638" y="3629025"/>
          <p14:tracePt t="155072" x="3322638" y="3600450"/>
          <p14:tracePt t="155088" x="3322638" y="3586163"/>
          <p14:tracePt t="155105" x="3322638" y="3579813"/>
          <p14:tracePt t="155122" x="3328988" y="3571875"/>
          <p14:tracePt t="155138" x="3328988" y="3565525"/>
          <p14:tracePt t="155192" x="3328988" y="3557588"/>
          <p14:tracePt t="155208" x="3336925" y="3557588"/>
          <p14:tracePt t="155224" x="3336925" y="3551238"/>
          <p14:tracePt t="155240" x="3336925" y="3543300"/>
          <p14:tracePt t="155256" x="3336925" y="3536950"/>
          <p14:tracePt t="155272" x="3336925" y="3529013"/>
          <p14:tracePt t="155288" x="3336925" y="3522663"/>
          <p14:tracePt t="155304" x="3336925" y="3514725"/>
          <p14:tracePt t="155314" x="3343275" y="3508375"/>
          <p14:tracePt t="155321" x="3343275" y="3500438"/>
          <p14:tracePt t="155338" x="3343275" y="3494088"/>
          <p14:tracePt t="155376" x="3343275" y="3486150"/>
          <p14:tracePt t="155424" x="3343275" y="3479800"/>
          <p14:tracePt t="155496" x="3343275" y="3471863"/>
          <p14:tracePt t="155728" x="3343275" y="3465513"/>
          <p14:tracePt t="155744" x="3351213" y="3465513"/>
          <p14:tracePt t="155755" x="3357563" y="3457575"/>
          <p14:tracePt t="155755" x="3379788" y="3451225"/>
          <p14:tracePt t="155771" x="3386138" y="3451225"/>
          <p14:tracePt t="155788" x="3400425" y="3443288"/>
          <p14:tracePt t="155805" x="3414713" y="3436938"/>
          <p14:tracePt t="155822" x="3422650" y="3436938"/>
          <p14:tracePt t="155838" x="3429000" y="3429000"/>
          <p14:tracePt t="155855" x="3436938" y="3429000"/>
          <p14:tracePt t="155871" x="3451225" y="3422650"/>
          <p14:tracePt t="155888" x="3457575" y="3422650"/>
          <p14:tracePt t="155905" x="3465513" y="3422650"/>
          <p14:tracePt t="155921" x="3471863" y="3414713"/>
          <p14:tracePt t="155938" x="3479800" y="3414713"/>
          <p14:tracePt t="155955" x="3486150" y="3414713"/>
          <p14:tracePt t="155971" x="3494088" y="3408363"/>
          <p14:tracePt t="155988" x="3514725" y="3408363"/>
          <p14:tracePt t="156005" x="3522663" y="3400425"/>
          <p14:tracePt t="156022" x="3536950" y="3400425"/>
          <p14:tracePt t="156038" x="3543300" y="3400425"/>
          <p14:tracePt t="156055" x="3551238" y="3394075"/>
          <p14:tracePt t="156072" x="3571875" y="3394075"/>
          <p14:tracePt t="156088" x="3594100" y="3394075"/>
          <p14:tracePt t="156105" x="3608388" y="3386138"/>
          <p14:tracePt t="156121" x="3622675" y="3386138"/>
          <p14:tracePt t="156138" x="3629025" y="3386138"/>
          <p14:tracePt t="156155" x="3643313" y="3379788"/>
          <p14:tracePt t="156171" x="3651250" y="3379788"/>
          <p14:tracePt t="156188" x="3665538" y="3379788"/>
          <p14:tracePt t="156204" x="3679825" y="3379788"/>
          <p14:tracePt t="156221" x="3686175" y="3379788"/>
          <p14:tracePt t="156238" x="3694113" y="3379788"/>
          <p14:tracePt t="156255" x="3700463" y="3379788"/>
          <p14:tracePt t="156271" x="3722688" y="3379788"/>
          <p14:tracePt t="156288" x="3736975" y="3379788"/>
          <p14:tracePt t="156305" x="3757613" y="3379788"/>
          <p14:tracePt t="156321" x="3779838" y="3379788"/>
          <p14:tracePt t="156338" x="3786188" y="3379788"/>
          <p14:tracePt t="156355" x="3800475" y="3379788"/>
          <p14:tracePt t="156371" x="3822700" y="3379788"/>
          <p14:tracePt t="156388" x="3843338" y="3379788"/>
          <p14:tracePt t="156404" x="3857625" y="3379788"/>
          <p14:tracePt t="156421" x="3879850" y="3379788"/>
          <p14:tracePt t="156438" x="3894138" y="3379788"/>
          <p14:tracePt t="156454" x="3908425" y="3379788"/>
          <p14:tracePt t="156471" x="3922713" y="3379788"/>
          <p14:tracePt t="156488" x="3943350" y="3379788"/>
          <p14:tracePt t="156505" x="3965575" y="3386138"/>
          <p14:tracePt t="156521" x="3979863" y="3386138"/>
          <p14:tracePt t="156538" x="3994150" y="3386138"/>
          <p14:tracePt t="156554" x="4014788" y="3386138"/>
          <p14:tracePt t="156571" x="4029075" y="3394075"/>
          <p14:tracePt t="156588" x="4051300" y="3394075"/>
          <p14:tracePt t="156605" x="4065588" y="3400425"/>
          <p14:tracePt t="156621" x="4071938" y="3400425"/>
          <p14:tracePt t="156638" x="4086225" y="3400425"/>
          <p14:tracePt t="156654" x="4100513" y="3408363"/>
          <p14:tracePt t="156671" x="4114800" y="3414713"/>
          <p14:tracePt t="156688" x="4137025" y="3414713"/>
          <p14:tracePt t="156705" x="4143375" y="3422650"/>
          <p14:tracePt t="156721" x="4151313" y="3422650"/>
          <p14:tracePt t="156738" x="4157663" y="3429000"/>
          <p14:tracePt t="156754" x="4179888" y="3429000"/>
          <p14:tracePt t="156771" x="4194175" y="3436938"/>
          <p14:tracePt t="156788" x="4200525" y="3436938"/>
          <p14:tracePt t="156804" x="4208463" y="3443288"/>
          <p14:tracePt t="156821" x="4222750" y="3443288"/>
          <p14:tracePt t="156838" x="4229100" y="3443288"/>
          <p14:tracePt t="156854" x="4243388" y="3443288"/>
          <p14:tracePt t="156871" x="4257675" y="3451225"/>
          <p14:tracePt t="156888" x="4271963" y="3457575"/>
          <p14:tracePt t="156904" x="4286250" y="3457575"/>
          <p14:tracePt t="156921" x="4300538" y="3457575"/>
          <p14:tracePt t="156938" x="4314825" y="3457575"/>
          <p14:tracePt t="156954" x="4329113" y="3457575"/>
          <p14:tracePt t="156971" x="4343400" y="3465513"/>
          <p14:tracePt t="156988" x="4357688" y="3465513"/>
          <p14:tracePt t="157004" x="4379913" y="3465513"/>
          <p14:tracePt t="157022" x="4394200" y="3465513"/>
          <p14:tracePt t="157038" x="4408488" y="3465513"/>
          <p14:tracePt t="157055" x="4429125" y="3465513"/>
          <p14:tracePt t="157071" x="4443413" y="3465513"/>
          <p14:tracePt t="157088" x="4465638" y="3465513"/>
          <p14:tracePt t="157105" x="4471988" y="3465513"/>
          <p14:tracePt t="157121" x="4486275" y="3465513"/>
          <p14:tracePt t="157137" x="4494213" y="3457575"/>
          <p14:tracePt t="157154" x="4508500" y="3457575"/>
          <p14:tracePt t="157171" x="4522788" y="3457575"/>
          <p14:tracePt t="157188" x="4529138" y="3457575"/>
          <p14:tracePt t="157204" x="4537075" y="3457575"/>
          <p14:tracePt t="157221" x="4551363" y="3457575"/>
          <p14:tracePt t="157256" x="4557713" y="3457575"/>
          <p14:tracePt t="157272" x="4565650" y="3465513"/>
          <p14:tracePt t="157288" x="4565650" y="3471863"/>
          <p14:tracePt t="157305" x="4572000" y="3471863"/>
          <p14:tracePt t="157305" x="4572000" y="3479800"/>
          <p14:tracePt t="157321" x="4572000" y="3486150"/>
          <p14:tracePt t="157337" x="4572000" y="3494088"/>
          <p14:tracePt t="157354" x="4572000" y="3500438"/>
          <p14:tracePt t="157371" x="4572000" y="3508375"/>
          <p14:tracePt t="157440" x="4572000" y="3514725"/>
          <p14:tracePt t="157456" x="4565650" y="3514725"/>
          <p14:tracePt t="157464" x="4557713" y="3522663"/>
          <p14:tracePt t="157480" x="4551363" y="3522663"/>
          <p14:tracePt t="157504" x="4537075" y="3522663"/>
          <p14:tracePt t="157520" x="4529138" y="3529013"/>
          <p14:tracePt t="157521" x="4514850" y="3529013"/>
          <p14:tracePt t="157538" x="4508500" y="3536950"/>
          <p14:tracePt t="157554" x="4486275" y="3536950"/>
          <p14:tracePt t="157592" x="4479925" y="3536950"/>
          <p14:tracePt t="157594" x="4471988" y="3536950"/>
          <p14:tracePt t="157604" x="4465638" y="3529013"/>
          <p14:tracePt t="157621" x="4451350" y="3522663"/>
          <p14:tracePt t="157637" x="4443413" y="3514725"/>
          <p14:tracePt t="157654" x="4429125" y="3514725"/>
          <p14:tracePt t="157671" x="4429125" y="3500438"/>
          <p14:tracePt t="157687" x="4414838" y="3494088"/>
          <p14:tracePt t="157704" x="4400550" y="3486150"/>
          <p14:tracePt t="157721" x="4386263" y="3471863"/>
          <p14:tracePt t="157737" x="4371975" y="3465513"/>
          <p14:tracePt t="157754" x="4357688" y="3457575"/>
          <p14:tracePt t="157771" x="4337050" y="3443288"/>
          <p14:tracePt t="157787" x="4308475" y="3429000"/>
          <p14:tracePt t="157804" x="4279900" y="3414713"/>
          <p14:tracePt t="157821" x="4251325" y="3408363"/>
          <p14:tracePt t="157837" x="4229100" y="3400425"/>
          <p14:tracePt t="157854" x="4200525" y="3386138"/>
          <p14:tracePt t="157871" x="4186238" y="3379788"/>
          <p14:tracePt t="157888" x="4157663" y="3371850"/>
          <p14:tracePt t="157904" x="4143375" y="3365500"/>
          <p14:tracePt t="157921" x="4129088" y="3365500"/>
          <p14:tracePt t="157937" x="4108450" y="3357563"/>
          <p14:tracePt t="157955" x="4094163" y="3357563"/>
          <p14:tracePt t="157972" x="4079875" y="3357563"/>
          <p14:tracePt t="157988" x="4051300" y="3357563"/>
          <p14:tracePt t="158005" x="4029075" y="3351213"/>
          <p14:tracePt t="158022" x="4008438" y="3351213"/>
          <p14:tracePt t="158039" x="3979863" y="3343275"/>
          <p14:tracePt t="158055" x="3937000" y="3336925"/>
          <p14:tracePt t="158072" x="3908425" y="3336925"/>
          <p14:tracePt t="158088" x="3857625" y="3336925"/>
          <p14:tracePt t="158105" x="3822700" y="3328988"/>
          <p14:tracePt t="158122" x="3794125" y="3328988"/>
          <p14:tracePt t="158138" x="3765550" y="3322638"/>
          <p14:tracePt t="158155" x="3736975" y="3322638"/>
          <p14:tracePt t="158171" x="3700463" y="3314700"/>
          <p14:tracePt t="158188" x="3686175" y="3314700"/>
          <p14:tracePt t="158205" x="3657600" y="3308350"/>
          <p14:tracePt t="158222" x="3629025" y="3300413"/>
          <p14:tracePt t="158238" x="3594100" y="3300413"/>
          <p14:tracePt t="158255" x="3565525" y="3300413"/>
          <p14:tracePt t="158271" x="3529013" y="3300413"/>
          <p14:tracePt t="158288" x="3508375" y="3294063"/>
          <p14:tracePt t="158305" x="3479800" y="3294063"/>
          <p14:tracePt t="158322" x="3451225" y="3286125"/>
          <p14:tracePt t="158338" x="3436938" y="3286125"/>
          <p14:tracePt t="158355" x="3429000" y="3286125"/>
          <p14:tracePt t="158371" x="3414713" y="3286125"/>
          <p14:tracePt t="158388" x="3394075" y="3286125"/>
          <p14:tracePt t="158405" x="3379788" y="3286125"/>
          <p14:tracePt t="158422" x="3365500" y="3286125"/>
          <p14:tracePt t="158438" x="3351213" y="3286125"/>
          <p14:tracePt t="158455" x="3328988" y="3286125"/>
          <p14:tracePt t="158471" x="3314700" y="3286125"/>
          <p14:tracePt t="158488" x="3294063" y="3294063"/>
          <p14:tracePt t="158505" x="3286125" y="3294063"/>
          <p14:tracePt t="158521" x="3279775" y="3300413"/>
          <p14:tracePt t="158745" x="3286125" y="3300413"/>
          <p14:tracePt t="158753" x="3294063" y="3300413"/>
          <p14:tracePt t="158764" x="3308350" y="3300413"/>
          <p14:tracePt t="158771" x="3322638" y="3300413"/>
          <p14:tracePt t="158788" x="3336925" y="3300413"/>
          <p14:tracePt t="158804" x="3343275" y="3294063"/>
          <p14:tracePt t="158822" x="3351213" y="3294063"/>
          <p14:tracePt t="158838" x="3371850" y="3294063"/>
          <p14:tracePt t="158855" x="3379788" y="3294063"/>
          <p14:tracePt t="158871" x="3400425" y="3294063"/>
          <p14:tracePt t="158888" x="3408363" y="3294063"/>
          <p14:tracePt t="158904" x="3422650" y="3286125"/>
          <p14:tracePt t="158922" x="3436938" y="3286125"/>
          <p14:tracePt t="158938" x="3443288" y="3286125"/>
          <p14:tracePt t="158955" x="3465513" y="3286125"/>
          <p14:tracePt t="158971" x="3479800" y="3286125"/>
          <p14:tracePt t="158988" x="3494088" y="3279775"/>
          <p14:tracePt t="159005" x="3508375" y="3279775"/>
          <p14:tracePt t="159021" x="3522663" y="3271838"/>
          <p14:tracePt t="159038" x="3536950" y="3271838"/>
          <p14:tracePt t="159055" x="3551238" y="3271838"/>
          <p14:tracePt t="159071" x="3565525" y="3271838"/>
          <p14:tracePt t="159088" x="3571875" y="3271838"/>
          <p14:tracePt t="159088" x="3579813" y="3271838"/>
          <p14:tracePt t="159105" x="3594100" y="3271838"/>
          <p14:tracePt t="159121" x="3600450" y="3265488"/>
          <p14:tracePt t="159138" x="3614738" y="3265488"/>
          <p14:tracePt t="159154" x="3622675" y="3265488"/>
          <p14:tracePt t="159171" x="3629025" y="3265488"/>
          <p14:tracePt t="159188" x="3636963" y="3265488"/>
          <p14:tracePt t="159204" x="3657600" y="3257550"/>
          <p14:tracePt t="159221" x="3671888" y="3257550"/>
          <p14:tracePt t="159238" x="3694113" y="3257550"/>
          <p14:tracePt t="159255" x="3708400" y="3257550"/>
          <p14:tracePt t="159271" x="3714750" y="3257550"/>
          <p14:tracePt t="159288" x="3722688" y="3257550"/>
          <p14:tracePt t="159304" x="3743325" y="3257550"/>
          <p14:tracePt t="159321" x="3751263" y="3257550"/>
          <p14:tracePt t="159338" x="3771900" y="3265488"/>
          <p14:tracePt t="159355" x="3779838" y="3265488"/>
          <p14:tracePt t="159371" x="3794125" y="3265488"/>
          <p14:tracePt t="159388" x="3808413" y="3265488"/>
          <p14:tracePt t="159404" x="3822700" y="3265488"/>
          <p14:tracePt t="159421" x="3843338" y="3265488"/>
          <p14:tracePt t="159438" x="3865563" y="3265488"/>
          <p14:tracePt t="159455" x="3871913" y="3265488"/>
          <p14:tracePt t="159471" x="3886200" y="3265488"/>
          <p14:tracePt t="159488" x="3900488" y="3271838"/>
          <p14:tracePt t="159504" x="3914775" y="3279775"/>
          <p14:tracePt t="159521" x="3922713" y="3279775"/>
          <p14:tracePt t="159538" x="3937000" y="3279775"/>
          <p14:tracePt t="159554" x="3943350" y="3279775"/>
          <p14:tracePt t="159571" x="3957638" y="3286125"/>
          <p14:tracePt t="159588" x="3965575" y="3286125"/>
          <p14:tracePt t="159604" x="3971925" y="3294063"/>
          <p14:tracePt t="159621" x="3979863" y="3294063"/>
          <p14:tracePt t="159638" x="3986213" y="3300413"/>
          <p14:tracePt t="159654" x="3994150" y="3308350"/>
          <p14:tracePt t="159671" x="4000500" y="3308350"/>
          <p14:tracePt t="159687" x="4008438" y="3314700"/>
          <p14:tracePt t="159704" x="4022725" y="3328988"/>
          <p14:tracePt t="159721" x="4029075" y="3328988"/>
          <p14:tracePt t="159738" x="4037013" y="3336925"/>
          <p14:tracePt t="159754" x="4043363" y="3343275"/>
          <p14:tracePt t="159771" x="4043363" y="3351213"/>
          <p14:tracePt t="159788" x="4057650" y="3365500"/>
          <p14:tracePt t="159804" x="4071938" y="3371850"/>
          <p14:tracePt t="159821" x="4086225" y="3386138"/>
          <p14:tracePt t="159837" x="4094163" y="3386138"/>
          <p14:tracePt t="159854" x="4122738" y="3400425"/>
          <p14:tracePt t="159871" x="4137025" y="3408363"/>
          <p14:tracePt t="159888" x="4165600" y="3408363"/>
          <p14:tracePt t="159904" x="4186238" y="3414713"/>
          <p14:tracePt t="159904" x="4208463" y="3414713"/>
          <p14:tracePt t="159921" x="4237038" y="3422650"/>
          <p14:tracePt t="159937" x="4265613" y="3429000"/>
          <p14:tracePt t="159954" x="4279900" y="3429000"/>
          <p14:tracePt t="159971" x="4308475" y="3436938"/>
          <p14:tracePt t="159987" x="4329113" y="3436938"/>
          <p14:tracePt t="160004" x="4351338" y="3443288"/>
          <p14:tracePt t="160021" x="4371975" y="3451225"/>
          <p14:tracePt t="160038" x="4386263" y="3451225"/>
          <p14:tracePt t="160054" x="4400550" y="3451225"/>
          <p14:tracePt t="160072" x="4422775" y="3457575"/>
          <p14:tracePt t="160087" x="4443413" y="3465513"/>
          <p14:tracePt t="160104" x="4465638" y="3465513"/>
          <p14:tracePt t="160121" x="4479925" y="3471863"/>
          <p14:tracePt t="160138" x="4486275" y="3471863"/>
          <p14:tracePt t="160154" x="4500563" y="3479800"/>
          <p14:tracePt t="160171" x="4522788" y="3479800"/>
          <p14:tracePt t="160187" x="4537075" y="3479800"/>
          <p14:tracePt t="160204" x="4543425" y="3486150"/>
          <p14:tracePt t="160221" x="4551363" y="3486150"/>
          <p14:tracePt t="160237" x="4565650" y="3500438"/>
          <p14:tracePt t="160254" x="4572000" y="3500438"/>
          <p14:tracePt t="160271" x="4579938" y="3500438"/>
          <p14:tracePt t="160287" x="4586288" y="3508375"/>
          <p14:tracePt t="160329" x="4594225" y="3514725"/>
          <p14:tracePt t="160441" x="4600575" y="3514725"/>
          <p14:tracePt t="160473" x="4600575" y="3508375"/>
          <p14:tracePt t="160481" x="4594225" y="3508375"/>
          <p14:tracePt t="160489" x="4586288" y="3508375"/>
          <p14:tracePt t="160497" x="4572000" y="3500438"/>
          <p14:tracePt t="160505" x="4557713" y="3500438"/>
          <p14:tracePt t="160505" x="4551363" y="3494088"/>
          <p14:tracePt t="160521" x="4537075" y="3494088"/>
          <p14:tracePt t="160537" x="4522788" y="3486150"/>
          <p14:tracePt t="160554" x="4508500" y="3486150"/>
          <p14:tracePt t="160571" x="4486275" y="3471863"/>
          <p14:tracePt t="160587" x="4465638" y="3465513"/>
          <p14:tracePt t="160604" x="4437063" y="3465513"/>
          <p14:tracePt t="160620" x="4400550" y="3457575"/>
          <p14:tracePt t="160638" x="4379913" y="3451225"/>
          <p14:tracePt t="160654" x="4351338" y="3436938"/>
          <p14:tracePt t="160671" x="4322763" y="3429000"/>
          <p14:tracePt t="160687" x="4271963" y="3408363"/>
          <p14:tracePt t="160704" x="4229100" y="3400425"/>
          <p14:tracePt t="160720" x="4157663" y="3379788"/>
          <p14:tracePt t="160738" x="4129088" y="3371850"/>
          <p14:tracePt t="160754" x="4094163" y="3365500"/>
          <p14:tracePt t="160770" x="4051300" y="3357563"/>
          <p14:tracePt t="160787" x="4014788" y="3351213"/>
          <p14:tracePt t="160804" x="3971925" y="3343275"/>
          <p14:tracePt t="160821" x="3937000" y="3343275"/>
          <p14:tracePt t="160837" x="3908425" y="3336925"/>
          <p14:tracePt t="160854" x="3879850" y="3336925"/>
          <p14:tracePt t="160870" x="3851275" y="3328988"/>
          <p14:tracePt t="160887" x="3829050" y="3328988"/>
          <p14:tracePt t="160904" x="3800475" y="3322638"/>
          <p14:tracePt t="160921" x="3751263" y="3322638"/>
          <p14:tracePt t="160937" x="3714750" y="3314700"/>
          <p14:tracePt t="160954" x="3686175" y="3308350"/>
          <p14:tracePt t="160970" x="3657600" y="3300413"/>
          <p14:tracePt t="160987" x="3636963" y="3300413"/>
          <p14:tracePt t="161004" x="3614738" y="3300413"/>
          <p14:tracePt t="161020" x="3600450" y="3300413"/>
          <p14:tracePt t="161037" x="3586163" y="3294063"/>
          <p14:tracePt t="161054" x="3565525" y="3294063"/>
          <p14:tracePt t="161071" x="3543300" y="3294063"/>
          <p14:tracePt t="161087" x="3522663" y="3294063"/>
          <p14:tracePt t="161087" x="3508375" y="3294063"/>
          <p14:tracePt t="161105" x="3500438" y="3294063"/>
          <p14:tracePt t="161120" x="3471863" y="3294063"/>
          <p14:tracePt t="161137" x="3451225" y="3294063"/>
          <p14:tracePt t="161154" x="3443288" y="3294063"/>
          <p14:tracePt t="161170" x="3429000" y="3294063"/>
          <p14:tracePt t="161187" x="3422650" y="3300413"/>
          <p14:tracePt t="161204" x="3414713" y="3300413"/>
          <p14:tracePt t="161220" x="3408363" y="3308350"/>
          <p14:tracePt t="161237" x="3400425" y="3308350"/>
          <p14:tracePt t="161273" x="3394075" y="3314700"/>
          <p14:tracePt t="161289" x="3386138" y="3314700"/>
          <p14:tracePt t="161305" x="3371850" y="3322638"/>
          <p14:tracePt t="161320" x="3357563" y="3328988"/>
          <p14:tracePt t="161321" x="3343275" y="3328988"/>
          <p14:tracePt t="161337" x="3328988" y="3336925"/>
          <p14:tracePt t="161354" x="3322638" y="3343275"/>
          <p14:tracePt t="161370" x="3308350" y="3343275"/>
          <p14:tracePt t="161417" x="3300413" y="3343275"/>
          <p14:tracePt t="161769" x="3308350" y="3343275"/>
          <p14:tracePt t="161817" x="3314700" y="3343275"/>
          <p14:tracePt t="161833" x="3322638" y="3343275"/>
          <p14:tracePt t="161865" x="3328988" y="3343275"/>
          <p14:tracePt t="161873" x="3328988" y="3336925"/>
          <p14:tracePt t="161889" x="3343275" y="3328988"/>
          <p14:tracePt t="161905" x="3351213" y="3322638"/>
          <p14:tracePt t="161913" x="3365500" y="3322638"/>
          <p14:tracePt t="161920" x="3386138" y="3300413"/>
          <p14:tracePt t="161937" x="3429000" y="3279775"/>
          <p14:tracePt t="161954" x="3471863" y="3271838"/>
          <p14:tracePt t="161970" x="3494088" y="3265488"/>
          <p14:tracePt t="161987" x="3508375" y="3265488"/>
          <p14:tracePt t="162003" x="3522663" y="3265488"/>
          <p14:tracePt t="162020" x="3529013" y="3265488"/>
          <p14:tracePt t="162037" x="3543300" y="3265488"/>
          <p14:tracePt t="162054" x="3557588" y="3265488"/>
          <p14:tracePt t="162070" x="3586163" y="3265488"/>
          <p14:tracePt t="162087" x="3608388" y="3271838"/>
          <p14:tracePt t="162104" x="3629025" y="3279775"/>
          <p14:tracePt t="162120" x="3657600" y="3286125"/>
          <p14:tracePt t="162137" x="3671888" y="3286125"/>
          <p14:tracePt t="162153" x="3686175" y="3286125"/>
          <p14:tracePt t="162170" x="3694113" y="3286125"/>
          <p14:tracePt t="162186" x="3714750" y="3294063"/>
          <p14:tracePt t="162203" x="3736975" y="3300413"/>
          <p14:tracePt t="162220" x="3751263" y="3300413"/>
          <p14:tracePt t="162237" x="3771900" y="3300413"/>
          <p14:tracePt t="162253" x="3794125" y="3308350"/>
          <p14:tracePt t="162270" x="3814763" y="3314700"/>
          <p14:tracePt t="162287" x="3836988" y="3314700"/>
          <p14:tracePt t="162303" x="3865563" y="3322638"/>
          <p14:tracePt t="162320" x="3908425" y="3328988"/>
          <p14:tracePt t="162337" x="3937000" y="3336925"/>
          <p14:tracePt t="162353" x="3979863" y="3336925"/>
          <p14:tracePt t="162370" x="4014788" y="3343275"/>
          <p14:tracePt t="162387" x="4051300" y="3351213"/>
          <p14:tracePt t="162403" x="4079875" y="3357563"/>
          <p14:tracePt t="162420" x="4114800" y="3357563"/>
          <p14:tracePt t="162436" x="4143375" y="3371850"/>
          <p14:tracePt t="162453" x="4179888" y="3379788"/>
          <p14:tracePt t="162470" x="4208463" y="3379788"/>
          <p14:tracePt t="162487" x="4237038" y="3394075"/>
          <p14:tracePt t="162503" x="4257675" y="3400425"/>
          <p14:tracePt t="162520" x="4271963" y="3400425"/>
          <p14:tracePt t="162536" x="4308475" y="3408363"/>
          <p14:tracePt t="162554" x="4322763" y="3414713"/>
          <p14:tracePt t="162570" x="4337050" y="3414713"/>
          <p14:tracePt t="162586" x="4351338" y="3422650"/>
          <p14:tracePt t="162603" x="4357688" y="3422650"/>
          <p14:tracePt t="162620" x="4379913" y="3429000"/>
          <p14:tracePt t="162637" x="4386263" y="3429000"/>
          <p14:tracePt t="162653" x="4394200" y="3436938"/>
          <p14:tracePt t="162697" x="4400550" y="3436938"/>
          <p14:tracePt t="162729" x="4408488" y="3436938"/>
          <p14:tracePt t="162953" x="4408488" y="3443288"/>
          <p14:tracePt t="162979" x="4408488" y="3451225"/>
          <p14:tracePt t="163873" x="4414838" y="3457575"/>
          <p14:tracePt t="163897" x="4414838" y="3465513"/>
          <p14:tracePt t="163913" x="4422775" y="3471863"/>
          <p14:tracePt t="163985" x="4429125" y="3479800"/>
          <p14:tracePt t="164009" x="4437063" y="3479800"/>
          <p14:tracePt t="164041" x="4443413" y="3479800"/>
          <p14:tracePt t="164073" x="4443413" y="3486150"/>
          <p14:tracePt t="164089" x="4451350" y="3494088"/>
          <p14:tracePt t="164105" x="4457700" y="3494088"/>
          <p14:tracePt t="164112" x="4457700" y="3500438"/>
          <p14:tracePt t="164119" x="4457700" y="3508375"/>
          <p14:tracePt t="164136" x="4465638" y="3514725"/>
          <p14:tracePt t="164153" x="4471988" y="3529013"/>
          <p14:tracePt t="164170" x="4471988" y="3543300"/>
          <p14:tracePt t="164186" x="4479925" y="3557588"/>
          <p14:tracePt t="164203" x="4479925" y="3571875"/>
          <p14:tracePt t="164219" x="4479925" y="3586163"/>
          <p14:tracePt t="164236" x="4486275" y="3594100"/>
          <p14:tracePt t="164252" x="4494213" y="3608388"/>
          <p14:tracePt t="164269" x="4494213" y="3614738"/>
          <p14:tracePt t="164286" x="4494213" y="3636963"/>
          <p14:tracePt t="164303" x="4500563" y="3643313"/>
          <p14:tracePt t="164319" x="4508500" y="3657600"/>
          <p14:tracePt t="164336" x="4508500" y="3665538"/>
          <p14:tracePt t="164352" x="4522788" y="3694113"/>
          <p14:tracePt t="164370" x="4522788" y="3700463"/>
          <p14:tracePt t="164386" x="4529138" y="3714750"/>
          <p14:tracePt t="164402" x="4537075" y="3729038"/>
          <p14:tracePt t="164419" x="4543425" y="3751263"/>
          <p14:tracePt t="164436" x="4551363" y="3765550"/>
          <p14:tracePt t="164452" x="4557713" y="3779838"/>
          <p14:tracePt t="164469" x="4572000" y="3800475"/>
          <p14:tracePt t="164486" x="4579938" y="3814763"/>
          <p14:tracePt t="164502" x="4586288" y="3843338"/>
          <p14:tracePt t="164519" x="4594225" y="3865563"/>
          <p14:tracePt t="164536" x="4600575" y="3886200"/>
          <p14:tracePt t="164536" x="4608513" y="3894138"/>
          <p14:tracePt t="164553" x="4608513" y="3908425"/>
          <p14:tracePt t="164569" x="4608513" y="3922713"/>
          <p14:tracePt t="164586" x="4622800" y="3943350"/>
          <p14:tracePt t="164602" x="4622800" y="3951288"/>
          <p14:tracePt t="164619" x="4629150" y="3965575"/>
          <p14:tracePt t="164636" x="4629150" y="3979863"/>
          <p14:tracePt t="164652" x="4629150" y="3986213"/>
          <p14:tracePt t="164669" x="4637088" y="3994150"/>
          <p14:tracePt t="164686" x="4637088" y="4008438"/>
          <p14:tracePt t="164702" x="4637088" y="4029075"/>
          <p14:tracePt t="164719" x="4643438" y="4037013"/>
          <p14:tracePt t="164736" x="4651375" y="4043363"/>
          <p14:tracePt t="164752" x="4651375" y="4057650"/>
          <p14:tracePt t="164769" x="4657725" y="4071938"/>
          <p14:tracePt t="164786" x="4665663" y="4079875"/>
          <p14:tracePt t="164803" x="4665663" y="4094163"/>
          <p14:tracePt t="164820" x="4672013" y="4108450"/>
          <p14:tracePt t="164836" x="4672013" y="4122738"/>
          <p14:tracePt t="164853" x="4686300" y="4143375"/>
          <p14:tracePt t="164869" x="4694238" y="4157663"/>
          <p14:tracePt t="164886" x="4708525" y="4186238"/>
          <p14:tracePt t="164902" x="4714875" y="4214813"/>
          <p14:tracePt t="164919" x="4729163" y="4237038"/>
          <p14:tracePt t="164936" x="4737100" y="4257675"/>
          <p14:tracePt t="164936" x="4743450" y="4271963"/>
          <p14:tracePt t="164953" x="4751388" y="4294188"/>
          <p14:tracePt t="164969" x="4757738" y="4314825"/>
          <p14:tracePt t="164986" x="4765675" y="4322763"/>
          <p14:tracePt t="165002" x="4772025" y="4337050"/>
          <p14:tracePt t="165019" x="4772025" y="4343400"/>
          <p14:tracePt t="165035" x="4779963" y="4357688"/>
          <p14:tracePt t="165052" x="4779963" y="4365625"/>
          <p14:tracePt t="165069" x="4786313" y="4379913"/>
          <p14:tracePt t="165086" x="4786313" y="4386263"/>
          <p14:tracePt t="165102" x="4794250" y="4394200"/>
          <p14:tracePt t="165119" x="4800600" y="4400550"/>
          <p14:tracePt t="165136" x="4800600" y="4414838"/>
          <p14:tracePt t="165153" x="4808538" y="4422775"/>
          <p14:tracePt t="165169" x="4814888" y="4437063"/>
          <p14:tracePt t="165186" x="4822825" y="4451350"/>
          <p14:tracePt t="165202" x="4829175" y="4457700"/>
          <p14:tracePt t="165219" x="4837113" y="4465638"/>
          <p14:tracePt t="165236" x="4837113" y="4471988"/>
          <p14:tracePt t="165252" x="4843463" y="4486275"/>
          <p14:tracePt t="165269" x="4851400" y="4494213"/>
          <p14:tracePt t="165285" x="4857750" y="4500563"/>
          <p14:tracePt t="165302" x="4857750" y="4508500"/>
          <p14:tracePt t="165337" x="4865688" y="4522788"/>
          <p14:tracePt t="165337" x="4872038" y="4522788"/>
          <p14:tracePt t="165352" x="4872038" y="4529138"/>
          <p14:tracePt t="165369" x="4872038" y="4537075"/>
          <p14:tracePt t="165385" x="4879975" y="4543425"/>
          <p14:tracePt t="165402" x="4879975" y="4551363"/>
          <p14:tracePt t="165419" x="4886325" y="4557713"/>
          <p14:tracePt t="165435" x="4894263" y="4557713"/>
          <p14:tracePt t="165473" x="4894263" y="4565650"/>
          <p14:tracePt t="165489" x="4900613" y="4565650"/>
          <p14:tracePt t="165489" x="4900613" y="4572000"/>
          <p14:tracePt t="165521" x="4914900" y="4579938"/>
          <p14:tracePt t="165561" x="4922838" y="4579938"/>
          <p14:tracePt t="165577" x="4922838" y="4586288"/>
          <p14:tracePt t="165593" x="4929188" y="4586288"/>
          <p14:tracePt t="165617" x="4937125" y="4586288"/>
          <p14:tracePt t="165643" x="4943475" y="4586288"/>
          <p14:tracePt t="165681" x="4951413" y="4594225"/>
          <p14:tracePt t="165689" x="4957763" y="4594225"/>
          <p14:tracePt t="165721" x="4965700" y="4594225"/>
          <p14:tracePt t="165753" x="4979988" y="4594225"/>
          <p14:tracePt t="165785" x="4986338" y="4594225"/>
          <p14:tracePt t="165809" x="4994275" y="4594225"/>
          <p14:tracePt t="165857" x="5000625" y="4594225"/>
          <p14:tracePt t="166089" x="4994275" y="4594225"/>
          <p14:tracePt t="166111" x="4979988" y="4600575"/>
          <p14:tracePt t="166129" x="4972050" y="4600575"/>
          <p14:tracePt t="166145" x="4965700" y="4600575"/>
          <p14:tracePt t="166169" x="4957763" y="4600575"/>
          <p14:tracePt t="166177" x="4951413" y="4600575"/>
          <p14:tracePt t="166177" x="4943475" y="4600575"/>
          <p14:tracePt t="166209" x="4937125" y="4608513"/>
          <p14:tracePt t="166225" x="4922838" y="4608513"/>
          <p14:tracePt t="166236" x="4914900" y="4608513"/>
          <p14:tracePt t="166257" x="4900613" y="4608513"/>
          <p14:tracePt t="166267" x="4894263" y="4614863"/>
          <p14:tracePt t="166285" x="4886325" y="4614863"/>
          <p14:tracePt t="166305" x="4879975" y="4614863"/>
          <p14:tracePt t="166321" x="4872038" y="4614863"/>
          <p14:tracePt t="166345" x="4865688" y="4614863"/>
          <p14:tracePt t="166385" x="4851400" y="4614863"/>
          <p14:tracePt t="166449" x="4843463" y="4614863"/>
          <p14:tracePt t="166681" x="4851400" y="4614863"/>
          <p14:tracePt t="166689" x="4865688" y="4614863"/>
          <p14:tracePt t="166705" x="4872038" y="4614863"/>
          <p14:tracePt t="166718" x="4886325" y="4614863"/>
          <p14:tracePt t="166719" x="4900613" y="4614863"/>
          <p14:tracePt t="166735" x="4908550" y="4614863"/>
          <p14:tracePt t="166751" x="4914900" y="4614863"/>
          <p14:tracePt t="166751" x="4922838" y="4614863"/>
          <p14:tracePt t="166793" x="4937125" y="4614863"/>
          <p14:tracePt t="166832" x="4943475" y="4614863"/>
          <p14:tracePt t="166856" x="4951413" y="4614863"/>
          <p14:tracePt t="167097" x="4943475" y="4614863"/>
          <p14:tracePt t="167103" x="4937125" y="4614863"/>
          <p14:tracePt t="167129" x="4929188" y="4614863"/>
          <p14:tracePt t="167144" x="4922838" y="4614863"/>
          <p14:tracePt t="167161" x="4914900" y="4614863"/>
          <p14:tracePt t="167177" x="4908550" y="4622800"/>
          <p14:tracePt t="167200" x="4900613" y="4622800"/>
          <p14:tracePt t="167217" x="4894263" y="4622800"/>
          <p14:tracePt t="167257" x="4886325" y="4622800"/>
          <p14:tracePt t="167281" x="4879975" y="4622800"/>
          <p14:tracePt t="170640" x="4894263" y="4622800"/>
          <p14:tracePt t="170650" x="4908550" y="4622800"/>
          <p14:tracePt t="170672" x="4914900" y="4622800"/>
          <p14:tracePt t="170680" x="4922838" y="4622800"/>
          <p14:tracePt t="170683" x="4929188" y="4614863"/>
          <p14:tracePt t="170700" x="4937125" y="4614863"/>
          <p14:tracePt t="170717" x="4943475" y="4608513"/>
          <p14:tracePt t="170880" x="4937125" y="4608513"/>
          <p14:tracePt t="170888" x="4922838" y="4608513"/>
          <p14:tracePt t="170896" x="4914900" y="4608513"/>
          <p14:tracePt t="170900" x="4886325" y="4614863"/>
          <p14:tracePt t="170916" x="4865688" y="4614863"/>
          <p14:tracePt t="170933" x="4857750" y="4622800"/>
          <p14:tracePt t="170950" x="4851400" y="4622800"/>
          <p14:tracePt t="171176" x="4851400" y="4614863"/>
          <p14:tracePt t="171193" x="4857750" y="4614863"/>
          <p14:tracePt t="171360" x="4865688" y="4614863"/>
          <p14:tracePt t="171368" x="4879975" y="4608513"/>
          <p14:tracePt t="171383" x="4886325" y="4608513"/>
          <p14:tracePt t="171384" x="4914900" y="4600575"/>
          <p14:tracePt t="171400" x="4951413" y="4600575"/>
          <p14:tracePt t="171417" x="4957763" y="4586288"/>
          <p14:tracePt t="171433" x="4965700" y="4586288"/>
          <p14:tracePt t="171450" x="4972050" y="4586288"/>
          <p14:tracePt t="171466" x="4972050" y="4579938"/>
          <p14:tracePt t="171568" x="4965700" y="4579938"/>
          <p14:tracePt t="171576" x="4951413" y="4579938"/>
          <p14:tracePt t="171584" x="4943475" y="4579938"/>
          <p14:tracePt t="171599" x="4929188" y="4579938"/>
          <p14:tracePt t="171600" x="4914900" y="4586288"/>
          <p14:tracePt t="171616" x="4894263" y="4600575"/>
          <p14:tracePt t="171633" x="4879975" y="4600575"/>
          <p14:tracePt t="171650" x="4865688" y="4608513"/>
          <p14:tracePt t="171666" x="4857750" y="4608513"/>
          <p14:tracePt t="171683" x="4851400" y="4608513"/>
          <p14:tracePt t="171728" x="4843463" y="4608513"/>
          <p14:tracePt t="171744" x="4837113" y="4608513"/>
          <p14:tracePt t="171768" x="4829175" y="4594225"/>
          <p14:tracePt t="171776" x="4822825" y="4594225"/>
          <p14:tracePt t="171784" x="4822825" y="4586288"/>
          <p14:tracePt t="171785" x="4822825" y="4579938"/>
          <p14:tracePt t="171800" x="4808538" y="4543425"/>
          <p14:tracePt t="171816" x="4800600" y="4514850"/>
          <p14:tracePt t="171833" x="4794250" y="4494213"/>
          <p14:tracePt t="171850" x="4786313" y="4457700"/>
          <p14:tracePt t="171866" x="4786313" y="4437063"/>
          <p14:tracePt t="171883" x="4786313" y="4408488"/>
          <p14:tracePt t="171899" x="4786313" y="4386263"/>
          <p14:tracePt t="171916" x="4786313" y="4351338"/>
          <p14:tracePt t="171933" x="4772025" y="4322763"/>
          <p14:tracePt t="171949" x="4772025" y="4286250"/>
          <p14:tracePt t="171966" x="4765675" y="4243388"/>
          <p14:tracePt t="171983" x="4765675" y="4208463"/>
          <p14:tracePt t="172000" x="4757738" y="4179888"/>
          <p14:tracePt t="172000" x="4757738" y="4165600"/>
          <p14:tracePt t="172072" x="4751388" y="4165600"/>
          <p14:tracePt t="172104" x="4737100" y="4171950"/>
          <p14:tracePt t="172112" x="4737100" y="4186238"/>
          <p14:tracePt t="172120" x="4737100" y="4194175"/>
          <p14:tracePt t="172133" x="4737100" y="4208463"/>
          <p14:tracePt t="172133" x="4729163" y="4251325"/>
          <p14:tracePt t="172149" x="4722813" y="4294188"/>
          <p14:tracePt t="172166" x="4722813" y="4329113"/>
          <p14:tracePt t="172183" x="4722813" y="4357688"/>
          <p14:tracePt t="172199" x="4729163" y="4379913"/>
          <p14:tracePt t="172199" x="4729163" y="4386263"/>
          <p14:tracePt t="172216" x="4737100" y="4408488"/>
          <p14:tracePt t="172233" x="4743450" y="4429125"/>
          <p14:tracePt t="172250" x="4765675" y="4451350"/>
          <p14:tracePt t="172266" x="4772025" y="4465638"/>
          <p14:tracePt t="172283" x="4779963" y="4471988"/>
          <p14:tracePt t="172299" x="4786313" y="4479925"/>
          <p14:tracePt t="172316" x="4800600" y="4486275"/>
          <p14:tracePt t="172333" x="4822825" y="4500563"/>
          <p14:tracePt t="172350" x="4837113" y="4500563"/>
          <p14:tracePt t="172366" x="4857750" y="4508500"/>
          <p14:tracePt t="172383" x="4879975" y="4508500"/>
          <p14:tracePt t="172399" x="4908550" y="4508500"/>
          <p14:tracePt t="172416" x="4929188" y="4508500"/>
          <p14:tracePt t="172433" x="4937125" y="4508500"/>
          <p14:tracePt t="172449" x="4951413" y="4500563"/>
          <p14:tracePt t="172466" x="4972050" y="4494213"/>
          <p14:tracePt t="172483" x="4994275" y="4486275"/>
          <p14:tracePt t="172499" x="5014913" y="4471988"/>
          <p14:tracePt t="172516" x="5037138" y="4451350"/>
          <p14:tracePt t="172533" x="5051425" y="4437063"/>
          <p14:tracePt t="172549" x="5065713" y="4414838"/>
          <p14:tracePt t="172566" x="5080000" y="4394200"/>
          <p14:tracePt t="172583" x="5094288" y="4379913"/>
          <p14:tracePt t="172599" x="5100638" y="4357688"/>
          <p14:tracePt t="172616" x="5108575" y="4343400"/>
          <p14:tracePt t="172720" x="5108575" y="4351338"/>
          <p14:tracePt t="172728" x="5108575" y="4365625"/>
          <p14:tracePt t="172736" x="5100638" y="4379913"/>
          <p14:tracePt t="172744" x="5086350" y="4394200"/>
          <p14:tracePt t="172749" x="5065713" y="4451350"/>
          <p14:tracePt t="172766" x="5029200" y="4500563"/>
          <p14:tracePt t="172783" x="5008563" y="4529138"/>
          <p14:tracePt t="172799" x="4986338" y="4551363"/>
          <p14:tracePt t="172799" x="4986338" y="4557713"/>
          <p14:tracePt t="172816" x="4979988" y="4565650"/>
          <p14:tracePt t="172872" x="4965700" y="4565650"/>
          <p14:tracePt t="172888" x="4951413" y="4572000"/>
          <p14:tracePt t="172901" x="4937125" y="4572000"/>
          <p14:tracePt t="172916" x="4922838" y="4572000"/>
          <p14:tracePt t="172916" x="4908550" y="4572000"/>
          <p14:tracePt t="172932" x="4894263" y="4572000"/>
          <p14:tracePt t="172949" x="4872038" y="4565650"/>
          <p14:tracePt t="172966" x="4843463" y="4557713"/>
          <p14:tracePt t="172982" x="4829175" y="4543425"/>
          <p14:tracePt t="172999" x="4814888" y="4537075"/>
          <p14:tracePt t="173016" x="4800600" y="4529138"/>
          <p14:tracePt t="173033" x="4786313" y="4529138"/>
          <p14:tracePt t="173128" x="4779963" y="4529138"/>
          <p14:tracePt t="173224" x="4779963" y="4543425"/>
          <p14:tracePt t="173256" x="4800600" y="4551363"/>
          <p14:tracePt t="173272" x="4814888" y="4551363"/>
          <p14:tracePt t="173281" x="4822825" y="4551363"/>
          <p14:tracePt t="173282" x="4851400" y="4557713"/>
          <p14:tracePt t="173299" x="4879975" y="4557713"/>
          <p14:tracePt t="173316" x="4908550" y="4557713"/>
          <p14:tracePt t="173332" x="4937125" y="4551363"/>
          <p14:tracePt t="173349" x="4965700" y="4537075"/>
          <p14:tracePt t="173366" x="4994275" y="4514850"/>
          <p14:tracePt t="173383" x="5014913" y="4500563"/>
          <p14:tracePt t="173399" x="5029200" y="4471988"/>
          <p14:tracePt t="173399" x="5037138" y="4457700"/>
          <p14:tracePt t="173416" x="5043488" y="4451350"/>
          <p14:tracePt t="173432" x="5065713" y="4422775"/>
          <p14:tracePt t="173449" x="5080000" y="4400550"/>
          <p14:tracePt t="173465" x="5086350" y="4379913"/>
          <p14:tracePt t="173482" x="5094288" y="4365625"/>
          <p14:tracePt t="173499" x="5094288" y="4357688"/>
          <p14:tracePt t="173516" x="5100638" y="4343400"/>
          <p14:tracePt t="173532" x="5108575" y="4322763"/>
          <p14:tracePt t="173568" x="5114925" y="4308475"/>
          <p14:tracePt t="173600" x="5122863" y="4308475"/>
          <p14:tracePt t="173632" x="5129213" y="4300538"/>
          <p14:tracePt t="173648" x="5137150" y="4300538"/>
          <p14:tracePt t="173672" x="5151438" y="4300538"/>
          <p14:tracePt t="173682" x="5157788" y="4300538"/>
          <p14:tracePt t="173691" x="5165725" y="4300538"/>
          <p14:tracePt t="173699" x="5180013" y="4300538"/>
          <p14:tracePt t="173715" x="5194300" y="4300538"/>
          <p14:tracePt t="173732" x="5200650" y="4300538"/>
          <p14:tracePt t="173749" x="5214938" y="4300538"/>
          <p14:tracePt t="173784" x="5222875" y="4300538"/>
          <p14:tracePt t="173785" x="5229225" y="4300538"/>
          <p14:tracePt t="173816" x="5237163" y="4300538"/>
          <p14:tracePt t="173920" x="5237163" y="4308475"/>
          <p14:tracePt t="173941" x="5237163" y="4314825"/>
          <p14:tracePt t="173941" x="5229225" y="4329113"/>
          <p14:tracePt t="173949" x="5208588" y="4351338"/>
          <p14:tracePt t="173965" x="5172075" y="4386263"/>
          <p14:tracePt t="173982" x="5129213" y="4422775"/>
          <p14:tracePt t="173999" x="5094288" y="4451350"/>
          <p14:tracePt t="174016" x="5051425" y="4500563"/>
          <p14:tracePt t="174032" x="5037138" y="4514850"/>
          <p14:tracePt t="174049" x="5022850" y="4522788"/>
          <p14:tracePt t="174088" x="5014913" y="4537075"/>
          <p14:tracePt t="174104" x="5008563" y="4537075"/>
          <p14:tracePt t="174112" x="5008563" y="4543425"/>
          <p14:tracePt t="174120" x="4994275" y="4551363"/>
          <p14:tracePt t="174132" x="4986338" y="4565650"/>
          <p14:tracePt t="174149" x="4972050" y="4572000"/>
          <p14:tracePt t="174166" x="4965700" y="4586288"/>
          <p14:tracePt t="174182" x="4951413" y="4594225"/>
          <p14:tracePt t="174199" x="4943475" y="4600575"/>
          <p14:tracePt t="174215" x="4922838" y="4614863"/>
          <p14:tracePt t="174232" x="4908550" y="4614863"/>
          <p14:tracePt t="174249" x="4894263" y="4614863"/>
          <p14:tracePt t="174265" x="4879975" y="4614863"/>
          <p14:tracePt t="174283" x="4857750" y="4614863"/>
          <p14:tracePt t="174299" x="4851400" y="4614863"/>
          <p14:tracePt t="174316" x="4843463" y="4614863"/>
          <p14:tracePt t="174332" x="4837113" y="4614863"/>
          <p14:tracePt t="174349" x="4829175" y="4614863"/>
          <p14:tracePt t="174504" x="4843463" y="4614863"/>
          <p14:tracePt t="174512" x="4857750" y="4614863"/>
          <p14:tracePt t="174520" x="4865688" y="4608513"/>
          <p14:tracePt t="174528" x="4886325" y="4608513"/>
          <p14:tracePt t="174532" x="4914900" y="4594225"/>
          <p14:tracePt t="174548" x="4943475" y="4579938"/>
          <p14:tracePt t="174565" x="4957763" y="4572000"/>
          <p14:tracePt t="174582" x="4972050" y="4565650"/>
          <p14:tracePt t="174599" x="4986338" y="4551363"/>
          <p14:tracePt t="174615" x="5000625" y="4537075"/>
          <p14:tracePt t="174615" x="5014913" y="4529138"/>
          <p14:tracePt t="174632" x="5029200" y="4508500"/>
          <p14:tracePt t="174649" x="5057775" y="4486275"/>
          <p14:tracePt t="174665" x="5080000" y="4457700"/>
          <p14:tracePt t="174682" x="5108575" y="4422775"/>
          <p14:tracePt t="174698" x="5129213" y="4379913"/>
          <p14:tracePt t="174715" x="5157788" y="4337050"/>
          <p14:tracePt t="174732" x="5180013" y="4300538"/>
          <p14:tracePt t="174748" x="5194300" y="4271963"/>
          <p14:tracePt t="174765" x="5200650" y="4257675"/>
          <p14:tracePt t="174782" x="5200650" y="4237038"/>
          <p14:tracePt t="174798" x="5214938" y="4229100"/>
          <p14:tracePt t="174815" x="5214938" y="4222750"/>
          <p14:tracePt t="174832" x="5222875" y="4214813"/>
          <p14:tracePt t="174849" x="5237163" y="4208463"/>
          <p14:tracePt t="174865" x="5251450" y="4200525"/>
          <p14:tracePt t="174882" x="5257800" y="4200525"/>
          <p14:tracePt t="174898" x="5265738" y="4194175"/>
          <p14:tracePt t="174915" x="5286375" y="4186238"/>
          <p14:tracePt t="174932" x="5294313" y="4179888"/>
          <p14:tracePt t="174948" x="5314950" y="4171950"/>
          <p14:tracePt t="174965" x="5329238" y="4171950"/>
          <p14:tracePt t="174982" x="5351463" y="4171950"/>
          <p14:tracePt t="174998" x="5365750" y="4171950"/>
          <p14:tracePt t="175015" x="5394325" y="4171950"/>
          <p14:tracePt t="175032" x="5457825" y="4186238"/>
          <p14:tracePt t="175049" x="5522913" y="4214813"/>
          <p14:tracePt t="175065" x="5600700" y="4251325"/>
          <p14:tracePt t="175082" x="5665788" y="4286250"/>
          <p14:tracePt t="175099" x="5737225" y="4337050"/>
          <p14:tracePt t="175115" x="5786438" y="4365625"/>
          <p14:tracePt t="175132" x="5815013" y="4394200"/>
          <p14:tracePt t="175148" x="5829300" y="4408488"/>
          <p14:tracePt t="175165" x="5837238" y="4422775"/>
          <p14:tracePt t="175182" x="5851525" y="4437063"/>
          <p14:tracePt t="175199" x="5851525" y="4443413"/>
          <p14:tracePt t="175215" x="5857875" y="4457700"/>
          <p14:tracePt t="175215" x="5857875" y="4465638"/>
          <p14:tracePt t="175232" x="5857875" y="4486275"/>
          <p14:tracePt t="175248" x="5865813" y="4500563"/>
          <p14:tracePt t="175265" x="5872163" y="4529138"/>
          <p14:tracePt t="175282" x="5880100" y="4551363"/>
          <p14:tracePt t="175298" x="5886450" y="4572000"/>
          <p14:tracePt t="175315" x="5900738" y="4600575"/>
          <p14:tracePt t="175332" x="5908675" y="4622800"/>
          <p14:tracePt t="175348" x="5929313" y="4651375"/>
          <p14:tracePt t="175365" x="5951538" y="4679950"/>
          <p14:tracePt t="175382" x="5980113" y="4700588"/>
          <p14:tracePt t="175398" x="6008688" y="4722813"/>
          <p14:tracePt t="175415" x="6043613" y="4743450"/>
          <p14:tracePt t="175432" x="6100763" y="4765675"/>
          <p14:tracePt t="175450" x="6122988" y="4779963"/>
          <p14:tracePt t="175466" x="6143625" y="4786313"/>
          <p14:tracePt t="175482" x="6172200" y="4794250"/>
          <p14:tracePt t="175499" x="6194425" y="4800600"/>
          <p14:tracePt t="175516" x="6223000" y="4808538"/>
          <p14:tracePt t="175532" x="6251575" y="4808538"/>
          <p14:tracePt t="175549" x="6286500" y="4814888"/>
          <p14:tracePt t="175566" x="6308725" y="4814888"/>
          <p14:tracePt t="175582" x="6329363" y="4814888"/>
          <p14:tracePt t="175599" x="6351588" y="4808538"/>
          <p14:tracePt t="175616" x="6372225" y="4808538"/>
          <p14:tracePt t="175633" x="6394450" y="4800600"/>
          <p14:tracePt t="175649" x="6400800" y="4800600"/>
          <p14:tracePt t="175666" x="6408738" y="4800600"/>
          <p14:tracePt t="175682" x="6415088" y="4800600"/>
          <p14:tracePt t="175699" x="6423025" y="4800600"/>
          <p14:tracePt t="175833" x="6429375" y="4800600"/>
          <p14:tracePt t="176105" x="6423025" y="4800600"/>
          <p14:tracePt t="176113" x="6408738" y="4800600"/>
          <p14:tracePt t="176116" x="6386513" y="4779963"/>
          <p14:tracePt t="176133" x="6357938" y="4757738"/>
          <p14:tracePt t="176149" x="6329363" y="4729163"/>
          <p14:tracePt t="176201" x="6329363" y="4714875"/>
          <p14:tracePt t="176753" x="6329363" y="4700588"/>
          <p14:tracePt t="176769" x="6329363" y="4694238"/>
          <p14:tracePt t="176785" x="6329363" y="4679950"/>
          <p14:tracePt t="176801" x="6329363" y="4672013"/>
          <p14:tracePt t="176815" x="6329363" y="4665663"/>
          <p14:tracePt t="176817" x="6329363" y="4651375"/>
          <p14:tracePt t="176832" x="6323013" y="4629150"/>
          <p14:tracePt t="176849" x="6323013" y="4600575"/>
          <p14:tracePt t="176866" x="6315075" y="4586288"/>
          <p14:tracePt t="176882" x="6315075" y="4551363"/>
          <p14:tracePt t="176899" x="6315075" y="4522788"/>
          <p14:tracePt t="176916" x="6308725" y="4479925"/>
          <p14:tracePt t="176932" x="6300788" y="4414838"/>
          <p14:tracePt t="176949" x="6294438" y="4343400"/>
          <p14:tracePt t="176965" x="6294438" y="4265613"/>
          <p14:tracePt t="176982" x="6286500" y="4171950"/>
          <p14:tracePt t="176998" x="6286500" y="4094163"/>
          <p14:tracePt t="177016" x="6286500" y="4014788"/>
          <p14:tracePt t="177032" x="6286500" y="3943350"/>
          <p14:tracePt t="177032" x="6286500" y="3894138"/>
          <p14:tracePt t="177049" x="6286500" y="3822700"/>
          <p14:tracePt t="177065" x="6300788" y="3751263"/>
          <p14:tracePt t="177082" x="6315075" y="3700463"/>
          <p14:tracePt t="177098" x="6323013" y="3651250"/>
          <p14:tracePt t="177115" x="6337300" y="3614738"/>
          <p14:tracePt t="177132" x="6337300" y="3579813"/>
          <p14:tracePt t="177149" x="6351588" y="3557588"/>
          <p14:tracePt t="177165" x="6357938" y="3543300"/>
          <p14:tracePt t="177182" x="6357938" y="3536950"/>
          <p14:tracePt t="177199" x="6357938" y="3529013"/>
          <p14:tracePt t="177215" x="6365875" y="3522663"/>
          <p14:tracePt t="177232" x="6365875" y="3508375"/>
          <p14:tracePt t="177248" x="6372225" y="3486150"/>
          <p14:tracePt t="177265" x="6380163" y="3479800"/>
          <p14:tracePt t="177282" x="6386513" y="3465513"/>
          <p14:tracePt t="177298" x="6386513" y="3451225"/>
          <p14:tracePt t="177316" x="6394450" y="3443288"/>
          <p14:tracePt t="177332" x="6394450" y="3436938"/>
          <p14:tracePt t="177348" x="6394450" y="3429000"/>
          <p14:tracePt t="177365" x="6394450" y="3414713"/>
          <p14:tracePt t="177382" x="6400800" y="3414713"/>
          <p14:tracePt t="177398" x="6400800" y="3408363"/>
          <p14:tracePt t="177441" x="6400800" y="3394075"/>
          <p14:tracePt t="177825" x="6408738" y="3394075"/>
          <p14:tracePt t="177897" x="6415088" y="3386138"/>
          <p14:tracePt t="178617" x="6408738" y="3386138"/>
          <p14:tracePt t="178833" x="6400800" y="3386138"/>
          <p14:tracePt t="178833"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3"/>
          <p:cNvSpPr txBox="1">
            <a:spLocks noChangeArrowheads="1"/>
          </p:cNvSpPr>
          <p:nvPr/>
        </p:nvSpPr>
        <p:spPr bwMode="auto">
          <a:xfrm>
            <a:off x="0" y="209550"/>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a:latin typeface="Calibri" panose="020F0502020204030204" pitchFamily="34" charset="0"/>
                <a:cs typeface="Calibri" panose="020F0502020204030204" pitchFamily="34" charset="0"/>
              </a:rPr>
              <a:t>SPEKTRUM ODRAZIVOSTI</a:t>
            </a:r>
          </a:p>
        </p:txBody>
      </p:sp>
      <p:pic>
        <p:nvPicPr>
          <p:cNvPr id="5122" name="Picture 2" descr="How the Optical Properties of Leaves Modify the Absorption and Scattering  of Energy and Enhance Leaf Functionality | Springe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893" y="5043530"/>
            <a:ext cx="2318864" cy="181447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rotWithShape="1">
          <a:blip r:embed="rId4"/>
          <a:srcRect l="31766" t="25657" r="32481" b="30300"/>
          <a:stretch/>
        </p:blipFill>
        <p:spPr>
          <a:xfrm>
            <a:off x="130021" y="825103"/>
            <a:ext cx="7009872" cy="5181043"/>
          </a:xfrm>
          <a:prstGeom prst="rect">
            <a:avLst/>
          </a:prstGeom>
        </p:spPr>
      </p:pic>
      <p:sp>
        <p:nvSpPr>
          <p:cNvPr id="2" name="Obdélník 1"/>
          <p:cNvSpPr/>
          <p:nvPr/>
        </p:nvSpPr>
        <p:spPr>
          <a:xfrm>
            <a:off x="130021" y="6150356"/>
            <a:ext cx="8109735" cy="461665"/>
          </a:xfrm>
          <a:prstGeom prst="rect">
            <a:avLst/>
          </a:prstGeom>
        </p:spPr>
        <p:txBody>
          <a:bodyPr wrap="square">
            <a:spAutoFit/>
          </a:bodyPr>
          <a:lstStyle/>
          <a:p>
            <a:r>
              <a:rPr lang="en-US" sz="1200" dirty="0" err="1"/>
              <a:t>Serbin</a:t>
            </a:r>
            <a:r>
              <a:rPr lang="en-US" sz="1200" dirty="0"/>
              <a:t> and Townsend</a:t>
            </a:r>
            <a:r>
              <a:rPr lang="cs-CZ" sz="1200" dirty="0"/>
              <a:t> 2020,</a:t>
            </a:r>
          </a:p>
          <a:p>
            <a:r>
              <a:rPr lang="cs-CZ" sz="1200" dirty="0"/>
              <a:t>In: </a:t>
            </a:r>
            <a:r>
              <a:rPr lang="en-US" sz="1200" dirty="0"/>
              <a:t>Remote</a:t>
            </a:r>
            <a:r>
              <a:rPr lang="cs-CZ" sz="1200" dirty="0"/>
              <a:t> </a:t>
            </a:r>
            <a:r>
              <a:rPr lang="en-US" sz="1200" dirty="0" smtClean="0"/>
              <a:t>Sensing</a:t>
            </a:r>
            <a:r>
              <a:rPr lang="cs-CZ" sz="1200" dirty="0" smtClean="0"/>
              <a:t> </a:t>
            </a:r>
            <a:r>
              <a:rPr lang="en-US" sz="1200" dirty="0" smtClean="0"/>
              <a:t>of </a:t>
            </a:r>
            <a:r>
              <a:rPr lang="en-US" sz="1200" dirty="0"/>
              <a:t>Plant Biodiversity</a:t>
            </a:r>
            <a:r>
              <a:rPr lang="cs-CZ" sz="1200" dirty="0"/>
              <a:t> (</a:t>
            </a:r>
            <a:r>
              <a:rPr lang="cs-CZ" sz="1200" dirty="0" err="1"/>
              <a:t>Springer</a:t>
            </a:r>
            <a:r>
              <a:rPr lang="cs-CZ" sz="1200" dirty="0"/>
              <a:t>)</a:t>
            </a:r>
            <a:r>
              <a:rPr lang="en-US" sz="1200" dirty="0"/>
              <a:t> </a:t>
            </a:r>
            <a:endParaRPr lang="cs-CZ" sz="1200" dirty="0"/>
          </a:p>
        </p:txBody>
      </p:sp>
      <p:pic>
        <p:nvPicPr>
          <p:cNvPr id="7" name="Picture 2" descr="NDV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251" y="1086521"/>
            <a:ext cx="4863622" cy="22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JI Inspire a multispektrální senzor Parrot Sequoia"/>
          <p:cNvPicPr>
            <a:picLocks noChangeAspect="1" noChangeArrowheads="1"/>
          </p:cNvPicPr>
          <p:nvPr/>
        </p:nvPicPr>
        <p:blipFill rotWithShape="1">
          <a:blip r:embed="rId6">
            <a:extLst>
              <a:ext uri="{28A0092B-C50C-407E-A947-70E740481C1C}">
                <a14:useLocalDpi xmlns:a14="http://schemas.microsoft.com/office/drawing/2010/main" val="0"/>
              </a:ext>
            </a:extLst>
          </a:blip>
          <a:srcRect l="3300" r="4396"/>
          <a:stretch/>
        </p:blipFill>
        <p:spPr bwMode="auto">
          <a:xfrm>
            <a:off x="9585062" y="5149013"/>
            <a:ext cx="2336363" cy="14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Nsen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2350" y="3430262"/>
            <a:ext cx="3950462" cy="156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882641"/>
      </p:ext>
    </p:extLst>
  </p:cSld>
  <p:clrMapOvr>
    <a:masterClrMapping/>
  </p:clrMapOvr>
  <mc:AlternateContent xmlns:mc="http://schemas.openxmlformats.org/markup-compatibility/2006" xmlns:p14="http://schemas.microsoft.com/office/powerpoint/2010/main">
    <mc:Choice Requires="p14">
      <p:transition spd="slow" p14:dur="2000" advTm="181952"/>
    </mc:Choice>
    <mc:Fallback xmlns="">
      <p:transition spd="slow" advTm="181952"/>
    </mc:Fallback>
  </mc:AlternateContent>
  <p:timing>
    <p:tnLst>
      <p:par>
        <p:cTn id="1" dur="indefinite" restart="never" nodeType="tmRoot"/>
      </p:par>
    </p:tnLst>
  </p:timing>
  <p:extLst mod="1">
    <p:ext uri="{3A86A75C-4F4B-4683-9AE1-C65F6400EC91}">
      <p14:laserTraceLst xmlns:p14="http://schemas.microsoft.com/office/powerpoint/2010/main">
        <p14:tracePtLst>
          <p14:tracePt t="52728" x="2428875" y="4972050"/>
          <p14:tracePt t="53945" x="2436813" y="4972050"/>
          <p14:tracePt t="53965" x="2443163" y="4965700"/>
          <p14:tracePt t="54009" x="2451100" y="4965700"/>
          <p14:tracePt t="54089" x="2457450" y="4965700"/>
          <p14:tracePt t="54113" x="2465388" y="4957763"/>
          <p14:tracePt t="54145" x="2471738" y="4957763"/>
          <p14:tracePt t="54185" x="2479675" y="4957763"/>
          <p14:tracePt t="54201" x="2486025" y="4957763"/>
          <p14:tracePt t="54217" x="2493963" y="4965700"/>
          <p14:tracePt t="54233" x="2500313" y="4965700"/>
          <p14:tracePt t="54241" x="2508250" y="4965700"/>
          <p14:tracePt t="54257" x="2508250" y="4972050"/>
          <p14:tracePt t="54258" x="2514600" y="4972050"/>
          <p14:tracePt t="54272" x="2522538" y="4986338"/>
          <p14:tracePt t="54289" x="2528888" y="4986338"/>
          <p14:tracePt t="54306" x="2536825" y="4994275"/>
          <p14:tracePt t="54361" x="2543175" y="5000625"/>
          <p14:tracePt t="54385" x="2551113" y="5008563"/>
          <p14:tracePt t="54433" x="2557463" y="5008563"/>
          <p14:tracePt t="54457" x="2557463" y="5014913"/>
          <p14:tracePt t="54481" x="2565400" y="5014913"/>
          <p14:tracePt t="54521" x="2571750" y="5022850"/>
          <p14:tracePt t="54553" x="2579688" y="5022850"/>
          <p14:tracePt t="54609" x="2586038" y="5022850"/>
          <p14:tracePt t="54641" x="2586038" y="5029200"/>
          <p14:tracePt t="54665" x="2593975" y="5029200"/>
          <p14:tracePt t="54689" x="2600325" y="5029200"/>
          <p14:tracePt t="54713" x="2614613" y="5037138"/>
          <p14:tracePt t="54745" x="2622550" y="5037138"/>
          <p14:tracePt t="54793" x="2636838" y="5037138"/>
          <p14:tracePt t="54833" x="2643188" y="5037138"/>
          <p14:tracePt t="54873" x="2651125" y="5037138"/>
          <p14:tracePt t="54889" x="2657475" y="5037138"/>
          <p14:tracePt t="54905" x="2665413" y="5037138"/>
          <p14:tracePt t="54945" x="2671763" y="5037138"/>
          <p14:tracePt t="54969" x="2679700" y="5037138"/>
          <p14:tracePt t="55009" x="2686050" y="5037138"/>
          <p14:tracePt t="55049" x="2693988" y="5037138"/>
          <p14:tracePt t="55073" x="2700338" y="5037138"/>
          <p14:tracePt t="55105" x="2708275" y="5037138"/>
          <p14:tracePt t="55129" x="2714625" y="5037138"/>
          <p14:tracePt t="55137" x="2722563" y="5037138"/>
          <p14:tracePt t="55153" x="2728913" y="5037138"/>
          <p14:tracePt t="55177" x="2736850" y="5043488"/>
          <p14:tracePt t="55193" x="2743200" y="5051425"/>
          <p14:tracePt t="55214" x="2743200" y="5057775"/>
          <p14:tracePt t="55225" x="2751138" y="5057775"/>
          <p14:tracePt t="55241" x="2751138" y="5065713"/>
          <p14:tracePt t="55257" x="2757488" y="5072063"/>
          <p14:tracePt t="55297" x="2771775" y="5080000"/>
          <p14:tracePt t="55313" x="2771775" y="5086350"/>
          <p14:tracePt t="55322" x="2779713" y="5086350"/>
          <p14:tracePt t="55322" x="2786063" y="5094288"/>
          <p14:tracePt t="55338" x="2794000" y="5094288"/>
          <p14:tracePt t="55355" x="2808288" y="5100638"/>
          <p14:tracePt t="55372" x="2814638" y="5108575"/>
          <p14:tracePt t="55388" x="2828925" y="5108575"/>
          <p14:tracePt t="55405" x="2836863" y="5114925"/>
          <p14:tracePt t="55422" x="2851150" y="5114925"/>
          <p14:tracePt t="55438" x="2865438" y="5114925"/>
          <p14:tracePt t="55455" x="2871788" y="5114925"/>
          <p14:tracePt t="55472" x="2886075" y="5114925"/>
          <p14:tracePt t="55488" x="2900363" y="5114925"/>
          <p14:tracePt t="55505" x="2922588" y="5108575"/>
          <p14:tracePt t="55522" x="2943225" y="5094288"/>
          <p14:tracePt t="55539" x="2965450" y="5080000"/>
          <p14:tracePt t="55555" x="2971800" y="5057775"/>
          <p14:tracePt t="55572" x="2986088" y="5037138"/>
          <p14:tracePt t="55588" x="2994025" y="5029200"/>
          <p14:tracePt t="55606" x="3000375" y="5014913"/>
          <p14:tracePt t="55641" x="3008313" y="5000625"/>
          <p14:tracePt t="55705" x="3008313" y="4994275"/>
          <p14:tracePt t="55897" x="3014663" y="4994275"/>
          <p14:tracePt t="55905" x="3014663" y="4986338"/>
          <p14:tracePt t="55929" x="3014663" y="4979988"/>
          <p14:tracePt t="55969" x="3014663" y="4972050"/>
          <p14:tracePt t="55993" x="3022600" y="4972050"/>
          <p14:tracePt t="56001" x="3028950" y="4965700"/>
          <p14:tracePt t="56017" x="3028950" y="4957763"/>
          <p14:tracePt t="56041" x="3028950" y="4951413"/>
          <p14:tracePt t="56057" x="3028950" y="4937125"/>
          <p14:tracePt t="56073" x="3028950" y="4929188"/>
          <p14:tracePt t="56089" x="3028950" y="4922838"/>
          <p14:tracePt t="56089" x="3028950" y="4908550"/>
          <p14:tracePt t="56106" x="3028950" y="4894263"/>
          <p14:tracePt t="56122" x="3036888" y="4886325"/>
          <p14:tracePt t="56138" x="3036888" y="4865688"/>
          <p14:tracePt t="56155" x="3036888" y="4851400"/>
          <p14:tracePt t="56171" x="3036888" y="4829175"/>
          <p14:tracePt t="56188" x="3036888" y="4808538"/>
          <p14:tracePt t="56205" x="3036888" y="4779963"/>
          <p14:tracePt t="56221" x="3036888" y="4751388"/>
          <p14:tracePt t="56238" x="3043238" y="4714875"/>
          <p14:tracePt t="56255" x="3043238" y="4686300"/>
          <p14:tracePt t="56271" x="3043238" y="4643438"/>
          <p14:tracePt t="56288" x="3051175" y="4586288"/>
          <p14:tracePt t="56305" x="3057525" y="4543425"/>
          <p14:tracePt t="56322" x="3065463" y="4500563"/>
          <p14:tracePt t="56338" x="3065463" y="4457700"/>
          <p14:tracePt t="56355" x="3071813" y="4414838"/>
          <p14:tracePt t="56371" x="3071813" y="4365625"/>
          <p14:tracePt t="56388" x="3079750" y="4322763"/>
          <p14:tracePt t="56405" x="3086100" y="4279900"/>
          <p14:tracePt t="56422" x="3094038" y="4243388"/>
          <p14:tracePt t="56438" x="3094038" y="4208463"/>
          <p14:tracePt t="56455" x="3094038" y="4171950"/>
          <p14:tracePt t="56471" x="3108325" y="4143375"/>
          <p14:tracePt t="56488" x="3114675" y="4108450"/>
          <p14:tracePt t="56505" x="3114675" y="4079875"/>
          <p14:tracePt t="56521" x="3122613" y="4051300"/>
          <p14:tracePt t="56538" x="3136900" y="4022725"/>
          <p14:tracePt t="56555" x="3136900" y="3994150"/>
          <p14:tracePt t="56572" x="3143250" y="3971925"/>
          <p14:tracePt t="56588" x="3157538" y="3943350"/>
          <p14:tracePt t="56605" x="3171825" y="3914775"/>
          <p14:tracePt t="56621" x="3179763" y="3871913"/>
          <p14:tracePt t="56638" x="3194050" y="3843338"/>
          <p14:tracePt t="56655" x="3200400" y="3808413"/>
          <p14:tracePt t="56672" x="3214688" y="3779838"/>
          <p14:tracePt t="56688" x="3228975" y="3736975"/>
          <p14:tracePt t="56705" x="3243263" y="3700463"/>
          <p14:tracePt t="56721" x="3243263" y="3671888"/>
          <p14:tracePt t="56738" x="3257550" y="3629025"/>
          <p14:tracePt t="56755" x="3271838" y="3600450"/>
          <p14:tracePt t="56771" x="3286125" y="3565525"/>
          <p14:tracePt t="56788" x="3294063" y="3529013"/>
          <p14:tracePt t="56804" x="3300413" y="3494088"/>
          <p14:tracePt t="56822" x="3308350" y="3457575"/>
          <p14:tracePt t="56838" x="3314700" y="3422650"/>
          <p14:tracePt t="56855" x="3328988" y="3386138"/>
          <p14:tracePt t="56871" x="3336925" y="3351213"/>
          <p14:tracePt t="56888" x="3343275" y="3314700"/>
          <p14:tracePt t="56905" x="3357563" y="3271838"/>
          <p14:tracePt t="56921" x="3371850" y="3236913"/>
          <p14:tracePt t="56938" x="3379788" y="3208338"/>
          <p14:tracePt t="56955" x="3386138" y="3165475"/>
          <p14:tracePt t="56971" x="3408363" y="3143250"/>
          <p14:tracePt t="56988" x="3414713" y="3108325"/>
          <p14:tracePt t="57005" x="3422650" y="3086100"/>
          <p14:tracePt t="57021" x="3436938" y="3057525"/>
          <p14:tracePt t="57038" x="3443288" y="3028950"/>
          <p14:tracePt t="57054" x="3451225" y="3008313"/>
          <p14:tracePt t="57071" x="3457575" y="2994025"/>
          <p14:tracePt t="57088" x="3465513" y="2979738"/>
          <p14:tracePt t="57088" x="3471863" y="2971800"/>
          <p14:tracePt t="57105" x="3471863" y="2957513"/>
          <p14:tracePt t="57145" x="3471863" y="2951163"/>
          <p14:tracePt t="57233" x="3479800" y="2951163"/>
          <p14:tracePt t="57273" x="3486150" y="2951163"/>
          <p14:tracePt t="57281" x="3494088" y="2951163"/>
          <p14:tracePt t="57305" x="3500438" y="2951163"/>
          <p14:tracePt t="57320" x="3508375" y="2951163"/>
          <p14:tracePt t="57337" x="3522663" y="2951163"/>
          <p14:tracePt t="57361" x="3529013" y="2951163"/>
          <p14:tracePt t="57385" x="3543300" y="2951163"/>
          <p14:tracePt t="57413" x="3551238" y="2951163"/>
          <p14:tracePt t="57425" x="3557588" y="2951163"/>
          <p14:tracePt t="57433" x="3565525" y="2951163"/>
          <p14:tracePt t="57443" x="3571875" y="2951163"/>
          <p14:tracePt t="57454" x="3579813" y="2951163"/>
          <p14:tracePt t="57471" x="3594100" y="2951163"/>
          <p14:tracePt t="57488" x="3608388" y="2951163"/>
          <p14:tracePt t="57504" x="3629025" y="2936875"/>
          <p14:tracePt t="57521" x="3643313" y="2928938"/>
          <p14:tracePt t="57538" x="3651250" y="2928938"/>
          <p14:tracePt t="57554" x="3657600" y="2928938"/>
          <p14:tracePt t="57571" x="3671888" y="2922588"/>
          <p14:tracePt t="57588" x="3679825" y="2922588"/>
          <p14:tracePt t="57604" x="3686175" y="2914650"/>
          <p14:tracePt t="57621" x="3700463" y="2908300"/>
          <p14:tracePt t="57638" x="3714750" y="2908300"/>
          <p14:tracePt t="57654" x="3729038" y="2900363"/>
          <p14:tracePt t="57671" x="3736975" y="2900363"/>
          <p14:tracePt t="57687" x="3751263" y="2894013"/>
          <p14:tracePt t="57705" x="3765550" y="2894013"/>
          <p14:tracePt t="57721" x="3779838" y="2894013"/>
          <p14:tracePt t="57738" x="3794125" y="2894013"/>
          <p14:tracePt t="57754" x="3800475" y="2894013"/>
          <p14:tracePt t="57771" x="3814763" y="2894013"/>
          <p14:tracePt t="57788" x="3829050" y="2900363"/>
          <p14:tracePt t="57804" x="3843338" y="2908300"/>
          <p14:tracePt t="57821" x="3865563" y="2908300"/>
          <p14:tracePt t="57837" x="3865563" y="2914650"/>
          <p14:tracePt t="57854" x="3879850" y="2914650"/>
          <p14:tracePt t="57871" x="3886200" y="2914650"/>
          <p14:tracePt t="57888" x="3894138" y="2914650"/>
          <p14:tracePt t="57904" x="3900488" y="2922588"/>
          <p14:tracePt t="57921" x="3908425" y="2922588"/>
          <p14:tracePt t="57961" x="3922713" y="2922588"/>
          <p14:tracePt t="57993" x="3929063" y="2922588"/>
          <p14:tracePt t="58006" x="3937000" y="2922588"/>
          <p14:tracePt t="58025" x="3943350" y="2922588"/>
          <p14:tracePt t="58046" x="3951288" y="2922588"/>
          <p14:tracePt t="58057" x="3957638" y="2922588"/>
          <p14:tracePt t="58081" x="3965575" y="2922588"/>
          <p14:tracePt t="58129" x="3971925" y="2914650"/>
          <p14:tracePt t="58153" x="3979863" y="2914650"/>
          <p14:tracePt t="58177" x="3979863" y="2908300"/>
          <p14:tracePt t="58187" x="3986213" y="2908300"/>
          <p14:tracePt t="58217" x="3986213" y="2900363"/>
          <p14:tracePt t="58265" x="3986213" y="2908300"/>
          <p14:tracePt t="58273" x="3979863" y="2908300"/>
          <p14:tracePt t="58281" x="3971925" y="2922588"/>
          <p14:tracePt t="58288" x="3929063" y="2936875"/>
          <p14:tracePt t="58304" x="3922713" y="2943225"/>
          <p14:tracePt t="58369" x="3914775" y="2943225"/>
          <p14:tracePt t="58577" x="3922713" y="2943225"/>
          <p14:tracePt t="58817" x="3937000" y="2957513"/>
          <p14:tracePt t="58857" x="3937000" y="2965450"/>
          <p14:tracePt t="58865" x="3937000" y="2971800"/>
          <p14:tracePt t="58897" x="3937000" y="2979738"/>
          <p14:tracePt t="58937" x="3937000" y="2986088"/>
          <p14:tracePt t="58953" x="3937000" y="2994025"/>
          <p14:tracePt t="58963" x="3937000" y="3000375"/>
          <p14:tracePt t="58969" x="3937000" y="3008313"/>
          <p14:tracePt t="58969" x="3937000" y="3014663"/>
          <p14:tracePt t="58987" x="3929063" y="3022600"/>
          <p14:tracePt t="58987" x="3929063" y="3043238"/>
          <p14:tracePt t="59004" x="3914775" y="3065463"/>
          <p14:tracePt t="59020" x="3908425" y="3086100"/>
          <p14:tracePt t="59037" x="3900488" y="3108325"/>
          <p14:tracePt t="59054" x="3894138" y="3122613"/>
          <p14:tracePt t="59071" x="3886200" y="3128963"/>
          <p14:tracePt t="59087" x="3871913" y="3143250"/>
          <p14:tracePt t="59104" x="3865563" y="3143250"/>
          <p14:tracePt t="59120" x="3851275" y="3151188"/>
          <p14:tracePt t="59138" x="3822700" y="3157538"/>
          <p14:tracePt t="59154" x="3800475" y="3157538"/>
          <p14:tracePt t="59171" x="3794125" y="3157538"/>
          <p14:tracePt t="59187" x="3786188" y="3157538"/>
          <p14:tracePt t="59204" x="3771900" y="3157538"/>
          <p14:tracePt t="59220" x="3757613" y="3157538"/>
          <p14:tracePt t="59237" x="3736975" y="3151188"/>
          <p14:tracePt t="59254" x="3700463" y="3143250"/>
          <p14:tracePt t="59271" x="3679825" y="3143250"/>
          <p14:tracePt t="59287" x="3651250" y="3136900"/>
          <p14:tracePt t="59304" x="3622675" y="3136900"/>
          <p14:tracePt t="59320" x="3571875" y="3136900"/>
          <p14:tracePt t="59337" x="3543300" y="3136900"/>
          <p14:tracePt t="59354" x="3500438" y="3143250"/>
          <p14:tracePt t="59370" x="3465513" y="3143250"/>
          <p14:tracePt t="59387" x="3436938" y="3151188"/>
          <p14:tracePt t="59403" x="3408363" y="3165475"/>
          <p14:tracePt t="59420" x="3386138" y="3165475"/>
          <p14:tracePt t="59437" x="3371850" y="3165475"/>
          <p14:tracePt t="59454" x="3357563" y="3165475"/>
          <p14:tracePt t="59470" x="3351213" y="3171825"/>
          <p14:tracePt t="59521" x="3343275" y="3171825"/>
          <p14:tracePt t="59561" x="3336925" y="3165475"/>
          <p14:tracePt t="59577" x="3336925" y="3157538"/>
          <p14:tracePt t="59601" x="3336925" y="3143250"/>
          <p14:tracePt t="59617" x="3328988" y="3143250"/>
          <p14:tracePt t="59625" x="3328988" y="3136900"/>
          <p14:tracePt t="59657" x="3328988" y="3128963"/>
          <p14:tracePt t="59689" x="3322638" y="3128963"/>
          <p14:tracePt t="59793" x="3314700" y="3128963"/>
          <p14:tracePt t="59809" x="3308350" y="3128963"/>
          <p14:tracePt t="59833" x="3300413" y="3136900"/>
          <p14:tracePt t="59853" x="3286125" y="3143250"/>
          <p14:tracePt t="59905" x="3279775" y="3143250"/>
          <p14:tracePt t="59929" x="3271838" y="3143250"/>
          <p14:tracePt t="59969" x="3265488" y="3143250"/>
          <p14:tracePt t="59985" x="3257550" y="3136900"/>
          <p14:tracePt t="60001" x="3251200" y="3136900"/>
          <p14:tracePt t="60009" x="3251200" y="3128963"/>
          <p14:tracePt t="60025" x="3243263" y="3128963"/>
          <p14:tracePt t="60041" x="3243263" y="3122613"/>
          <p14:tracePt t="60067" x="3236913" y="3108325"/>
          <p14:tracePt t="60097" x="3228975" y="3108325"/>
          <p14:tracePt t="60121" x="3222625" y="3100388"/>
          <p14:tracePt t="60153" x="3214688" y="3100388"/>
          <p14:tracePt t="60162" x="3208338" y="3100388"/>
          <p14:tracePt t="60162" x="3200400" y="3100388"/>
          <p14:tracePt t="60193" x="3194050" y="3114675"/>
          <p14:tracePt t="60209" x="3186113" y="3122613"/>
          <p14:tracePt t="60217" x="3186113" y="3128963"/>
          <p14:tracePt t="60225" x="3186113" y="3151188"/>
          <p14:tracePt t="60237" x="3186113" y="3157538"/>
          <p14:tracePt t="60273" x="3186113" y="3165475"/>
          <p14:tracePt t="60273" x="3186113" y="3171825"/>
          <p14:tracePt t="60305" x="3186113" y="3179763"/>
          <p14:tracePt t="60769" x="3186113" y="3171825"/>
          <p14:tracePt t="60777" x="3186113" y="3165475"/>
          <p14:tracePt t="60786" x="3186113" y="3157538"/>
          <p14:tracePt t="60787" x="3194050" y="3128963"/>
          <p14:tracePt t="60803" x="3200400" y="3100388"/>
          <p14:tracePt t="60820" x="3222625" y="3079750"/>
          <p14:tracePt t="60836" x="3228975" y="3057525"/>
          <p14:tracePt t="60853" x="3236913" y="3036888"/>
          <p14:tracePt t="60870" x="3243263" y="3028950"/>
          <p14:tracePt t="60886" x="3251200" y="3022600"/>
          <p14:tracePt t="60903" x="3257550" y="3014663"/>
          <p14:tracePt t="61121" x="3257550" y="3022600"/>
          <p14:tracePt t="61129" x="3257550" y="3028950"/>
          <p14:tracePt t="61137" x="3251200" y="3036888"/>
          <p14:tracePt t="61161" x="3251200" y="3043238"/>
          <p14:tracePt t="61257" x="3265488" y="3043238"/>
          <p14:tracePt t="61265" x="3271838" y="3036888"/>
          <p14:tracePt t="61273" x="3286125" y="3036888"/>
          <p14:tracePt t="61281" x="3300413" y="3028950"/>
          <p14:tracePt t="61286" x="3322638" y="3014663"/>
          <p14:tracePt t="61303" x="3336925" y="3008313"/>
          <p14:tracePt t="61319" x="3351213" y="2994025"/>
          <p14:tracePt t="61337" x="3365500" y="2979738"/>
          <p14:tracePt t="61353" x="3371850" y="2965450"/>
          <p14:tracePt t="61370" x="3379788" y="2943225"/>
          <p14:tracePt t="61386" x="3386138" y="2928938"/>
          <p14:tracePt t="61403" x="3394075" y="2914650"/>
          <p14:tracePt t="61420" x="3400425" y="2908300"/>
          <p14:tracePt t="61436" x="3400425" y="2894013"/>
          <p14:tracePt t="61453" x="3408363" y="2886075"/>
          <p14:tracePt t="61469" x="3408363" y="2879725"/>
          <p14:tracePt t="61505" x="3414713" y="2879725"/>
          <p14:tracePt t="61665" x="3414713" y="2871788"/>
          <p14:tracePt t="61681" x="3422650" y="2865438"/>
          <p14:tracePt t="61687" x="3429000" y="2857500"/>
          <p14:tracePt t="61697" x="3429000" y="2851150"/>
          <p14:tracePt t="61703" x="3436938" y="2836863"/>
          <p14:tracePt t="61719" x="3451225" y="2822575"/>
          <p14:tracePt t="61719" x="3457575" y="2808288"/>
          <p14:tracePt t="61736" x="3471863" y="2786063"/>
          <p14:tracePt t="61753" x="3486150" y="2771775"/>
          <p14:tracePt t="61770" x="3500438" y="2757488"/>
          <p14:tracePt t="61786" x="3500438" y="2751138"/>
          <p14:tracePt t="61803" x="3508375" y="2743200"/>
          <p14:tracePt t="61819" x="3514725" y="2736850"/>
          <p14:tracePt t="61857" x="3522663" y="2728913"/>
          <p14:tracePt t="62073" x="3522663" y="2736850"/>
          <p14:tracePt t="62089" x="3514725" y="2743200"/>
          <p14:tracePt t="62112" x="3500438" y="2751138"/>
          <p14:tracePt t="62129" x="3494088" y="2757488"/>
          <p14:tracePt t="62137" x="3486150" y="2765425"/>
          <p14:tracePt t="62161" x="3471863" y="2771775"/>
          <p14:tracePt t="62170" x="3465513" y="2779713"/>
          <p14:tracePt t="62185" x="3465513" y="2786063"/>
          <p14:tracePt t="62186" x="3451225" y="2794000"/>
          <p14:tracePt t="62203" x="3443288" y="2808288"/>
          <p14:tracePt t="62219" x="3429000" y="2828925"/>
          <p14:tracePt t="62236" x="3422650" y="2857500"/>
          <p14:tracePt t="62252" x="3414713" y="2879725"/>
          <p14:tracePt t="62269" x="3408363" y="2894013"/>
          <p14:tracePt t="62286" x="3408363" y="2908300"/>
          <p14:tracePt t="62303" x="3408363" y="2914650"/>
          <p14:tracePt t="62744" x="3414713" y="2914650"/>
          <p14:tracePt t="62752" x="3422650" y="2914650"/>
          <p14:tracePt t="62769" x="3436938" y="2908300"/>
          <p14:tracePt t="62769" x="3436938" y="2900363"/>
          <p14:tracePt t="62786" x="3443288" y="2894013"/>
          <p14:tracePt t="62802" x="3451225" y="2894013"/>
          <p14:tracePt t="62819" x="3451225" y="2886075"/>
          <p14:tracePt t="62968" x="3443288" y="2894013"/>
          <p14:tracePt t="62976" x="3436938" y="2900363"/>
          <p14:tracePt t="62985" x="3429000" y="2908300"/>
          <p14:tracePt t="62986" x="3414713" y="2922588"/>
          <p14:tracePt t="63024" x="3408363" y="2928938"/>
          <p14:tracePt t="63192" x="3400425" y="2928938"/>
          <p14:tracePt t="63216" x="3394075" y="2928938"/>
          <p14:tracePt t="63232" x="3386138" y="2928938"/>
          <p14:tracePt t="63248" x="3379788" y="2928938"/>
          <p14:tracePt t="63264" x="3365500" y="2928938"/>
          <p14:tracePt t="63304" x="3357563" y="2928938"/>
          <p14:tracePt t="63352" x="3351213" y="2936875"/>
          <p14:tracePt t="63384" x="3351213" y="2943225"/>
          <p14:tracePt t="63480" x="3365500" y="2943225"/>
          <p14:tracePt t="63497" x="3371850" y="2943225"/>
          <p14:tracePt t="63504" x="3379788" y="2936875"/>
          <p14:tracePt t="63520" x="3386138" y="2936875"/>
          <p14:tracePt t="63521" x="3386138" y="2928938"/>
          <p14:tracePt t="63535" x="3394075" y="2928938"/>
          <p14:tracePt t="63535" x="3394075" y="2922588"/>
          <p14:tracePt t="63552" x="3400425" y="2914650"/>
          <p14:tracePt t="63856" x="3414713" y="2908300"/>
          <p14:tracePt t="63880" x="3422650" y="2900363"/>
          <p14:tracePt t="63897" x="3429000" y="2894013"/>
          <p14:tracePt t="63920" x="3436938" y="2894013"/>
          <p14:tracePt t="64064" x="3429000" y="2900363"/>
          <p14:tracePt t="64081" x="3429000" y="2914650"/>
          <p14:tracePt t="64088" x="3422650" y="2914650"/>
          <p14:tracePt t="64104" x="3422650" y="2922588"/>
          <p14:tracePt t="64107" x="3414713" y="2922588"/>
          <p14:tracePt t="64118" x="3408363" y="2928938"/>
          <p14:tracePt t="64135" x="3394075" y="2936875"/>
          <p14:tracePt t="64152" x="3386138" y="2943225"/>
          <p14:tracePt t="64168" x="3379788" y="2943225"/>
          <p14:tracePt t="64185" x="3365500" y="2957513"/>
          <p14:tracePt t="64202" x="3351213" y="2971800"/>
          <p14:tracePt t="64219" x="3336925" y="2979738"/>
          <p14:tracePt t="64235" x="3322638" y="2994025"/>
          <p14:tracePt t="64252" x="3314700" y="2994025"/>
          <p14:tracePt t="64269" x="3308350" y="3008313"/>
          <p14:tracePt t="64304" x="3300413" y="3014663"/>
          <p14:tracePt t="64320" x="3294063" y="3014663"/>
          <p14:tracePt t="64336" x="3286125" y="3022600"/>
          <p14:tracePt t="64432" x="3286125" y="3014663"/>
          <p14:tracePt t="64444" x="3294063" y="3008313"/>
          <p14:tracePt t="64448" x="3308350" y="2994025"/>
          <p14:tracePt t="64455" x="3336925" y="2965450"/>
          <p14:tracePt t="64468" x="3357563" y="2943225"/>
          <p14:tracePt t="64485" x="3379788" y="2922588"/>
          <p14:tracePt t="64502" x="3400425" y="2900363"/>
          <p14:tracePt t="64518" x="3408363" y="2879725"/>
          <p14:tracePt t="64535" x="3414713" y="2871788"/>
          <p14:tracePt t="64552" x="3422650" y="2865438"/>
          <p14:tracePt t="65672" x="3429000" y="2865438"/>
          <p14:tracePt t="65680" x="3436938" y="2865438"/>
          <p14:tracePt t="65696" x="3443288" y="2865438"/>
          <p14:tracePt t="65712" x="3457575" y="2865438"/>
          <p14:tracePt t="65728" x="3465513" y="2865438"/>
          <p14:tracePt t="65744" x="3471863" y="2865438"/>
          <p14:tracePt t="65768" x="3479800" y="2865438"/>
          <p14:tracePt t="65800" x="3494088" y="2865438"/>
          <p14:tracePt t="65840" x="3500438" y="2865438"/>
          <p14:tracePt t="65865" x="3508375" y="2871788"/>
          <p14:tracePt t="65872" x="3514725" y="2871788"/>
          <p14:tracePt t="65896" x="3522663" y="2871788"/>
          <p14:tracePt t="65912" x="3529013" y="2871788"/>
          <p14:tracePt t="65928" x="3536950" y="2871788"/>
          <p14:tracePt t="65936" x="3543300" y="2871788"/>
          <p14:tracePt t="65944" x="3551238" y="2871788"/>
          <p14:tracePt t="65952" x="3557588" y="2871788"/>
          <p14:tracePt t="65967" x="3565525" y="2871788"/>
          <p14:tracePt t="65967" x="3571875" y="2871788"/>
          <p14:tracePt t="65984" x="3579813" y="2871788"/>
          <p14:tracePt t="66001" x="3586163" y="2871788"/>
          <p14:tracePt t="66040" x="3600450" y="2871788"/>
          <p14:tracePt t="66080" x="3608388" y="2871788"/>
          <p14:tracePt t="66112" x="3614738" y="2871788"/>
          <p14:tracePt t="66128" x="3622675" y="2871788"/>
          <p14:tracePt t="66152" x="3629025" y="2871788"/>
          <p14:tracePt t="66177" x="3636963" y="2871788"/>
          <p14:tracePt t="66184" x="3643313" y="2871788"/>
          <p14:tracePt t="66203" x="3651250" y="2871788"/>
          <p14:tracePt t="66240" x="3657600" y="2871788"/>
          <p14:tracePt t="66256" x="3665538" y="2871788"/>
          <p14:tracePt t="66280" x="3671888" y="2871788"/>
          <p14:tracePt t="66288" x="3679825" y="2871788"/>
          <p14:tracePt t="66302" x="3686175" y="2871788"/>
          <p14:tracePt t="66321" x="3694113" y="2871788"/>
          <p14:tracePt t="66334" x="3700463" y="2871788"/>
          <p14:tracePt t="66352" x="3708400" y="2871788"/>
          <p14:tracePt t="66368" x="3714750" y="2871788"/>
          <p14:tracePt t="66385" x="3729038" y="2871788"/>
          <p14:tracePt t="66385" x="3736975" y="2871788"/>
          <p14:tracePt t="66424" x="3743325" y="2871788"/>
          <p14:tracePt t="66427" x="3751263" y="2871788"/>
          <p14:tracePt t="66434" x="3757613" y="2871788"/>
          <p14:tracePt t="66451" x="3771900" y="2871788"/>
          <p14:tracePt t="66468" x="3779838" y="2865438"/>
          <p14:tracePt t="66484" x="3786188" y="2865438"/>
          <p14:tracePt t="66501" x="3800475" y="2865438"/>
          <p14:tracePt t="66517" x="3808413" y="2865438"/>
          <p14:tracePt t="66534" x="3814763" y="2865438"/>
          <p14:tracePt t="66551" x="3822700" y="2865438"/>
          <p14:tracePt t="66568" x="3836988" y="2865438"/>
          <p14:tracePt t="66585" x="3851275" y="2865438"/>
          <p14:tracePt t="66601" x="3857625" y="2865438"/>
          <p14:tracePt t="66617" x="3865563" y="2865438"/>
          <p14:tracePt t="66634" x="3871913" y="2865438"/>
          <p14:tracePt t="66672" x="3886200" y="2865438"/>
          <p14:tracePt t="66704" x="3894138" y="2865438"/>
          <p14:tracePt t="66712" x="3900488" y="2865438"/>
          <p14:tracePt t="66744" x="3908425" y="2865438"/>
          <p14:tracePt t="66760" x="3914775" y="2865438"/>
          <p14:tracePt t="66784" x="3922713" y="2865438"/>
          <p14:tracePt t="66800" x="3929063" y="2865438"/>
          <p14:tracePt t="66816" x="3937000" y="2865438"/>
          <p14:tracePt t="66832" x="3943350" y="2865438"/>
          <p14:tracePt t="66856" x="3951288" y="2865438"/>
          <p14:tracePt t="66880" x="3957638" y="2865438"/>
          <p14:tracePt t="66904" x="3965575" y="2865438"/>
          <p14:tracePt t="66920" x="3971925" y="2871788"/>
          <p14:tracePt t="66952" x="3979863" y="2871788"/>
          <p14:tracePt t="66968" x="3986213" y="2871788"/>
          <p14:tracePt t="66984" x="3994150" y="2871788"/>
          <p14:tracePt t="67008" x="4000500" y="2871788"/>
          <p14:tracePt t="67040" x="4008438" y="2879725"/>
          <p14:tracePt t="67048" x="4014788" y="2879725"/>
          <p14:tracePt t="67072" x="4022725" y="2879725"/>
          <p14:tracePt t="67112" x="4037013" y="2879725"/>
          <p14:tracePt t="67144" x="4043363" y="2886075"/>
          <p14:tracePt t="67168" x="4051300" y="2894013"/>
          <p14:tracePt t="67200" x="4051300" y="2900363"/>
          <p14:tracePt t="67224" x="4057650" y="2914650"/>
          <p14:tracePt t="67235" x="4057650" y="2922588"/>
          <p14:tracePt t="67250" x="4057650" y="2928938"/>
          <p14:tracePt t="67251" x="4065588" y="2936875"/>
          <p14:tracePt t="67267" x="4065588" y="2951163"/>
          <p14:tracePt t="67285" x="4065588" y="2965450"/>
          <p14:tracePt t="67300" x="4071938" y="2971800"/>
          <p14:tracePt t="67317" x="4071938" y="2986088"/>
          <p14:tracePt t="67334" x="4071938" y="3008313"/>
          <p14:tracePt t="67351" x="4079875" y="3028950"/>
          <p14:tracePt t="67367" x="4079875" y="3043238"/>
          <p14:tracePt t="67384" x="4086225" y="3065463"/>
          <p14:tracePt t="67401" x="4086225" y="3079750"/>
          <p14:tracePt t="67417" x="4086225" y="3094038"/>
          <p14:tracePt t="67434" x="4094163" y="3108325"/>
          <p14:tracePt t="67450" x="4100513" y="3122613"/>
          <p14:tracePt t="67467" x="4100513" y="3128963"/>
          <p14:tracePt t="67484" x="4108450" y="3143250"/>
          <p14:tracePt t="67501" x="4114800" y="3151188"/>
          <p14:tracePt t="67517" x="4114800" y="3165475"/>
          <p14:tracePt t="67534" x="4122738" y="3171825"/>
          <p14:tracePt t="67550" x="4122738" y="3186113"/>
          <p14:tracePt t="67567" x="4129088" y="3194050"/>
          <p14:tracePt t="67584" x="4137025" y="3200400"/>
          <p14:tracePt t="67601" x="4137025" y="3208338"/>
          <p14:tracePt t="67617" x="4143375" y="3214688"/>
          <p14:tracePt t="67634" x="4151313" y="3228975"/>
          <p14:tracePt t="67651" x="4157663" y="3228975"/>
          <p14:tracePt t="67667" x="4165600" y="3236913"/>
          <p14:tracePt t="67684" x="4171950" y="3243263"/>
          <p14:tracePt t="67700" x="4171950" y="3251200"/>
          <p14:tracePt t="67717" x="4186238" y="3257550"/>
          <p14:tracePt t="67734" x="4194175" y="3265488"/>
          <p14:tracePt t="67750" x="4200525" y="3271838"/>
          <p14:tracePt t="67767" x="4208463" y="3279775"/>
          <p14:tracePt t="67784" x="4214813" y="3286125"/>
          <p14:tracePt t="67800" x="4229100" y="3286125"/>
          <p14:tracePt t="67817" x="4243388" y="3294063"/>
          <p14:tracePt t="67834" x="4243388" y="3300413"/>
          <p14:tracePt t="67850" x="4251325" y="3300413"/>
          <p14:tracePt t="67888" x="4257675" y="3300413"/>
          <p14:tracePt t="67920" x="4265613" y="3300413"/>
          <p14:tracePt t="68008" x="4271963" y="3308350"/>
          <p14:tracePt t="68088" x="4279900" y="3308350"/>
          <p14:tracePt t="68112" x="4279900" y="3314700"/>
          <p14:tracePt t="68128" x="4286250" y="3314700"/>
          <p14:tracePt t="68152" x="4294188" y="3322638"/>
          <p14:tracePt t="68168" x="4300538" y="3322638"/>
          <p14:tracePt t="68192" x="4308475" y="3322638"/>
          <p14:tracePt t="68200" x="4314825" y="3322638"/>
          <p14:tracePt t="68217" x="4322763" y="3322638"/>
          <p14:tracePt t="68217" x="4337050" y="3322638"/>
          <p14:tracePt t="68233" x="4343400" y="3322638"/>
          <p14:tracePt t="68250" x="4351338" y="3328988"/>
          <p14:tracePt t="68267" x="4365625" y="3328988"/>
          <p14:tracePt t="68284" x="4379913" y="3328988"/>
          <p14:tracePt t="68300" x="4386263" y="3328988"/>
          <p14:tracePt t="68317" x="4408488" y="3328988"/>
          <p14:tracePt t="68333" x="4414838" y="3328988"/>
          <p14:tracePt t="68350" x="4422775" y="3328988"/>
          <p14:tracePt t="68367" x="4437063" y="3328988"/>
          <p14:tracePt t="68384" x="4451350" y="3328988"/>
          <p14:tracePt t="68401" x="4457700" y="3328988"/>
          <p14:tracePt t="68417" x="4465638" y="3328988"/>
          <p14:tracePt t="68456" x="4471988" y="3328988"/>
          <p14:tracePt t="68472" x="4479925" y="3328988"/>
          <p14:tracePt t="68488" x="4486275" y="3336925"/>
          <p14:tracePt t="68504" x="4494213" y="3336925"/>
          <p14:tracePt t="68536" x="4508500" y="3336925"/>
          <p14:tracePt t="68584" x="4514850" y="3343275"/>
          <p14:tracePt t="68672" x="4522788" y="3343275"/>
          <p14:tracePt t="68760" x="4529138" y="3343275"/>
          <p14:tracePt t="68897" x="4537075" y="3343275"/>
          <p14:tracePt t="68936" x="4537075" y="3351213"/>
          <p14:tracePt t="68952" x="4543425" y="3351213"/>
          <p14:tracePt t="68976" x="4551363" y="3357563"/>
          <p14:tracePt t="69000" x="4551363" y="3365500"/>
          <p14:tracePt t="69016" x="4557713" y="3371850"/>
          <p14:tracePt t="69032" x="4557713" y="3379788"/>
          <p14:tracePt t="69048" x="4557713" y="3386138"/>
          <p14:tracePt t="69073" x="4557713" y="3394075"/>
          <p14:tracePt t="69088" x="4565650" y="3400425"/>
          <p14:tracePt t="69112" x="4572000" y="3408363"/>
          <p14:tracePt t="69136" x="4572000" y="3414713"/>
          <p14:tracePt t="69168" x="4572000" y="3422650"/>
          <p14:tracePt t="69248" x="4579938" y="3422650"/>
          <p14:tracePt t="69272" x="4572000" y="3436938"/>
          <p14:tracePt t="69280" x="4565650" y="3436938"/>
          <p14:tracePt t="69296" x="4557713" y="3443288"/>
          <p14:tracePt t="69312" x="4551363" y="3443288"/>
          <p14:tracePt t="69408" x="4551363" y="3451225"/>
          <p14:tracePt t="69448" x="4551363" y="3457575"/>
          <p14:tracePt t="69480" x="4551363" y="3471863"/>
          <p14:tracePt t="69496" x="4551363" y="3479800"/>
          <p14:tracePt t="69504" x="4557713" y="3494088"/>
          <p14:tracePt t="69512" x="4557713" y="3500438"/>
          <p14:tracePt t="69520" x="4557713" y="3522663"/>
          <p14:tracePt t="69533" x="4557713" y="3536950"/>
          <p14:tracePt t="69550" x="4557713" y="3551238"/>
          <p14:tracePt t="69567" x="4557713" y="3557588"/>
          <p14:tracePt t="69583" x="4557713" y="3565525"/>
          <p14:tracePt t="69583" x="4557713" y="3571875"/>
          <p14:tracePt t="69600" x="4557713" y="3586163"/>
          <p14:tracePt t="69640" x="4557713" y="3594100"/>
          <p14:tracePt t="69672" x="4565650" y="3608388"/>
          <p14:tracePt t="69704" x="4565650" y="3614738"/>
          <p14:tracePt t="69720" x="4565650" y="3622675"/>
          <p14:tracePt t="69776" x="4565650" y="3629025"/>
          <p14:tracePt t="69792" x="4565650" y="3636963"/>
          <p14:tracePt t="69824" x="4565650" y="3643313"/>
          <p14:tracePt t="69856" x="4565650" y="3651250"/>
          <p14:tracePt t="69880" x="4565650" y="3665538"/>
          <p14:tracePt t="69901" x="4572000" y="3671888"/>
          <p14:tracePt t="69908" x="4572000" y="3679825"/>
          <p14:tracePt t="69916" x="4572000" y="3686175"/>
          <p14:tracePt t="69933" x="4579938" y="3700463"/>
          <p14:tracePt t="69950" x="4579938" y="3708400"/>
          <p14:tracePt t="69966" x="4579938" y="3714750"/>
          <p14:tracePt t="69983" x="4579938" y="3722688"/>
          <p14:tracePt t="70000" x="4586288" y="3736975"/>
          <p14:tracePt t="70016" x="4586288" y="3743325"/>
          <p14:tracePt t="70033" x="4586288" y="3757613"/>
          <p14:tracePt t="70049" x="4586288" y="3765550"/>
          <p14:tracePt t="70066" x="4600575" y="3786188"/>
          <p14:tracePt t="70082" x="4600575" y="3800475"/>
          <p14:tracePt t="70100" x="4600575" y="3808413"/>
          <p14:tracePt t="70116" x="4600575" y="3822700"/>
          <p14:tracePt t="70133" x="4600575" y="3836988"/>
          <p14:tracePt t="70149" x="4608513" y="3843338"/>
          <p14:tracePt t="70166" x="4608513" y="3857625"/>
          <p14:tracePt t="70183" x="4608513" y="3865563"/>
          <p14:tracePt t="70199" x="4614863" y="3886200"/>
          <p14:tracePt t="70216" x="4614863" y="3894138"/>
          <p14:tracePt t="70233" x="4614863" y="3908425"/>
          <p14:tracePt t="70250" x="4622800" y="3922713"/>
          <p14:tracePt t="70266" x="4622800" y="3943350"/>
          <p14:tracePt t="70283" x="4622800" y="3965575"/>
          <p14:tracePt t="70299" x="4622800" y="3986213"/>
          <p14:tracePt t="70317" x="4614863" y="4014788"/>
          <p14:tracePt t="70333" x="4614863" y="4043363"/>
          <p14:tracePt t="70350" x="4608513" y="4079875"/>
          <p14:tracePt t="70366" x="4608513" y="4108450"/>
          <p14:tracePt t="70383" x="4608513" y="4137025"/>
          <p14:tracePt t="70399" x="4600575" y="4179888"/>
          <p14:tracePt t="70416" x="4600575" y="4214813"/>
          <p14:tracePt t="70433" x="4600575" y="4237038"/>
          <p14:tracePt t="70449" x="4600575" y="4265613"/>
          <p14:tracePt t="70466" x="4600575" y="4294188"/>
          <p14:tracePt t="70482" x="4600575" y="4314825"/>
          <p14:tracePt t="70499" x="4600575" y="4337050"/>
          <p14:tracePt t="70516" x="4600575" y="4371975"/>
          <p14:tracePt t="70534" x="4608513" y="4400550"/>
          <p14:tracePt t="70550" x="4614863" y="4429125"/>
          <p14:tracePt t="70567" x="4614863" y="4451350"/>
          <p14:tracePt t="70584" x="4614863" y="4479925"/>
          <p14:tracePt t="70601" x="4622800" y="4494213"/>
          <p14:tracePt t="70601" x="4622800" y="4508500"/>
          <p14:tracePt t="70617" x="4629150" y="4522788"/>
          <p14:tracePt t="70634" x="4629150" y="4529138"/>
          <p14:tracePt t="70650" x="4637088" y="4543425"/>
          <p14:tracePt t="70667" x="4643438" y="4557713"/>
          <p14:tracePt t="70683" x="4643438" y="4572000"/>
          <p14:tracePt t="70700" x="4651375" y="4586288"/>
          <p14:tracePt t="70717" x="4651375" y="4594225"/>
          <p14:tracePt t="70734" x="4657725" y="4600575"/>
          <p14:tracePt t="70750" x="4665663" y="4622800"/>
          <p14:tracePt t="70767" x="4672013" y="4637088"/>
          <p14:tracePt t="70784" x="4679950" y="4643438"/>
          <p14:tracePt t="70800" x="4700588" y="4672013"/>
          <p14:tracePt t="70818" x="4714875" y="4686300"/>
          <p14:tracePt t="70833" x="4722813" y="4700588"/>
          <p14:tracePt t="70850" x="4729163" y="4708525"/>
          <p14:tracePt t="70867" x="4743450" y="4714875"/>
          <p14:tracePt t="70884" x="4751388" y="4722813"/>
          <p14:tracePt t="70900" x="4757738" y="4729163"/>
          <p14:tracePt t="70917" x="4765675" y="4737100"/>
          <p14:tracePt t="70933" x="4786313" y="4751388"/>
          <p14:tracePt t="70950" x="4794250" y="4751388"/>
          <p14:tracePt t="70967" x="4808538" y="4757738"/>
          <p14:tracePt t="70983" x="4814888" y="4765675"/>
          <p14:tracePt t="71000" x="4843463" y="4772025"/>
          <p14:tracePt t="71017" x="4857750" y="4779963"/>
          <p14:tracePt t="71034" x="4872038" y="4779963"/>
          <p14:tracePt t="71050" x="4879975" y="4779963"/>
          <p14:tracePt t="71067" x="4886325" y="4779963"/>
          <p14:tracePt t="71083" x="4894263" y="4779963"/>
          <p14:tracePt t="71100" x="4908550" y="4772025"/>
          <p14:tracePt t="71117" x="4914900" y="4765675"/>
          <p14:tracePt t="71134" x="4922838" y="4757738"/>
          <p14:tracePt t="71150" x="4937125" y="4751388"/>
          <p14:tracePt t="71167" x="4943475" y="4737100"/>
          <p14:tracePt t="71183" x="4957763" y="4714875"/>
          <p14:tracePt t="71200" x="4972050" y="4694238"/>
          <p14:tracePt t="71217" x="4986338" y="4665663"/>
          <p14:tracePt t="71234" x="4994275" y="4643438"/>
          <p14:tracePt t="71250" x="5008563" y="4629150"/>
          <p14:tracePt t="71267" x="5008563" y="4622800"/>
          <p14:tracePt t="71283" x="5022850" y="4600575"/>
          <p14:tracePt t="71300" x="5022850" y="4594225"/>
          <p14:tracePt t="71318" x="5029200" y="4572000"/>
          <p14:tracePt t="71333" x="5037138" y="4557713"/>
          <p14:tracePt t="71350" x="5043488" y="4543425"/>
          <p14:tracePt t="71367" x="5051425" y="4537075"/>
          <p14:tracePt t="71383" x="5057775" y="4522788"/>
          <p14:tracePt t="71400" x="5065713" y="4508500"/>
          <p14:tracePt t="71400" x="5080000" y="4494213"/>
          <p14:tracePt t="71417" x="5094288" y="4471988"/>
          <p14:tracePt t="71433" x="5114925" y="4451350"/>
          <p14:tracePt t="71450" x="5151438" y="4429125"/>
          <p14:tracePt t="71467" x="5180013" y="4408488"/>
          <p14:tracePt t="71483" x="5208588" y="4386263"/>
          <p14:tracePt t="71500" x="5237163" y="4365625"/>
          <p14:tracePt t="71516" x="5257800" y="4343400"/>
          <p14:tracePt t="71533" x="5272088" y="4329113"/>
          <p14:tracePt t="71550" x="5294313" y="4314825"/>
          <p14:tracePt t="71567" x="5300663" y="4308475"/>
          <p14:tracePt t="71583" x="5308600" y="4308475"/>
          <p14:tracePt t="71600" x="5314950" y="4308475"/>
          <p14:tracePt t="71616" x="5329238" y="4300538"/>
          <p14:tracePt t="71634" x="5337175" y="4300538"/>
          <p14:tracePt t="71650" x="5357813" y="4300538"/>
          <p14:tracePt t="71666" x="5372100" y="4294188"/>
          <p14:tracePt t="71683" x="5400675" y="4294188"/>
          <p14:tracePt t="71700" x="5414963" y="4294188"/>
          <p14:tracePt t="71716" x="5429250" y="4294188"/>
          <p14:tracePt t="71733" x="5451475" y="4294188"/>
          <p14:tracePt t="71750" x="5457825" y="4294188"/>
          <p14:tracePt t="71767" x="5472113" y="4294188"/>
          <p14:tracePt t="71783" x="5480050" y="4300538"/>
          <p14:tracePt t="71800" x="5486400" y="4308475"/>
          <p14:tracePt t="71841" x="5494338" y="4308475"/>
          <p14:tracePt t="71857" x="5494338" y="4314825"/>
          <p14:tracePt t="71873" x="5500688" y="4314825"/>
          <p14:tracePt t="71889" x="5508625" y="4322763"/>
          <p14:tracePt t="71905" x="5514975" y="4329113"/>
          <p14:tracePt t="71929" x="5514975" y="4337050"/>
          <p14:tracePt t="71937" x="5522913" y="4337050"/>
          <p14:tracePt t="71953" x="5529263" y="4337050"/>
          <p14:tracePt t="71969" x="5529263" y="4343400"/>
          <p14:tracePt t="72073" x="5537200" y="4343400"/>
          <p14:tracePt t="72092" x="5543550" y="4343400"/>
          <p14:tracePt t="72121" x="5551488" y="4343400"/>
          <p14:tracePt t="72201" x="5543550" y="4343400"/>
          <p14:tracePt t="72209" x="5537200" y="4343400"/>
          <p14:tracePt t="72217" x="5537200" y="4351338"/>
          <p14:tracePt t="72233" x="5529263" y="4357688"/>
          <p14:tracePt t="72234" x="5514975" y="4365625"/>
          <p14:tracePt t="72250" x="5500688" y="4386263"/>
          <p14:tracePt t="72266" x="5486400" y="4400550"/>
          <p14:tracePt t="72283" x="5472113" y="4422775"/>
          <p14:tracePt t="72300" x="5457825" y="4443413"/>
          <p14:tracePt t="72316" x="5443538" y="4465638"/>
          <p14:tracePt t="72334" x="5429250" y="4486275"/>
          <p14:tracePt t="72350" x="5422900" y="4494213"/>
          <p14:tracePt t="72366" x="5408613" y="4500563"/>
          <p14:tracePt t="72383" x="5400675" y="4500563"/>
          <p14:tracePt t="72399" x="5394325" y="4500563"/>
          <p14:tracePt t="72416" x="5365750" y="4500563"/>
          <p14:tracePt t="72433" x="5337175" y="4500563"/>
          <p14:tracePt t="72450" x="5314950" y="4500563"/>
          <p14:tracePt t="72466" x="5294313" y="4500563"/>
          <p14:tracePt t="72483" x="5272088" y="4500563"/>
          <p14:tracePt t="72499" x="5251450" y="4500563"/>
          <p14:tracePt t="72516" x="5222875" y="4500563"/>
          <p14:tracePt t="72533" x="5208588" y="4508500"/>
          <p14:tracePt t="72550" x="5194300" y="4522788"/>
          <p14:tracePt t="72566" x="5172075" y="4537075"/>
          <p14:tracePt t="72583" x="5151438" y="4557713"/>
          <p14:tracePt t="72600" x="5137150" y="4594225"/>
          <p14:tracePt t="72616" x="5094288" y="4651375"/>
          <p14:tracePt t="72633" x="5057775" y="4700588"/>
          <p14:tracePt t="72649" x="5029200" y="4751388"/>
          <p14:tracePt t="72666" x="5000625" y="4779963"/>
          <p14:tracePt t="72683" x="4972050" y="4814888"/>
          <p14:tracePt t="72700" x="4951413" y="4843463"/>
          <p14:tracePt t="72716" x="4929188" y="4857750"/>
          <p14:tracePt t="72733" x="4922838" y="4865688"/>
          <p14:tracePt t="72749" x="4914900" y="4865688"/>
          <p14:tracePt t="72766" x="4908550" y="4872038"/>
          <p14:tracePt t="72783" x="4894263" y="4872038"/>
          <p14:tracePt t="72799" x="4886325" y="4872038"/>
          <p14:tracePt t="72816" x="4872038" y="4872038"/>
          <p14:tracePt t="72857" x="4865688" y="4872038"/>
          <p14:tracePt t="72905" x="4865688" y="4865688"/>
          <p14:tracePt t="72993" x="4857750" y="4865688"/>
          <p14:tracePt t="73137" x="4865688" y="4857750"/>
          <p14:tracePt t="73145" x="4865688" y="4851400"/>
          <p14:tracePt t="73153" x="4879975" y="4843463"/>
          <p14:tracePt t="73166" x="4894263" y="4837113"/>
          <p14:tracePt t="73166" x="4922838" y="4814888"/>
          <p14:tracePt t="73183" x="4937125" y="4794250"/>
          <p14:tracePt t="73200" x="4957763" y="4772025"/>
          <p14:tracePt t="73216" x="4972050" y="4751388"/>
          <p14:tracePt t="73216" x="4972050" y="4743450"/>
          <p14:tracePt t="73233" x="4994275" y="4714875"/>
          <p14:tracePt t="73249" x="5008563" y="4694238"/>
          <p14:tracePt t="73266" x="5029200" y="4665663"/>
          <p14:tracePt t="73282" x="5043488" y="4643438"/>
          <p14:tracePt t="73299" x="5051425" y="4637088"/>
          <p14:tracePt t="73316" x="5065713" y="4622800"/>
          <p14:tracePt t="73332" x="5080000" y="4608513"/>
          <p14:tracePt t="73349" x="5086350" y="4594225"/>
          <p14:tracePt t="73366" x="5094288" y="4579938"/>
          <p14:tracePt t="73401" x="5100638" y="4572000"/>
          <p14:tracePt t="73401" x="5100638" y="4565650"/>
          <p14:tracePt t="73416" x="5114925" y="4557713"/>
          <p14:tracePt t="73432" x="5129213" y="4543425"/>
          <p14:tracePt t="73450" x="5143500" y="4529138"/>
          <p14:tracePt t="73466" x="5157788" y="4522788"/>
          <p14:tracePt t="73483" x="5180013" y="4508500"/>
          <p14:tracePt t="73499" x="5200650" y="4494213"/>
          <p14:tracePt t="73516" x="5222875" y="4479925"/>
          <p14:tracePt t="73532" x="5237163" y="4465638"/>
          <p14:tracePt t="73549" x="5257800" y="4451350"/>
          <p14:tracePt t="73566" x="5280025" y="4437063"/>
          <p14:tracePt t="73582" x="5300663" y="4422775"/>
          <p14:tracePt t="73599" x="5314950" y="4414838"/>
          <p14:tracePt t="73616" x="5337175" y="4394200"/>
          <p14:tracePt t="73632" x="5365750" y="4379913"/>
          <p14:tracePt t="73649" x="5380038" y="4371975"/>
          <p14:tracePt t="73666" x="5400675" y="4365625"/>
          <p14:tracePt t="73682" x="5414963" y="4365625"/>
          <p14:tracePt t="73699" x="5437188" y="4351338"/>
          <p14:tracePt t="73716" x="5451475" y="4351338"/>
          <p14:tracePt t="73733" x="5465763" y="4351338"/>
          <p14:tracePt t="73749" x="5472113" y="4351338"/>
          <p14:tracePt t="73766" x="5480050" y="4351338"/>
          <p14:tracePt t="73782" x="5486400" y="4351338"/>
          <p14:tracePt t="73799" x="5494338" y="4351338"/>
          <p14:tracePt t="73816" x="5508625" y="4351338"/>
          <p14:tracePt t="73832" x="5522913" y="4351338"/>
          <p14:tracePt t="74001" x="5522913" y="4357688"/>
          <p14:tracePt t="74017" x="5522913" y="4365625"/>
          <p14:tracePt t="74025" x="5522913" y="4379913"/>
          <p14:tracePt t="74041" x="5522913" y="4386263"/>
          <p14:tracePt t="74049" x="5522913" y="4408488"/>
          <p14:tracePt t="74058" x="5522913" y="4414838"/>
          <p14:tracePt t="74067" x="5522913" y="4429125"/>
          <p14:tracePt t="74082" x="5522913" y="4437063"/>
          <p14:tracePt t="74099" x="5522913" y="4451350"/>
          <p14:tracePt t="74115" x="5522913" y="4471988"/>
          <p14:tracePt t="74132" x="5522913" y="4486275"/>
          <p14:tracePt t="74149" x="5522913" y="4508500"/>
          <p14:tracePt t="74166" x="5529263" y="4529138"/>
          <p14:tracePt t="74182" x="5537200" y="4551363"/>
          <p14:tracePt t="74199" x="5543550" y="4579938"/>
          <p14:tracePt t="74215" x="5543550" y="4586288"/>
          <p14:tracePt t="74232" x="5543550" y="4600575"/>
          <p14:tracePt t="74249" x="5557838" y="4600575"/>
          <p14:tracePt t="74266" x="5543550" y="4608513"/>
          <p14:tracePt t="74282" x="5451475" y="4608513"/>
          <p14:tracePt t="74633" x="5486400" y="4608513"/>
          <p14:tracePt t="74641" x="5514975" y="4614863"/>
          <p14:tracePt t="74649" x="5537200" y="4614863"/>
          <p14:tracePt t="74657" x="5586413" y="4629150"/>
          <p14:tracePt t="74666" x="5629275" y="4637088"/>
          <p14:tracePt t="74705" x="5637213" y="4643438"/>
          <p14:tracePt t="74721" x="5651500" y="4651375"/>
          <p14:tracePt t="74725" x="5651500" y="4657725"/>
          <p14:tracePt t="74732" x="5665788" y="4665663"/>
          <p14:tracePt t="74749" x="5680075" y="4679950"/>
          <p14:tracePt t="74766" x="5686425" y="4686300"/>
          <p14:tracePt t="74782" x="5694363" y="4700588"/>
          <p14:tracePt t="74799" x="5700713" y="4708525"/>
          <p14:tracePt t="74815" x="5708650" y="4722813"/>
          <p14:tracePt t="74832" x="5715000" y="4751388"/>
          <p14:tracePt t="74849" x="5715000" y="4765675"/>
          <p14:tracePt t="74865" x="5715000" y="4786313"/>
          <p14:tracePt t="74882" x="5722938" y="4808538"/>
          <p14:tracePt t="74899" x="5729288" y="4822825"/>
          <p14:tracePt t="74916" x="5743575" y="4843463"/>
          <p14:tracePt t="74932" x="5751513" y="4865688"/>
          <p14:tracePt t="74949" x="5765800" y="4886325"/>
          <p14:tracePt t="74965" x="5786438" y="4908550"/>
          <p14:tracePt t="74982" x="5815013" y="4922838"/>
          <p14:tracePt t="74998" x="5843588" y="4937125"/>
          <p14:tracePt t="75015" x="5872163" y="4951413"/>
          <p14:tracePt t="75032" x="5908675" y="4965700"/>
          <p14:tracePt t="75049" x="5929313" y="4972050"/>
          <p14:tracePt t="75065" x="5957888" y="4986338"/>
          <p14:tracePt t="75082" x="5980113" y="4994275"/>
          <p14:tracePt t="75098" x="6008688" y="5008563"/>
          <p14:tracePt t="75115" x="6037263" y="5014913"/>
          <p14:tracePt t="75132" x="6051550" y="5029200"/>
          <p14:tracePt t="75148" x="6072188" y="5037138"/>
          <p14:tracePt t="75165" x="6094413" y="5043488"/>
          <p14:tracePt t="75182" x="6122988" y="5051425"/>
          <p14:tracePt t="75199" x="6137275" y="5065713"/>
          <p14:tracePt t="75215" x="6157913" y="5065713"/>
          <p14:tracePt t="75232" x="6172200" y="5072063"/>
          <p14:tracePt t="75248" x="6200775" y="5072063"/>
          <p14:tracePt t="75266" x="6215063" y="5072063"/>
          <p14:tracePt t="75282" x="6223000" y="5072063"/>
          <p14:tracePt t="75298" x="6237288" y="5072063"/>
          <p14:tracePt t="75315" x="6251575" y="5072063"/>
          <p14:tracePt t="75332" x="6265863" y="5065713"/>
          <p14:tracePt t="75348" x="6272213" y="5051425"/>
          <p14:tracePt t="75365" x="6286500" y="5043488"/>
          <p14:tracePt t="75400" x="6294438" y="5037138"/>
          <p14:tracePt t="75415" x="6294438" y="5029200"/>
          <p14:tracePt t="75416" x="6300788" y="5022850"/>
          <p14:tracePt t="75457" x="6308725" y="5008563"/>
          <p14:tracePt t="75473" x="6315075" y="5008563"/>
          <p14:tracePt t="75476" x="6315075" y="4994275"/>
          <p14:tracePt t="75482" x="6329363" y="4986338"/>
          <p14:tracePt t="75498" x="6343650" y="4979988"/>
          <p14:tracePt t="75515" x="6351588" y="4965700"/>
          <p14:tracePt t="75532" x="6365875" y="4951413"/>
          <p14:tracePt t="75549" x="6380163" y="4937125"/>
          <p14:tracePt t="75565" x="6394450" y="4929188"/>
          <p14:tracePt t="75582" x="6400800" y="4922838"/>
          <p14:tracePt t="75598" x="6408738" y="4922838"/>
          <p14:tracePt t="75615" x="6423025" y="4914900"/>
          <p14:tracePt t="75632" x="6437313" y="4908550"/>
          <p14:tracePt t="75648" x="6494463" y="4900613"/>
          <p14:tracePt t="75665" x="6537325" y="4900613"/>
          <p14:tracePt t="75682" x="6580188" y="4894263"/>
          <p14:tracePt t="75699" x="6615113" y="4886325"/>
          <p14:tracePt t="75715" x="6637338" y="4886325"/>
          <p14:tracePt t="75732" x="6651625" y="4879975"/>
          <p14:tracePt t="75748" x="6672263" y="4879975"/>
          <p14:tracePt t="75765" x="6680200" y="4879975"/>
          <p14:tracePt t="75782" x="6694488" y="4879975"/>
          <p14:tracePt t="75798" x="6715125" y="4894263"/>
          <p14:tracePt t="75815" x="6729413" y="4900613"/>
          <p14:tracePt t="75832" x="6751638" y="4914900"/>
          <p14:tracePt t="75848" x="6794500" y="4951413"/>
          <p14:tracePt t="75865" x="6823075" y="4972050"/>
          <p14:tracePt t="75882" x="6851650" y="4979988"/>
          <p14:tracePt t="75899" x="6872288" y="4994275"/>
          <p14:tracePt t="75915" x="6900863" y="5008563"/>
          <p14:tracePt t="75932" x="6929438" y="5022850"/>
          <p14:tracePt t="75949" x="6943725" y="5037138"/>
          <p14:tracePt t="75965" x="6958013" y="5043488"/>
          <p14:tracePt t="75982" x="6972300" y="5057775"/>
          <p14:tracePt t="75998" x="6980238" y="5072063"/>
          <p14:tracePt t="76015" x="6994525" y="5080000"/>
          <p14:tracePt t="76031" x="7008813" y="5086350"/>
          <p14:tracePt t="76031" x="7008813" y="5094288"/>
          <p14:tracePt t="76049" x="7023100" y="5094288"/>
          <p14:tracePt t="76065" x="7029450" y="5100638"/>
          <p14:tracePt t="76082" x="7043738" y="5114925"/>
          <p14:tracePt t="76098" x="7058025" y="5114925"/>
          <p14:tracePt t="76115" x="7080250" y="5114925"/>
          <p14:tracePt t="76131" x="7094538" y="5114925"/>
          <p14:tracePt t="76148" x="7115175" y="5114925"/>
          <p14:tracePt t="76165" x="7129463" y="5114925"/>
          <p14:tracePt t="76181" x="7151688" y="5114925"/>
          <p14:tracePt t="76217" x="7165975" y="5114925"/>
          <p14:tracePt t="76265" x="7172325" y="5114925"/>
          <p14:tracePt t="76282" x="7186613" y="5114925"/>
          <p14:tracePt t="76305" x="7194550" y="5114925"/>
          <p14:tracePt t="76315" x="7200900" y="5114925"/>
          <p14:tracePt t="76321" x="7208838" y="5129213"/>
          <p14:tracePt t="76331" x="7223125" y="5143500"/>
          <p14:tracePt t="76348" x="7237413" y="5165725"/>
          <p14:tracePt t="76365" x="7258050" y="5180013"/>
          <p14:tracePt t="76381" x="7286625" y="5200650"/>
          <p14:tracePt t="76398" x="7315200" y="5214938"/>
          <p14:tracePt t="76415" x="7337425" y="5229225"/>
          <p14:tracePt t="76431" x="7358063" y="5229225"/>
          <p14:tracePt t="76448" x="7386638" y="5237163"/>
          <p14:tracePt t="76465" x="7408863" y="5243513"/>
          <p14:tracePt t="76482" x="7429500" y="5243513"/>
          <p14:tracePt t="76498" x="7458075" y="5243513"/>
          <p14:tracePt t="76515" x="7480300" y="5243513"/>
          <p14:tracePt t="76531" x="7500938" y="5237163"/>
          <p14:tracePt t="76548" x="7508875" y="5229225"/>
          <p14:tracePt t="76565" x="7515225" y="5222875"/>
          <p14:tracePt t="76581" x="7529513" y="5208588"/>
          <p14:tracePt t="76598" x="7543800" y="5200650"/>
          <p14:tracePt t="76615" x="7543800" y="5194300"/>
          <p14:tracePt t="76631" x="7551738" y="5186363"/>
          <p14:tracePt t="76648" x="7558088" y="5180013"/>
          <p14:tracePt t="76665" x="7566025" y="5172075"/>
          <p14:tracePt t="76681" x="7566025" y="5165725"/>
          <p14:tracePt t="76698" x="7572375" y="5151438"/>
          <p14:tracePt t="76745" x="7572375" y="5143500"/>
          <p14:tracePt t="76753" x="7572375" y="5137150"/>
          <p14:tracePt t="76764" x="7580313" y="5137150"/>
          <p14:tracePt t="76793" x="7580313" y="5129213"/>
          <p14:tracePt t="76857" x="7580313" y="5137150"/>
          <p14:tracePt t="76865" x="7580313" y="5143500"/>
          <p14:tracePt t="76873" x="7580313" y="5165725"/>
          <p14:tracePt t="76881" x="7580313" y="5194300"/>
          <p14:tracePt t="76898" x="7580313" y="5208588"/>
          <p14:tracePt t="76898" x="7566025" y="5237163"/>
          <p14:tracePt t="76914" x="7566025" y="5243513"/>
          <p14:tracePt t="76932" x="7558088" y="5251450"/>
          <p14:tracePt t="76948" x="7551738" y="5251450"/>
          <p14:tracePt t="76964" x="7551738" y="5257800"/>
          <p14:tracePt t="76981" x="7543800" y="5257800"/>
          <p14:tracePt t="76998" x="7529513" y="5257800"/>
          <p14:tracePt t="77015" x="7508875" y="5257800"/>
          <p14:tracePt t="77031" x="7486650" y="5257800"/>
          <p14:tracePt t="77048" x="7472363" y="5251450"/>
          <p14:tracePt t="77064" x="7458075" y="5251450"/>
          <p14:tracePt t="77081" x="7451725" y="5251450"/>
          <p14:tracePt t="77098" x="7451725" y="5243513"/>
          <p14:tracePt t="77114" x="7443788" y="5243513"/>
          <p14:tracePt t="77131" x="7437438" y="5243513"/>
          <p14:tracePt t="77148" x="7429500" y="5243513"/>
          <p14:tracePt t="77164" x="7423150" y="5243513"/>
          <p14:tracePt t="77181" x="7415213" y="5243513"/>
          <p14:tracePt t="77198" x="7400925" y="5251450"/>
          <p14:tracePt t="77214" x="7386638" y="5257800"/>
          <p14:tracePt t="77231" x="7380288" y="5257800"/>
          <p14:tracePt t="77248" x="7366000" y="5257800"/>
          <p14:tracePt t="77248" x="7351713" y="5257800"/>
          <p14:tracePt t="77265" x="7337425" y="5257800"/>
          <p14:tracePt t="77281" x="7323138" y="5251450"/>
          <p14:tracePt t="77298" x="7315200" y="5243513"/>
          <p14:tracePt t="77314" x="7308850" y="5243513"/>
          <p14:tracePt t="77331" x="7300913" y="5229225"/>
          <p14:tracePt t="77348" x="7300913" y="5222875"/>
          <p14:tracePt t="77385" x="7294563" y="5208588"/>
          <p14:tracePt t="77425" x="7294563" y="5194300"/>
          <p14:tracePt t="77441" x="7294563" y="5186363"/>
          <p14:tracePt t="77457" x="7300913" y="5172075"/>
          <p14:tracePt t="77465" x="7300913" y="5165725"/>
          <p14:tracePt t="77465" x="7315200" y="5143500"/>
          <p14:tracePt t="77481" x="7323138" y="5129213"/>
          <p14:tracePt t="77497" x="7329488" y="5122863"/>
          <p14:tracePt t="77514" x="7329488" y="5114925"/>
          <p14:tracePt t="77601" x="7329488" y="5129213"/>
          <p14:tracePt t="77609" x="7323138" y="5137150"/>
          <p14:tracePt t="77617" x="7308850" y="5143500"/>
          <p14:tracePt t="77625" x="7294563" y="5157788"/>
          <p14:tracePt t="77633" x="7265988" y="5180013"/>
          <p14:tracePt t="77648" x="7223125" y="5208588"/>
          <p14:tracePt t="77664" x="7208838" y="5214938"/>
          <p14:tracePt t="77681" x="7200900" y="5222875"/>
          <p14:tracePt t="77774" x="7194550" y="5222875"/>
          <p14:tracePt t="77817" x="7186613" y="5222875"/>
          <p14:tracePt t="77833" x="7180263" y="5229225"/>
          <p14:tracePt t="77849" x="7172325" y="5229225"/>
          <p14:tracePt t="77873" x="7165975" y="5237163"/>
          <p14:tracePt t="77969" x="7165975" y="5229225"/>
          <p14:tracePt t="77993" x="7165975" y="5222875"/>
          <p14:tracePt t="78001" x="7165975" y="5214938"/>
          <p14:tracePt t="78017" x="7165975" y="5208588"/>
          <p14:tracePt t="78031" x="7165975" y="5200650"/>
          <p14:tracePt t="78031" x="7158038" y="5194300"/>
          <p14:tracePt t="78048" x="7158038" y="5172075"/>
          <p14:tracePt t="78064" x="7158038" y="5137150"/>
          <p14:tracePt t="78137" x="7158038" y="5129213"/>
          <p14:tracePt t="78273" x="7172325" y="5129213"/>
          <p14:tracePt t="78385" x="7151688" y="5122863"/>
          <p14:tracePt t="78393" x="7072313" y="5122863"/>
          <p14:tracePt t="78401" x="7000875" y="5122863"/>
          <p14:tracePt t="78409" x="6915150" y="5114925"/>
          <p14:tracePt t="78414" x="6751638" y="5100638"/>
          <p14:tracePt t="78431" x="6572250" y="5094288"/>
          <p14:tracePt t="78447" x="6400800" y="5080000"/>
          <p14:tracePt t="78464" x="6172200" y="5043488"/>
          <p14:tracePt t="78481" x="6043613" y="5022850"/>
          <p14:tracePt t="78497" x="5929313" y="5000625"/>
          <p14:tracePt t="78514" x="5822950" y="4972050"/>
          <p14:tracePt t="78530" x="5729288" y="4957763"/>
          <p14:tracePt t="78547" x="5637213" y="4937125"/>
          <p14:tracePt t="78564" x="5565775" y="4922838"/>
          <p14:tracePt t="78581" x="5480050" y="4900613"/>
          <p14:tracePt t="78597" x="5408613" y="4879975"/>
          <p14:tracePt t="78614" x="5357813" y="4857750"/>
          <p14:tracePt t="78630" x="5322888" y="4843463"/>
          <p14:tracePt t="78647" x="5286375" y="4822825"/>
          <p14:tracePt t="78664" x="5214938" y="4786313"/>
          <p14:tracePt t="78681" x="5157788" y="4765675"/>
          <p14:tracePt t="78697" x="5086350" y="4729163"/>
          <p14:tracePt t="78714" x="5014913" y="4694238"/>
          <p14:tracePt t="78730" x="4943475" y="4657725"/>
          <p14:tracePt t="78747" x="4900613" y="4629150"/>
          <p14:tracePt t="78764" x="4886325" y="4614863"/>
          <p14:tracePt t="78780" x="4872038" y="4594225"/>
          <p14:tracePt t="78797" x="4851400" y="4572000"/>
          <p14:tracePt t="78814" x="4837113" y="4551363"/>
          <p14:tracePt t="78831" x="4837113" y="4537075"/>
          <p14:tracePt t="78847" x="4837113" y="4522788"/>
          <p14:tracePt t="78864" x="4837113" y="4514850"/>
          <p14:tracePt t="78880" x="4829175" y="4500563"/>
          <p14:tracePt t="78945" x="4822825" y="4500563"/>
          <p14:tracePt t="78969" x="4822825" y="4508500"/>
          <p14:tracePt t="78977" x="4814888" y="4514850"/>
          <p14:tracePt t="78988" x="4808538" y="4522788"/>
          <p14:tracePt t="78997" x="4808538" y="4537075"/>
          <p14:tracePt t="78997" x="4808538" y="4551363"/>
          <p14:tracePt t="79014" x="4808538" y="4579938"/>
          <p14:tracePt t="79030" x="4808538" y="4608513"/>
          <p14:tracePt t="79047" x="4808538" y="4622800"/>
          <p14:tracePt t="79064" x="4808538" y="4629150"/>
          <p14:tracePt t="79112" x="4822825" y="4637088"/>
          <p14:tracePt t="79129" x="4829175" y="4637088"/>
          <p14:tracePt t="79137" x="4837113" y="4637088"/>
          <p14:tracePt t="79139" x="4857750" y="4637088"/>
          <p14:tracePt t="79147" x="4879975" y="4629150"/>
          <p14:tracePt t="79164" x="4908550" y="4622800"/>
          <p14:tracePt t="79181" x="4922838" y="4614863"/>
          <p14:tracePt t="79197" x="4929188" y="4614863"/>
          <p14:tracePt t="79214" x="4943475" y="4600575"/>
          <p14:tracePt t="79230" x="4951413" y="4594225"/>
          <p14:tracePt t="79247" x="4965700" y="4586288"/>
          <p14:tracePt t="79264" x="4972050" y="4579938"/>
          <p14:tracePt t="79280" x="4979988" y="4572000"/>
          <p14:tracePt t="79297" x="4986338" y="4565650"/>
          <p14:tracePt t="79314" x="5000625" y="4557713"/>
          <p14:tracePt t="79331" x="5008563" y="4557713"/>
          <p14:tracePt t="79347" x="5014913" y="4543425"/>
          <p14:tracePt t="79364" x="5022850" y="4543425"/>
          <p14:tracePt t="79380" x="5029200" y="4543425"/>
          <p14:tracePt t="79397" x="5037138" y="4537075"/>
          <p14:tracePt t="80216" x="5043488" y="4537075"/>
          <p14:tracePt t="80224" x="5051425" y="4537075"/>
          <p14:tracePt t="80232" x="5057775" y="4543425"/>
          <p14:tracePt t="80249" x="5072063" y="4551363"/>
          <p14:tracePt t="80249" x="5086350" y="4551363"/>
          <p14:tracePt t="80263" x="5108575" y="4565650"/>
          <p14:tracePt t="80263" x="5114925" y="4565650"/>
          <p14:tracePt t="80280" x="5137150" y="4586288"/>
          <p14:tracePt t="80297" x="5157788" y="4600575"/>
          <p14:tracePt t="80313" x="5180013" y="4614863"/>
          <p14:tracePt t="80330" x="5214938" y="4643438"/>
          <p14:tracePt t="80346" x="5272088" y="4679950"/>
          <p14:tracePt t="80363" x="5337175" y="4729163"/>
          <p14:tracePt t="80380" x="5386388" y="4772025"/>
          <p14:tracePt t="80397" x="5457825" y="4822825"/>
          <p14:tracePt t="80413" x="5522913" y="4865688"/>
          <p14:tracePt t="80430" x="5580063" y="4886325"/>
          <p14:tracePt t="80447" x="5643563" y="4908550"/>
          <p14:tracePt t="80463" x="5686425" y="4922838"/>
          <p14:tracePt t="80480" x="5743575" y="4922838"/>
          <p14:tracePt t="80497" x="5780088" y="4922838"/>
          <p14:tracePt t="80513" x="5800725" y="4922838"/>
          <p14:tracePt t="80530" x="5815013" y="4914900"/>
          <p14:tracePt t="80546" x="5837238" y="4914900"/>
          <p14:tracePt t="80563" x="5851525" y="4900613"/>
          <p14:tracePt t="80580" x="5865813" y="4894263"/>
          <p14:tracePt t="80596" x="5880100" y="4879975"/>
          <p14:tracePt t="80613" x="5886450" y="4865688"/>
          <p14:tracePt t="80630" x="5894388" y="4857750"/>
          <p14:tracePt t="80646" x="5900738" y="4843463"/>
          <p14:tracePt t="80663" x="5908675" y="4829175"/>
          <p14:tracePt t="80680" x="5922963" y="4814888"/>
          <p14:tracePt t="80696" x="5922963" y="4794250"/>
          <p14:tracePt t="80713" x="5929313" y="4779963"/>
          <p14:tracePt t="80730" x="5929313" y="4765675"/>
          <p14:tracePt t="80746" x="5929313" y="4757738"/>
          <p14:tracePt t="80784" x="5929313" y="4743450"/>
          <p14:tracePt t="80816" x="5937250" y="4737100"/>
          <p14:tracePt t="80841" x="5937250" y="4729163"/>
          <p14:tracePt t="80848" x="5937250" y="4722813"/>
          <p14:tracePt t="80872" x="5937250" y="4708525"/>
          <p14:tracePt t="80896" x="5937250" y="4700588"/>
          <p14:tracePt t="80912" x="5937250" y="4694238"/>
          <p14:tracePt t="80929" x="5937250" y="4686300"/>
          <p14:tracePt t="81024" x="5929313" y="4686300"/>
          <p14:tracePt t="81041" x="5929313" y="4694238"/>
          <p14:tracePt t="81064" x="5929313" y="4700588"/>
          <p14:tracePt t="81072" x="5929313" y="4708525"/>
          <p14:tracePt t="81088" x="5937250" y="4722813"/>
          <p14:tracePt t="81088" x="5943600" y="4737100"/>
          <p14:tracePt t="81096" x="5951538" y="4751388"/>
          <p14:tracePt t="81113" x="5965825" y="4765675"/>
          <p14:tracePt t="81129" x="5972175" y="4786313"/>
          <p14:tracePt t="81146" x="5980113" y="4800600"/>
          <p14:tracePt t="81163" x="5986463" y="4808538"/>
          <p14:tracePt t="81180" x="5994400" y="4814888"/>
          <p14:tracePt t="81196" x="6000750" y="4829175"/>
          <p14:tracePt t="81213" x="6000750" y="4837113"/>
          <p14:tracePt t="81229" x="6008688" y="4843463"/>
          <p14:tracePt t="81246" x="6015038" y="4851400"/>
          <p14:tracePt t="81263" x="6015038" y="4857750"/>
          <p14:tracePt t="81280" x="6022975" y="4872038"/>
          <p14:tracePt t="81296" x="6037263" y="4879975"/>
          <p14:tracePt t="81313" x="6057900" y="4900613"/>
          <p14:tracePt t="81329" x="6080125" y="4914900"/>
          <p14:tracePt t="81346" x="6108700" y="4922838"/>
          <p14:tracePt t="81363" x="6137275" y="4937125"/>
          <p14:tracePt t="81379" x="6151563" y="4937125"/>
          <p14:tracePt t="81396" x="6180138" y="4937125"/>
          <p14:tracePt t="81413" x="6200775" y="4937125"/>
          <p14:tracePt t="81430" x="6229350" y="4937125"/>
          <p14:tracePt t="81446" x="6251575" y="4937125"/>
          <p14:tracePt t="81463" x="6272213" y="4929188"/>
          <p14:tracePt t="81479" x="6300788" y="4914900"/>
          <p14:tracePt t="81479" x="6315075" y="4908550"/>
          <p14:tracePt t="81496" x="6337300" y="4886325"/>
          <p14:tracePt t="81513" x="6357938" y="4865688"/>
          <p14:tracePt t="81529" x="6386513" y="4843463"/>
          <p14:tracePt t="81546" x="6408738" y="4829175"/>
          <p14:tracePt t="81563" x="6423025" y="4814888"/>
          <p14:tracePt t="81579" x="6437313" y="4808538"/>
          <p14:tracePt t="81596" x="6451600" y="4808538"/>
          <p14:tracePt t="81613" x="6472238" y="4808538"/>
          <p14:tracePt t="81629" x="6486525" y="4808538"/>
          <p14:tracePt t="81646" x="6523038" y="4808538"/>
          <p14:tracePt t="81663" x="6543675" y="4808538"/>
          <p14:tracePt t="81679" x="6586538" y="4814888"/>
          <p14:tracePt t="81696" x="6623050" y="4829175"/>
          <p14:tracePt t="81713" x="6657975" y="4829175"/>
          <p14:tracePt t="81729" x="6686550" y="4843463"/>
          <p14:tracePt t="81746" x="6700838" y="4843463"/>
          <p14:tracePt t="81763" x="6715125" y="4843463"/>
          <p14:tracePt t="81779" x="6723063" y="4843463"/>
          <p14:tracePt t="81796" x="6729413" y="4843463"/>
          <p14:tracePt t="81848" x="6737350" y="4843463"/>
          <p14:tracePt t="81873" x="6743700" y="4837113"/>
          <p14:tracePt t="81880" x="6751638" y="4829175"/>
          <p14:tracePt t="81881" x="6757988" y="4829175"/>
          <p14:tracePt t="81881" x="6757988" y="4822825"/>
          <p14:tracePt t="81992" x="6765925" y="4822825"/>
          <p14:tracePt t="82104" x="6686550" y="4822825"/>
          <p14:tracePt t="82184" x="6694488" y="4822825"/>
          <p14:tracePt t="82192" x="6708775" y="4822825"/>
          <p14:tracePt t="82209" x="6715125" y="4822825"/>
          <p14:tracePt t="82216" x="6737350" y="4822825"/>
          <p14:tracePt t="82229" x="6751638" y="4822825"/>
          <p14:tracePt t="82232" x="6794500" y="4829175"/>
          <p14:tracePt t="82246" x="6837363" y="4837113"/>
          <p14:tracePt t="82262" x="6880225" y="4857750"/>
          <p14:tracePt t="82279" x="6900863" y="4872038"/>
          <p14:tracePt t="82296" x="6923088" y="4886325"/>
          <p14:tracePt t="82313" x="6929438" y="4900613"/>
          <p14:tracePt t="82329" x="6937375" y="4914900"/>
          <p14:tracePt t="82346" x="6951663" y="4937125"/>
          <p14:tracePt t="82362" x="6958013" y="4951413"/>
          <p14:tracePt t="82379" x="6965950" y="4965700"/>
          <p14:tracePt t="82396" x="6972300" y="4972050"/>
          <p14:tracePt t="82412" x="6986588" y="4979988"/>
          <p14:tracePt t="82429" x="6994525" y="4986338"/>
          <p14:tracePt t="82446" x="7000875" y="4994275"/>
          <p14:tracePt t="82462" x="7008813" y="5000625"/>
          <p14:tracePt t="82479" x="7015163" y="5008563"/>
          <p14:tracePt t="82496" x="7037388" y="5022850"/>
          <p14:tracePt t="82512" x="7051675" y="5022850"/>
          <p14:tracePt t="82529" x="7058025" y="5029200"/>
          <p14:tracePt t="82546" x="7072313" y="5037138"/>
          <p14:tracePt t="82562" x="7086600" y="5037138"/>
          <p14:tracePt t="82579" x="7100888" y="5043488"/>
          <p14:tracePt t="82596" x="7115175" y="5057775"/>
          <p14:tracePt t="82612" x="7129463" y="5065713"/>
          <p14:tracePt t="82629" x="7143750" y="5080000"/>
          <p14:tracePt t="82646" x="7151688" y="5086350"/>
          <p14:tracePt t="82662" x="7165975" y="5100638"/>
          <p14:tracePt t="82679" x="7172325" y="5114925"/>
          <p14:tracePt t="82696" x="7186613" y="5143500"/>
          <p14:tracePt t="82713" x="7208838" y="5157788"/>
          <p14:tracePt t="82729" x="7229475" y="5165725"/>
          <p14:tracePt t="82746" x="7243763" y="5172075"/>
          <p14:tracePt t="82762" x="7265988" y="5186363"/>
          <p14:tracePt t="82779" x="7294563" y="5194300"/>
          <p14:tracePt t="82795" x="7315200" y="5200650"/>
          <p14:tracePt t="82813" x="7343775" y="5208588"/>
          <p14:tracePt t="82829" x="7372350" y="5208588"/>
          <p14:tracePt t="82846" x="7394575" y="5214938"/>
          <p14:tracePt t="82862" x="7423150" y="5222875"/>
          <p14:tracePt t="82879" x="7458075" y="5229225"/>
          <p14:tracePt t="82896" x="7508875" y="5229225"/>
          <p14:tracePt t="82912" x="7537450" y="5237163"/>
          <p14:tracePt t="82929" x="7566025" y="5237163"/>
          <p14:tracePt t="82945" x="7594600" y="5237163"/>
          <p14:tracePt t="82962" x="7623175" y="5243513"/>
          <p14:tracePt t="82979" x="7643813" y="5243513"/>
          <p14:tracePt t="82996" x="7651750" y="5243513"/>
          <p14:tracePt t="83012" x="7672388" y="5243513"/>
          <p14:tracePt t="83029" x="7686675" y="5243513"/>
          <p14:tracePt t="83046" x="7708900" y="5243513"/>
          <p14:tracePt t="83062" x="7723188" y="5229225"/>
          <p14:tracePt t="83079" x="7737475" y="5222875"/>
          <p14:tracePt t="83096" x="7758113" y="5208588"/>
          <p14:tracePt t="83112" x="7766050" y="5194300"/>
          <p14:tracePt t="83129" x="7780338" y="5186363"/>
          <p14:tracePt t="83145" x="7780338" y="5180013"/>
          <p14:tracePt t="83162" x="7786688" y="5180013"/>
          <p14:tracePt t="83179" x="7794625" y="5172075"/>
          <p14:tracePt t="83648" x="7780338" y="5172075"/>
          <p14:tracePt t="83656" x="7758113" y="5165725"/>
          <p14:tracePt t="83961" x="7766050" y="5165725"/>
          <p14:tracePt t="84144" x="7751763" y="5151438"/>
          <p14:tracePt t="84148" x="7737475" y="5151438"/>
          <p14:tracePt t="84168" x="7729538" y="5143500"/>
          <p14:tracePt t="84176" x="7715250" y="5143500"/>
          <p14:tracePt t="84179" x="7694613" y="5129213"/>
          <p14:tracePt t="84195" x="7666038" y="5122863"/>
          <p14:tracePt t="84212" x="7629525" y="5108575"/>
          <p14:tracePt t="84228" x="7580313" y="5100638"/>
          <p14:tracePt t="84245" x="7515225" y="5080000"/>
          <p14:tracePt t="84262" x="7429500" y="5057775"/>
          <p14:tracePt t="84278" x="7323138" y="5037138"/>
          <p14:tracePt t="84295" x="7158038" y="4986338"/>
          <p14:tracePt t="84295" x="7043738" y="4965700"/>
          <p14:tracePt t="84312" x="6694488" y="4872038"/>
          <p14:tracePt t="84328" x="6337300" y="4772025"/>
          <p14:tracePt t="84345" x="5957888" y="4672013"/>
          <p14:tracePt t="84361" x="5643563" y="4600575"/>
          <p14:tracePt t="84378" x="5365750" y="4529138"/>
          <p14:tracePt t="84395" x="5151438" y="4465638"/>
          <p14:tracePt t="84412" x="4922838" y="4414838"/>
          <p14:tracePt t="84428" x="4714875" y="4365625"/>
          <p14:tracePt t="84445" x="4471988" y="4300538"/>
          <p14:tracePt t="84462" x="4286250" y="4251325"/>
          <p14:tracePt t="84478" x="4122738" y="4200525"/>
          <p14:tracePt t="84495" x="4022725" y="4165600"/>
          <p14:tracePt t="84512" x="3937000" y="4108450"/>
          <p14:tracePt t="84529" x="3894138" y="4065588"/>
          <p14:tracePt t="84545" x="3851275" y="4008438"/>
          <p14:tracePt t="84562" x="3822700" y="3943350"/>
          <p14:tracePt t="84578" x="3800475" y="3871913"/>
          <p14:tracePt t="84595" x="3779838" y="3771900"/>
          <p14:tracePt t="84611" x="3771900" y="3651250"/>
          <p14:tracePt t="84628" x="3771900" y="3571875"/>
          <p14:tracePt t="84645" x="3779838" y="3514725"/>
          <p14:tracePt t="84662" x="3794125" y="3479800"/>
          <p14:tracePt t="84678" x="3808413" y="3443288"/>
          <p14:tracePt t="84695" x="3822700" y="3414713"/>
          <p14:tracePt t="84712" x="3836988" y="3357563"/>
          <p14:tracePt t="84728" x="3851275" y="3322638"/>
          <p14:tracePt t="84745" x="3851275" y="3279775"/>
          <p14:tracePt t="84761" x="3865563" y="3222625"/>
          <p14:tracePt t="84778" x="3879850" y="3171825"/>
          <p14:tracePt t="84795" x="3894138" y="3122613"/>
          <p14:tracePt t="84812" x="3900488" y="3065463"/>
          <p14:tracePt t="84828" x="3922713" y="3022600"/>
          <p14:tracePt t="84845" x="3929063" y="2965450"/>
          <p14:tracePt t="84861" x="3943350" y="2914650"/>
          <p14:tracePt t="84878" x="3957638" y="2851150"/>
          <p14:tracePt t="84895" x="3971925" y="2786063"/>
          <p14:tracePt t="84912" x="3994150" y="2686050"/>
          <p14:tracePt t="84928" x="4000500" y="2628900"/>
          <p14:tracePt t="84945" x="4022725" y="2579688"/>
          <p14:tracePt t="84962" x="4029075" y="2536825"/>
          <p14:tracePt t="84978" x="4029075" y="2508250"/>
          <p14:tracePt t="84995" x="4037013" y="2486025"/>
          <p14:tracePt t="85012" x="4037013" y="2479675"/>
          <p14:tracePt t="85028" x="4051300" y="2479675"/>
          <p14:tracePt t="85045" x="4086225" y="2479675"/>
          <p14:tracePt t="85392" x="4079875" y="2479675"/>
          <p14:tracePt t="85416" x="4071938" y="2479675"/>
          <p14:tracePt t="85437" x="4065588" y="2479675"/>
          <p14:tracePt t="85444" x="4051300" y="2479675"/>
          <p14:tracePt t="85445" x="4043363" y="2479675"/>
          <p14:tracePt t="85461" x="4029075" y="2479675"/>
          <p14:tracePt t="85478" x="4008438" y="2479675"/>
          <p14:tracePt t="85495" x="3986213" y="2471738"/>
          <p14:tracePt t="85511" x="3937000" y="2465388"/>
          <p14:tracePt t="85511" x="3886200" y="2465388"/>
          <p14:tracePt t="85529" x="3786188" y="2451100"/>
          <p14:tracePt t="85545" x="3643313" y="2436813"/>
          <p14:tracePt t="85562" x="3486150" y="2414588"/>
          <p14:tracePt t="85578" x="3328988" y="2386013"/>
          <p14:tracePt t="85595" x="3194050" y="2371725"/>
          <p14:tracePt t="85611" x="3086100" y="2351088"/>
          <p14:tracePt t="85628" x="2965450" y="2336800"/>
          <p14:tracePt t="85644" x="2865438" y="2308225"/>
          <p14:tracePt t="85661" x="2743200" y="2286000"/>
          <p14:tracePt t="85678" x="2643188" y="2265363"/>
          <p14:tracePt t="85695" x="2557463" y="2236788"/>
          <p14:tracePt t="85711" x="2457450" y="2208213"/>
          <p14:tracePt t="85711" x="2400300" y="2185988"/>
          <p14:tracePt t="85728" x="2351088" y="2179638"/>
          <p14:tracePt t="85745" x="2322513" y="2165350"/>
          <p14:tracePt t="85761" x="2314575" y="2157413"/>
          <p14:tracePt t="85832" x="2314575" y="2151063"/>
          <p14:tracePt t="85848" x="2322513" y="2151063"/>
          <p14:tracePt t="85864" x="2336800" y="2151063"/>
          <p14:tracePt t="85872" x="2357438" y="2143125"/>
          <p14:tracePt t="85880" x="2371725" y="2143125"/>
          <p14:tracePt t="85888" x="2393950" y="2136775"/>
          <p14:tracePt t="85896" x="2414588" y="2136775"/>
          <p14:tracePt t="85911" x="2428875" y="2136775"/>
          <p14:tracePt t="86144" x="2443163" y="2151063"/>
          <p14:tracePt t="86153" x="2451100" y="2151063"/>
          <p14:tracePt t="86161" x="2465388" y="2151063"/>
          <p14:tracePt t="86162" x="2500313" y="2157413"/>
          <p14:tracePt t="86177" x="2536825" y="2165350"/>
          <p14:tracePt t="86194" x="2565400" y="2171700"/>
          <p14:tracePt t="86211" x="2571750" y="2171700"/>
          <p14:tracePt t="86228" x="2579688" y="2171700"/>
          <p14:tracePt t="86432" x="2571750" y="2171700"/>
          <p14:tracePt t="86463" x="2565400" y="2171700"/>
          <p14:tracePt t="87360" x="2565400" y="2179638"/>
          <p14:tracePt t="87376" x="2571750" y="2179638"/>
          <p14:tracePt t="87392" x="2579688" y="2179638"/>
          <p14:tracePt t="87408" x="2586038" y="2179638"/>
          <p14:tracePt t="87416" x="2593975" y="2179638"/>
          <p14:tracePt t="87424" x="2600325" y="2179638"/>
          <p14:tracePt t="87429" x="2608263" y="2179638"/>
          <p14:tracePt t="87444" x="2622550" y="2185988"/>
          <p14:tracePt t="87460" x="2628900" y="2185988"/>
          <p14:tracePt t="87477" x="2628900" y="2193925"/>
          <p14:tracePt t="87494" x="2651125" y="2193925"/>
          <p14:tracePt t="87511" x="2657475" y="2193925"/>
          <p14:tracePt t="87527" x="2665413" y="2193925"/>
          <p14:tracePt t="87527" x="2671763" y="2200275"/>
          <p14:tracePt t="87544" x="2686050" y="2200275"/>
          <p14:tracePt t="87561" x="2693988" y="2200275"/>
          <p14:tracePt t="87577" x="2708275" y="2200275"/>
          <p14:tracePt t="87594" x="2714625" y="2200275"/>
          <p14:tracePt t="87610" x="2728913" y="2208213"/>
          <p14:tracePt t="87627" x="2743200" y="2208213"/>
          <p14:tracePt t="87644" x="2751138" y="2208213"/>
          <p14:tracePt t="87660" x="2765425" y="2214563"/>
          <p14:tracePt t="87677" x="2779713" y="2214563"/>
          <p14:tracePt t="87694" x="2786063" y="2214563"/>
          <p14:tracePt t="87710" x="2800350" y="2214563"/>
          <p14:tracePt t="87727" x="2808288" y="2214563"/>
          <p14:tracePt t="87744" x="2836863" y="2222500"/>
          <p14:tracePt t="87761" x="2851150" y="2222500"/>
          <p14:tracePt t="87777" x="2865438" y="2228850"/>
          <p14:tracePt t="87794" x="2894013" y="2228850"/>
          <p14:tracePt t="87811" x="2900363" y="2228850"/>
          <p14:tracePt t="87827" x="2922588" y="2228850"/>
          <p14:tracePt t="87844" x="2951163" y="2228850"/>
          <p14:tracePt t="87860" x="2965450" y="2236788"/>
          <p14:tracePt t="87877" x="2994025" y="2236788"/>
          <p14:tracePt t="87894" x="3008313" y="2243138"/>
          <p14:tracePt t="87910" x="3028950" y="2243138"/>
          <p14:tracePt t="87927" x="3051175" y="2243138"/>
          <p14:tracePt t="87927" x="3057525" y="2251075"/>
          <p14:tracePt t="87944" x="3071813" y="2251075"/>
          <p14:tracePt t="87960" x="3094038" y="2257425"/>
          <p14:tracePt t="87977" x="3108325" y="2265363"/>
          <p14:tracePt t="87993" x="3114675" y="2265363"/>
          <p14:tracePt t="88011" x="3128963" y="2265363"/>
          <p14:tracePt t="88028" x="3136900" y="2265363"/>
          <p14:tracePt t="88045" x="3151188" y="2271713"/>
          <p14:tracePt t="88062" x="3157538" y="2271713"/>
          <p14:tracePt t="88105" x="3165475" y="2271713"/>
          <p14:tracePt t="88393" x="3171825" y="2271713"/>
          <p14:tracePt t="88417" x="3171825" y="2265363"/>
          <p14:tracePt t="88425" x="3171825" y="2257425"/>
          <p14:tracePt t="88428" x="3171825" y="2251075"/>
          <p14:tracePt t="88444" x="3171825" y="2243138"/>
          <p14:tracePt t="88461" x="3157538" y="2236788"/>
          <p14:tracePt t="88478" x="3136900" y="2228850"/>
          <p14:tracePt t="88494" x="3128963" y="2222500"/>
          <p14:tracePt t="88511" x="3114675" y="2222500"/>
          <p14:tracePt t="88528" x="3108325" y="2222500"/>
          <p14:tracePt t="88544" x="3086100" y="2222500"/>
          <p14:tracePt t="88561" x="3071813" y="2222500"/>
          <p14:tracePt t="88578" x="3051175" y="2222500"/>
          <p14:tracePt t="88595" x="3036888" y="2222500"/>
          <p14:tracePt t="88611" x="3022600" y="2222500"/>
          <p14:tracePt t="88628" x="3000375" y="2222500"/>
          <p14:tracePt t="88644" x="2994025" y="2228850"/>
          <p14:tracePt t="88661" x="2979738" y="2228850"/>
          <p14:tracePt t="88677" x="2971800" y="2228850"/>
          <p14:tracePt t="93305" x="2951163" y="2236788"/>
          <p14:tracePt t="93313" x="2936875" y="2236788"/>
          <p14:tracePt t="93321" x="2928938" y="2243138"/>
          <p14:tracePt t="93326" x="2908300" y="2251075"/>
          <p14:tracePt t="93342" x="2886075" y="2257425"/>
          <p14:tracePt t="93359" x="2865438" y="2265363"/>
          <p14:tracePt t="93376" x="2857500" y="2265363"/>
          <p14:tracePt t="93376" x="2843213" y="2265363"/>
          <p14:tracePt t="93393" x="2808288" y="2265363"/>
          <p14:tracePt t="93409" x="2765425" y="2265363"/>
          <p14:tracePt t="93426" x="2708275" y="2265363"/>
          <p14:tracePt t="93442" x="2651125" y="2257425"/>
          <p14:tracePt t="93459" x="2614613" y="2251075"/>
          <p14:tracePt t="93476" x="2593975" y="2243138"/>
          <p14:tracePt t="93492" x="2579688" y="2243138"/>
          <p14:tracePt t="93509" x="2565400" y="2243138"/>
          <p14:tracePt t="93526" x="2551113" y="2243138"/>
          <p14:tracePt t="93543" x="2543175" y="2236788"/>
          <p14:tracePt t="93559" x="2522538" y="2236788"/>
          <p14:tracePt t="93576" x="2493963" y="2228850"/>
          <p14:tracePt t="93592" x="2465388" y="2228850"/>
          <p14:tracePt t="93610" x="2451100" y="2222500"/>
          <p14:tracePt t="93626" x="2428875" y="2214563"/>
          <p14:tracePt t="93643" x="2422525" y="2208213"/>
          <p14:tracePt t="93689" x="2422525" y="2200275"/>
          <p14:tracePt t="93737" x="2422525" y="2193925"/>
          <p14:tracePt t="93761" x="2422525" y="2185988"/>
          <p14:tracePt t="93785" x="2422525" y="2179638"/>
          <p14:tracePt t="94136" x="2428875" y="2179638"/>
          <p14:tracePt t="94185" x="2436813" y="2179638"/>
          <p14:tracePt t="94225" x="2443163" y="2179638"/>
          <p14:tracePt t="94241" x="2451100" y="2179638"/>
          <p14:tracePt t="94265" x="2451100" y="2185988"/>
          <p14:tracePt t="94289" x="2457450" y="2185988"/>
          <p14:tracePt t="94497" x="2465388" y="2185988"/>
          <p14:tracePt t="94561" x="2471738" y="2185988"/>
          <p14:tracePt t="94585" x="2479675" y="2185988"/>
          <p14:tracePt t="94633" x="2486025" y="2185988"/>
          <p14:tracePt t="94713" x="2493963" y="2185988"/>
          <p14:tracePt t="94785" x="2500313" y="2185988"/>
          <p14:tracePt t="94889" x="2508250" y="2185988"/>
          <p14:tracePt t="94913" x="2514600" y="2185988"/>
          <p14:tracePt t="94937" x="2522538" y="2185988"/>
          <p14:tracePt t="94953" x="2528888" y="2185988"/>
          <p14:tracePt t="94969" x="2536825" y="2185988"/>
          <p14:tracePt t="94985" x="2551113" y="2185988"/>
          <p14:tracePt t="95001" x="2557463" y="2185988"/>
          <p14:tracePt t="95011" x="2565400" y="2185988"/>
          <p14:tracePt t="95033" x="2579688" y="2185988"/>
          <p14:tracePt t="95050" x="2586038" y="2185988"/>
          <p14:tracePt t="95051" x="2593975" y="2185988"/>
          <p14:tracePt t="95058" x="2600325" y="2185988"/>
          <p14:tracePt t="95075" x="2614613" y="2185988"/>
          <p14:tracePt t="95092" x="2622550" y="2185988"/>
          <p14:tracePt t="95109" x="2628900" y="2185988"/>
          <p14:tracePt t="95125" x="2643188" y="2185988"/>
          <p14:tracePt t="95142" x="2665413" y="2185988"/>
          <p14:tracePt t="95159" x="2679700" y="2185988"/>
          <p14:tracePt t="95175" x="2693988" y="2193925"/>
          <p14:tracePt t="95192" x="2728913" y="2193925"/>
          <p14:tracePt t="95209" x="2751138" y="2200275"/>
          <p14:tracePt t="95225" x="2765425" y="2200275"/>
          <p14:tracePt t="95242" x="2794000" y="2200275"/>
          <p14:tracePt t="95258" x="2814638" y="2200275"/>
          <p14:tracePt t="95275" x="2836863" y="2208213"/>
          <p14:tracePt t="95292" x="2871788" y="2208213"/>
          <p14:tracePt t="95308" x="2894013" y="2214563"/>
          <p14:tracePt t="95325" x="2922588" y="2214563"/>
          <p14:tracePt t="95342" x="2943225" y="2214563"/>
          <p14:tracePt t="95358" x="2971800" y="2222500"/>
          <p14:tracePt t="95375" x="2994025" y="2222500"/>
          <p14:tracePt t="95392" x="3008313" y="2228850"/>
          <p14:tracePt t="95408" x="3028950" y="2228850"/>
          <p14:tracePt t="95425" x="3036888" y="2228850"/>
          <p14:tracePt t="95442" x="3043238" y="2228850"/>
          <p14:tracePt t="95458" x="3051175" y="2228850"/>
          <p14:tracePt t="95495" x="3057525" y="2228850"/>
          <p14:tracePt t="95753" x="3057525" y="2236788"/>
          <p14:tracePt t="95777" x="3057525" y="2243138"/>
          <p14:tracePt t="95849" x="3057525" y="2251075"/>
          <p14:tracePt t="95897" x="3057525" y="2265363"/>
          <p14:tracePt t="95929" x="3057525" y="2271713"/>
          <p14:tracePt t="95945" x="3051175" y="2279650"/>
          <p14:tracePt t="95977" x="3051175" y="2286000"/>
          <p14:tracePt t="95993" x="3051175" y="2293938"/>
          <p14:tracePt t="96009" x="3043238" y="2300288"/>
          <p14:tracePt t="96025" x="3043238" y="2308225"/>
          <p14:tracePt t="96025" x="3036888" y="2322513"/>
          <p14:tracePt t="96041" x="3028950" y="2343150"/>
          <p14:tracePt t="96058" x="3022600" y="2371725"/>
          <p14:tracePt t="96075" x="3014663" y="2400300"/>
          <p14:tracePt t="96091" x="3008313" y="2436813"/>
          <p14:tracePt t="96108" x="3000375" y="2479675"/>
          <p14:tracePt t="96125" x="2986088" y="2528888"/>
          <p14:tracePt t="96142" x="2965450" y="2586038"/>
          <p14:tracePt t="96158" x="2957513" y="2657475"/>
          <p14:tracePt t="96176" x="2936875" y="2743200"/>
          <p14:tracePt t="96191" x="2928938" y="2822575"/>
          <p14:tracePt t="96191" x="2922588" y="2865438"/>
          <p14:tracePt t="96209" x="2914650" y="2922588"/>
          <p14:tracePt t="96225" x="2914650" y="2971800"/>
          <p14:tracePt t="96241" x="2908300" y="3008313"/>
          <p14:tracePt t="96258" x="2900363" y="3036888"/>
          <p14:tracePt t="96275" x="2886075" y="3100388"/>
          <p14:tracePt t="96291" x="2857500" y="3208338"/>
          <p14:tracePt t="96308" x="2828925" y="3314700"/>
          <p14:tracePt t="96325" x="2794000" y="3465513"/>
          <p14:tracePt t="96341" x="2757488" y="3622675"/>
          <p14:tracePt t="96358" x="2743200" y="3771900"/>
          <p14:tracePt t="96375" x="2728913" y="3937000"/>
          <p14:tracePt t="96391" x="2714625" y="4086225"/>
          <p14:tracePt t="96408" x="2700338" y="4271963"/>
          <p14:tracePt t="96425" x="2693988" y="4379913"/>
          <p14:tracePt t="96441" x="2693988" y="4471988"/>
          <p14:tracePt t="96458" x="2693988" y="4551363"/>
          <p14:tracePt t="96475" x="2693988" y="4608513"/>
          <p14:tracePt t="96492" x="2693988" y="4657725"/>
          <p14:tracePt t="96508" x="2693988" y="4694238"/>
          <p14:tracePt t="96525" x="2700338" y="4722813"/>
          <p14:tracePt t="96541" x="2708275" y="4751388"/>
          <p14:tracePt t="96558" x="2722563" y="4772025"/>
          <p14:tracePt t="96574" x="2728913" y="4794250"/>
          <p14:tracePt t="96591" x="2743200" y="4822825"/>
          <p14:tracePt t="96608" x="2765425" y="4872038"/>
          <p14:tracePt t="96625" x="2779713" y="4900613"/>
          <p14:tracePt t="96642" x="2800350" y="4922838"/>
          <p14:tracePt t="96658" x="2822575" y="4951413"/>
          <p14:tracePt t="96675" x="2836863" y="4972050"/>
          <p14:tracePt t="96691" x="2851150" y="4994275"/>
          <p14:tracePt t="96708" x="2871788" y="5014913"/>
          <p14:tracePt t="96724" x="2894013" y="5037138"/>
          <p14:tracePt t="96741" x="2914650" y="5051425"/>
          <p14:tracePt t="96758" x="2943225" y="5065713"/>
          <p14:tracePt t="96775" x="2965450" y="5080000"/>
          <p14:tracePt t="96791" x="2979738" y="5094288"/>
          <p14:tracePt t="96808" x="3008313" y="5114925"/>
          <p14:tracePt t="96808" x="3022600" y="5122863"/>
          <p14:tracePt t="96825" x="3043238" y="5137150"/>
          <p14:tracePt t="96841" x="3065463" y="5151438"/>
          <p14:tracePt t="96858" x="3086100" y="5172075"/>
          <p14:tracePt t="96874" x="3108325" y="5186363"/>
          <p14:tracePt t="96891" x="3122613" y="5194300"/>
          <p14:tracePt t="96908" x="3128963" y="5200650"/>
          <p14:tracePt t="96925" x="3136900" y="5214938"/>
          <p14:tracePt t="96941" x="3151188" y="5222875"/>
          <p14:tracePt t="96958" x="3165475" y="5237163"/>
          <p14:tracePt t="96974" x="3171825" y="5243513"/>
          <p14:tracePt t="96991" x="3179763" y="5251450"/>
          <p14:tracePt t="97008" x="3186113" y="5257800"/>
          <p14:tracePt t="97057" x="3186113" y="5265738"/>
          <p14:tracePt t="97177" x="3194050" y="5272088"/>
          <p14:tracePt t="97312" x="3179763" y="5272088"/>
          <p14:tracePt t="97321" x="3171825" y="5272088"/>
          <p14:tracePt t="97337" x="3165475" y="5272088"/>
          <p14:tracePt t="97345" x="3157538" y="5280025"/>
          <p14:tracePt t="97360" x="3151188" y="5280025"/>
          <p14:tracePt t="97377" x="3143250" y="5280025"/>
          <p14:tracePt t="97409" x="3136900" y="5280025"/>
          <p14:tracePt t="97537" x="3136900" y="5272088"/>
          <p14:tracePt t="97552" x="3136900" y="5265738"/>
          <p14:tracePt t="97561" x="3136900" y="5251450"/>
          <p14:tracePt t="97576" x="3136900" y="5243513"/>
          <p14:tracePt t="97583" x="3136900" y="5229225"/>
          <p14:tracePt t="97591" x="3143250" y="5208588"/>
          <p14:tracePt t="97607" x="3151188" y="5165725"/>
          <p14:tracePt t="97624" x="3171825" y="5100638"/>
          <p14:tracePt t="97641" x="3194050" y="5043488"/>
          <p14:tracePt t="97658" x="3208338" y="4972050"/>
          <p14:tracePt t="97674" x="3214688" y="4908550"/>
          <p14:tracePt t="97691" x="3222625" y="4837113"/>
          <p14:tracePt t="97708" x="3228975" y="4743450"/>
          <p14:tracePt t="97724" x="3243263" y="4651375"/>
          <p14:tracePt t="97741" x="3251200" y="4551363"/>
          <p14:tracePt t="97757" x="3271838" y="4443413"/>
          <p14:tracePt t="97774" x="3271838" y="4351338"/>
          <p14:tracePt t="97791" x="3286125" y="4265613"/>
          <p14:tracePt t="97808" x="3294063" y="4200525"/>
          <p14:tracePt t="97824" x="3308350" y="4114800"/>
          <p14:tracePt t="97841" x="3314700" y="4071938"/>
          <p14:tracePt t="97857" x="3314700" y="4037013"/>
          <p14:tracePt t="97874" x="3322638" y="3994150"/>
          <p14:tracePt t="97891" x="3328988" y="3951288"/>
          <p14:tracePt t="97907" x="3336925" y="3922713"/>
          <p14:tracePt t="97924" x="3343275" y="3879850"/>
          <p14:tracePt t="97941" x="3343275" y="3843338"/>
          <p14:tracePt t="97958" x="3343275" y="3814763"/>
          <p14:tracePt t="97974" x="3343275" y="3786188"/>
          <p14:tracePt t="97991" x="3343275" y="3765550"/>
          <p14:tracePt t="98007" x="3343275" y="3736975"/>
          <p14:tracePt t="98007" x="3343275" y="3729038"/>
          <p14:tracePt t="98024" x="3336925" y="3700463"/>
          <p14:tracePt t="98041" x="3328988" y="3671888"/>
          <p14:tracePt t="98058" x="3328988" y="3643313"/>
          <p14:tracePt t="98074" x="3314700" y="3614738"/>
          <p14:tracePt t="98091" x="3308350" y="3571875"/>
          <p14:tracePt t="98107" x="3300413" y="3522663"/>
          <p14:tracePt t="98124" x="3294063" y="3479800"/>
          <p14:tracePt t="98141" x="3294063" y="3429000"/>
          <p14:tracePt t="98157" x="3279775" y="3371850"/>
          <p14:tracePt t="98174" x="3271838" y="3314700"/>
          <p14:tracePt t="98191" x="3271838" y="3251200"/>
          <p14:tracePt t="98208" x="3271838" y="3194050"/>
          <p14:tracePt t="98224" x="3271838" y="3079750"/>
          <p14:tracePt t="98241" x="3271838" y="3000375"/>
          <p14:tracePt t="98257" x="3271838" y="2922588"/>
          <p14:tracePt t="98274" x="3271838" y="2843213"/>
          <p14:tracePt t="98290" x="3271838" y="2771775"/>
          <p14:tracePt t="98307" x="3271838" y="2700338"/>
          <p14:tracePt t="98324" x="3279775" y="2636838"/>
          <p14:tracePt t="98341" x="3286125" y="2586038"/>
          <p14:tracePt t="98357" x="3286125" y="2536825"/>
          <p14:tracePt t="98374" x="3294063" y="2486025"/>
          <p14:tracePt t="98390" x="3294063" y="2443163"/>
          <p14:tracePt t="98407" x="3294063" y="2414588"/>
          <p14:tracePt t="98424" x="3286125" y="2357438"/>
          <p14:tracePt t="98441" x="3286125" y="2328863"/>
          <p14:tracePt t="98458" x="3279775" y="2300288"/>
          <p14:tracePt t="98474" x="3271838" y="2279650"/>
          <p14:tracePt t="98491" x="3265488" y="2257425"/>
          <p14:tracePt t="98507" x="3251200" y="2236788"/>
          <p14:tracePt t="98524" x="3243263" y="2214563"/>
          <p14:tracePt t="98540" x="3228975" y="2200275"/>
          <p14:tracePt t="98557" x="3214688" y="2193925"/>
          <p14:tracePt t="98574" x="3194050" y="2185988"/>
          <p14:tracePt t="98591" x="3179763" y="2179638"/>
          <p14:tracePt t="98607" x="3171825" y="2171700"/>
          <p14:tracePt t="98624" x="3136900" y="2165350"/>
          <p14:tracePt t="98641" x="3114675" y="2165350"/>
          <p14:tracePt t="98657" x="3094038" y="2157413"/>
          <p14:tracePt t="98674" x="3086100" y="2157413"/>
          <p14:tracePt t="98690" x="3065463" y="2157413"/>
          <p14:tracePt t="98708" x="3043238" y="2157413"/>
          <p14:tracePt t="98724" x="3028950" y="2157413"/>
          <p14:tracePt t="98741" x="3008313" y="2151063"/>
          <p14:tracePt t="98757" x="3000375" y="2151063"/>
          <p14:tracePt t="98774" x="2986088" y="2143125"/>
          <p14:tracePt t="98790" x="2971800" y="2143125"/>
          <p14:tracePt t="98807" x="2965450" y="2143125"/>
          <p14:tracePt t="98823" x="2957513" y="2143125"/>
          <p14:tracePt t="98864" x="2951163" y="2143125"/>
          <p14:tracePt t="98880" x="2943225" y="2143125"/>
          <p14:tracePt t="98888" x="2943225" y="2151063"/>
          <p14:tracePt t="98893" x="2943225" y="2165350"/>
          <p14:tracePt t="98907" x="2936875" y="2193925"/>
          <p14:tracePt t="99296" x="2914650" y="2179638"/>
          <p14:tracePt t="99312" x="2914650" y="2171700"/>
          <p14:tracePt t="99320" x="2914650" y="2165350"/>
          <p14:tracePt t="99328" x="2908300" y="2151063"/>
          <p14:tracePt t="99340" x="2900363" y="2151063"/>
          <p14:tracePt t="99341" x="2900363" y="2128838"/>
          <p14:tracePt t="99357" x="2900363" y="2108200"/>
          <p14:tracePt t="99374" x="2900363" y="2085975"/>
          <p14:tracePt t="99390" x="2900363" y="2057400"/>
          <p14:tracePt t="99407" x="2900363" y="2036763"/>
          <p14:tracePt t="99423" x="2894013" y="1979613"/>
          <p14:tracePt t="99441" x="2894013" y="1951038"/>
          <p14:tracePt t="99457" x="2886075" y="1922463"/>
          <p14:tracePt t="99474" x="2886075" y="1893888"/>
          <p14:tracePt t="99490" x="2865438" y="1871663"/>
          <p14:tracePt t="99507" x="2851150" y="1851025"/>
          <p14:tracePt t="99524" x="2814638" y="1828800"/>
          <p14:tracePt t="99540" x="2779713" y="1814513"/>
          <p14:tracePt t="99557" x="2751138" y="1800225"/>
          <p14:tracePt t="99573" x="2736850" y="1785938"/>
          <p14:tracePt t="99590" x="2714625" y="1779588"/>
          <p14:tracePt t="99607" x="2686050" y="1771650"/>
          <p14:tracePt t="99624" x="2657475" y="1765300"/>
          <p14:tracePt t="99640" x="2600325" y="1757363"/>
          <p14:tracePt t="99657" x="2579688" y="1757363"/>
          <p14:tracePt t="99673" x="2551113" y="1757363"/>
          <p14:tracePt t="99690" x="2528888" y="1757363"/>
          <p14:tracePt t="99707" x="2508250" y="1757363"/>
          <p14:tracePt t="99724" x="2493963" y="1757363"/>
          <p14:tracePt t="99760" x="2479675" y="1765300"/>
          <p14:tracePt t="99784" x="2471738" y="1771650"/>
          <p14:tracePt t="99800" x="2471738" y="1779588"/>
          <p14:tracePt t="99808" x="2465388" y="1785938"/>
          <p14:tracePt t="99809" x="2465388" y="1793875"/>
          <p14:tracePt t="99823" x="2457450" y="1800225"/>
          <p14:tracePt t="99823" x="2457450" y="1808163"/>
          <p14:tracePt t="99840" x="2457450" y="1822450"/>
          <p14:tracePt t="99857" x="2457450" y="1828800"/>
          <p14:tracePt t="99873" x="2457450" y="1843088"/>
          <p14:tracePt t="99890" x="2457450" y="1865313"/>
          <p14:tracePt t="99907" x="2457450" y="1885950"/>
          <p14:tracePt t="99923" x="2465388" y="1908175"/>
          <p14:tracePt t="99940" x="2465388" y="1922463"/>
          <p14:tracePt t="99957" x="2465388" y="1936750"/>
          <p14:tracePt t="99973" x="2471738" y="1957388"/>
          <p14:tracePt t="99990" x="2486025" y="1979613"/>
          <p14:tracePt t="100007" x="2514600" y="2000250"/>
          <p14:tracePt t="100023" x="2543175" y="2022475"/>
          <p14:tracePt t="100040" x="2600325" y="2051050"/>
          <p14:tracePt t="100057" x="2657475" y="2065338"/>
          <p14:tracePt t="100073" x="2708275" y="2065338"/>
          <p14:tracePt t="100090" x="2765425" y="2065338"/>
          <p14:tracePt t="100106" x="2808288" y="2057400"/>
          <p14:tracePt t="100123" x="2851150" y="2028825"/>
          <p14:tracePt t="100140" x="2886075" y="2000250"/>
          <p14:tracePt t="100157" x="2914650" y="1971675"/>
          <p14:tracePt t="100173" x="2936875" y="1936750"/>
          <p14:tracePt t="100190" x="2957513" y="1900238"/>
          <p14:tracePt t="100206" x="2971800" y="1879600"/>
          <p14:tracePt t="100223" x="2971800" y="1851025"/>
          <p14:tracePt t="100240" x="2979738" y="1822450"/>
          <p14:tracePt t="100257" x="2979738" y="1808163"/>
          <p14:tracePt t="100274" x="2979738" y="1793875"/>
          <p14:tracePt t="100290" x="2971800" y="1771650"/>
          <p14:tracePt t="100307" x="2951163" y="1757363"/>
          <p14:tracePt t="100323" x="2936875" y="1736725"/>
          <p14:tracePt t="100340" x="2900363" y="1722438"/>
          <p14:tracePt t="100356" x="2851150" y="1693863"/>
          <p14:tracePt t="100373" x="2808288" y="1679575"/>
          <p14:tracePt t="100390" x="2751138" y="1657350"/>
          <p14:tracePt t="100407" x="2714625" y="1643063"/>
          <p14:tracePt t="100423" x="2671763" y="1636713"/>
          <p14:tracePt t="100423" x="2657475" y="1628775"/>
          <p14:tracePt t="100440" x="2622550" y="1622425"/>
          <p14:tracePt t="100456" x="2586038" y="1614488"/>
          <p14:tracePt t="100473" x="2557463" y="1614488"/>
          <p14:tracePt t="100490" x="2522538" y="1614488"/>
          <p14:tracePt t="100506" x="2493963" y="1622425"/>
          <p14:tracePt t="100523" x="2471738" y="1628775"/>
          <p14:tracePt t="100540" x="2451100" y="1643063"/>
          <p14:tracePt t="100556" x="2443163" y="1651000"/>
          <p14:tracePt t="100573" x="2436813" y="1665288"/>
          <p14:tracePt t="100590" x="2428875" y="1671638"/>
          <p14:tracePt t="100606" x="2428875" y="1679575"/>
          <p14:tracePt t="100623" x="2428875" y="1685925"/>
          <p14:tracePt t="100640" x="2422525" y="1700213"/>
          <p14:tracePt t="100657" x="2414588" y="1708150"/>
          <p14:tracePt t="100673" x="2414588" y="1722438"/>
          <p14:tracePt t="100690" x="2414588" y="1728788"/>
          <p14:tracePt t="100706" x="2414588" y="1743075"/>
          <p14:tracePt t="100744" x="2414588" y="1751013"/>
          <p14:tracePt t="100760" x="2414588" y="1765300"/>
          <p14:tracePt t="100784" x="2414588" y="1771650"/>
          <p14:tracePt t="100800" x="2414588" y="1779588"/>
          <p14:tracePt t="100816" x="2414588" y="1793875"/>
          <p14:tracePt t="100832" x="2414588" y="1800225"/>
          <p14:tracePt t="100840" x="2414588" y="1808163"/>
          <p14:tracePt t="100856" x="2414588" y="1814513"/>
          <p14:tracePt t="100857" x="2414588" y="1836738"/>
          <p14:tracePt t="100873" x="2414588" y="1843088"/>
          <p14:tracePt t="100889" x="2414588" y="1857375"/>
          <p14:tracePt t="100907" x="2414588" y="1871663"/>
          <p14:tracePt t="100923" x="2414588" y="1885950"/>
          <p14:tracePt t="100940" x="2422525" y="1908175"/>
          <p14:tracePt t="100956" x="2422525" y="1922463"/>
          <p14:tracePt t="100973" x="2422525" y="1936750"/>
          <p14:tracePt t="100989" x="2422525" y="1957388"/>
          <p14:tracePt t="101006" x="2428875" y="1971675"/>
          <p14:tracePt t="101023" x="2428875" y="1993900"/>
          <p14:tracePt t="101039" x="2451100" y="2022475"/>
          <p14:tracePt t="101057" x="2457450" y="2036763"/>
          <p14:tracePt t="101073" x="2479675" y="2057400"/>
          <p14:tracePt t="101090" x="2493963" y="2057400"/>
          <p14:tracePt t="101106" x="2500313" y="2065338"/>
          <p14:tracePt t="101123" x="2514600" y="2071688"/>
          <p14:tracePt t="101139" x="2528888" y="2079625"/>
          <p14:tracePt t="101156" x="2543175" y="2085975"/>
          <p14:tracePt t="101173" x="2551113" y="2085975"/>
          <p14:tracePt t="101189" x="2565400" y="2093913"/>
          <p14:tracePt t="101206" x="2579688" y="2093913"/>
          <p14:tracePt t="101223" x="2586038" y="2093913"/>
          <p14:tracePt t="101240" x="2593975" y="2093913"/>
          <p14:tracePt t="101256" x="2600325" y="2093913"/>
          <p14:tracePt t="101273" x="2608263" y="2093913"/>
          <p14:tracePt t="101312" x="2614613" y="2100263"/>
          <p14:tracePt t="101328" x="2622550" y="2100263"/>
          <p14:tracePt t="101339" x="2628900" y="2108200"/>
          <p14:tracePt t="101340" x="2636838" y="2108200"/>
          <p14:tracePt t="101384" x="2651125" y="2114550"/>
          <p14:tracePt t="101416" x="2665413" y="2122488"/>
          <p14:tracePt t="101440" x="2671763" y="2122488"/>
          <p14:tracePt t="101456" x="2679700" y="2122488"/>
          <p14:tracePt t="101465" x="2686050" y="2128838"/>
          <p14:tracePt t="101473" x="2693988" y="2136775"/>
          <p14:tracePt t="101489" x="2700338" y="2136775"/>
          <p14:tracePt t="101506" x="2708275" y="2136775"/>
          <p14:tracePt t="101523" x="2714625" y="2136775"/>
          <p14:tracePt t="101539" x="2722563" y="2136775"/>
          <p14:tracePt t="101556" x="2728913" y="2143125"/>
          <p14:tracePt t="101592" x="2736850" y="2143125"/>
          <p14:tracePt t="101737" x="2743200" y="2143125"/>
          <p14:tracePt t="104184" x="2751138" y="2143125"/>
          <p14:tracePt t="104200" x="2757488" y="2143125"/>
          <p14:tracePt t="104224" x="2765425" y="2143125"/>
          <p14:tracePt t="104248" x="2771775" y="2143125"/>
          <p14:tracePt t="104256" x="2794000" y="2143125"/>
          <p14:tracePt t="105392" x="2794000" y="2171700"/>
          <p14:tracePt t="105413" x="2786063" y="2171700"/>
          <p14:tracePt t="105413" x="2786063" y="2179638"/>
          <p14:tracePt t="105421" x="2771775" y="2179638"/>
          <p14:tracePt t="105937" x="2779713" y="2179638"/>
          <p14:tracePt t="105938" x="2786063" y="2179638"/>
          <p14:tracePt t="105955" x="2794000" y="2179638"/>
          <p14:tracePt t="105956" x="2808288" y="2179638"/>
          <p14:tracePt t="105972" x="2828925" y="2171700"/>
          <p14:tracePt t="105988" x="2836863" y="2171700"/>
          <p14:tracePt t="106005" x="2851150" y="2171700"/>
          <p14:tracePt t="106022" x="2857500" y="2171700"/>
          <p14:tracePt t="106039" x="2865438" y="2165350"/>
          <p14:tracePt t="106055" x="2879725" y="2165350"/>
          <p14:tracePt t="106072" x="2894013" y="2157413"/>
          <p14:tracePt t="106088" x="2908300" y="2157413"/>
          <p14:tracePt t="106105" x="2922588" y="2157413"/>
          <p14:tracePt t="106122" x="2928938" y="2157413"/>
          <p14:tracePt t="106161" x="2936875" y="2151063"/>
          <p14:tracePt t="106177" x="2943225" y="2151063"/>
          <p14:tracePt t="106193" x="2951163" y="2151063"/>
          <p14:tracePt t="106205" x="2957513" y="2151063"/>
          <p14:tracePt t="106233" x="2965450" y="2151063"/>
          <p14:tracePt t="106265" x="2971800" y="2151063"/>
          <p14:tracePt t="106713" x="2979738" y="2151063"/>
          <p14:tracePt t="106777" x="2986088" y="2143125"/>
          <p14:tracePt t="106833" x="2994025" y="2143125"/>
          <p14:tracePt t="106881" x="3000375" y="2143125"/>
          <p14:tracePt t="106921" x="3000375" y="2136775"/>
          <p14:tracePt t="106953" x="2986088" y="2143125"/>
          <p14:tracePt t="106961" x="2971800" y="2151063"/>
          <p14:tracePt t="107593" x="2979738" y="2165350"/>
          <p14:tracePt t="108041" x="2986088" y="2165350"/>
          <p14:tracePt t="108049" x="2994025" y="2171700"/>
          <p14:tracePt t="108065" x="3000375" y="2171700"/>
          <p14:tracePt t="108081" x="3008313" y="2171700"/>
          <p14:tracePt t="108097" x="3014663" y="2171700"/>
          <p14:tracePt t="108121" x="3022600" y="2171700"/>
          <p14:tracePt t="108145" x="3036888" y="2171700"/>
          <p14:tracePt t="108153" x="3043238" y="2171700"/>
          <p14:tracePt t="108161" x="3051175" y="2171700"/>
          <p14:tracePt t="108171" x="3057525" y="2171700"/>
          <p14:tracePt t="108188" x="3065463" y="2171700"/>
          <p14:tracePt t="108204" x="3071813" y="2171700"/>
          <p14:tracePt t="108241" x="3079750" y="2171700"/>
          <p14:tracePt t="108249" x="3086100" y="2171700"/>
          <p14:tracePt t="108255" x="3094038" y="2171700"/>
          <p14:tracePt t="108271" x="3108325" y="2171700"/>
          <p14:tracePt t="108305" x="3114675" y="2171700"/>
          <p14:tracePt t="108329" x="3122613" y="2171700"/>
          <p14:tracePt t="108338" x="3128963" y="2171700"/>
          <p14:tracePt t="108338" x="3136900" y="2171700"/>
          <p14:tracePt t="108355" x="3151188" y="2171700"/>
          <p14:tracePt t="108371" x="3157538" y="2171700"/>
          <p14:tracePt t="108388" x="3171825" y="2171700"/>
          <p14:tracePt t="108404" x="3179763" y="2171700"/>
          <p14:tracePt t="108421" x="3186113" y="2171700"/>
          <p14:tracePt t="108438" x="3194050" y="2179638"/>
          <p14:tracePt t="108454" x="3208338" y="2179638"/>
          <p14:tracePt t="108471" x="3222625" y="2179638"/>
          <p14:tracePt t="108488" x="3228975" y="2179638"/>
          <p14:tracePt t="108504" x="3243263" y="2179638"/>
          <p14:tracePt t="108521" x="3251200" y="2185988"/>
          <p14:tracePt t="108538" x="3265488" y="2185988"/>
          <p14:tracePt t="108554" x="3279775" y="2185988"/>
          <p14:tracePt t="108571" x="3286125" y="2185988"/>
          <p14:tracePt t="108588" x="3300413" y="2193925"/>
          <p14:tracePt t="108604" x="3314700" y="2193925"/>
          <p14:tracePt t="108621" x="3328988" y="2200275"/>
          <p14:tracePt t="108638" x="3351213" y="2200275"/>
          <p14:tracePt t="108654" x="3365500" y="2200275"/>
          <p14:tracePt t="108671" x="3379788" y="2208213"/>
          <p14:tracePt t="108687" x="3386138" y="2214563"/>
          <p14:tracePt t="108704" x="3400425" y="2214563"/>
          <p14:tracePt t="108721" x="3408363" y="2222500"/>
          <p14:tracePt t="108738" x="3422650" y="2222500"/>
          <p14:tracePt t="108754" x="3443288" y="2228850"/>
          <p14:tracePt t="108771" x="3451225" y="2236788"/>
          <p14:tracePt t="108788" x="3465513" y="2236788"/>
          <p14:tracePt t="108804" x="3471863" y="2236788"/>
          <p14:tracePt t="108821" x="3494088" y="2251075"/>
          <p14:tracePt t="108837" x="3514725" y="2257425"/>
          <p14:tracePt t="108855" x="3529013" y="2265363"/>
          <p14:tracePt t="108871" x="3543300" y="2271713"/>
          <p14:tracePt t="108888" x="3557588" y="2271713"/>
          <p14:tracePt t="108904" x="3579813" y="2286000"/>
          <p14:tracePt t="108921" x="3594100" y="2286000"/>
          <p14:tracePt t="108938" x="3608388" y="2293938"/>
          <p14:tracePt t="108954" x="3629025" y="2293938"/>
          <p14:tracePt t="108971" x="3643313" y="2300288"/>
          <p14:tracePt t="108987" x="3657600" y="2308225"/>
          <p14:tracePt t="109004" x="3679825" y="2308225"/>
          <p14:tracePt t="109021" x="3686175" y="2308225"/>
          <p14:tracePt t="109038" x="3700463" y="2308225"/>
          <p14:tracePt t="109054" x="3714750" y="2314575"/>
          <p14:tracePt t="109071" x="3729038" y="2314575"/>
          <p14:tracePt t="109087" x="3736975" y="2314575"/>
          <p14:tracePt t="109104" x="3765550" y="2322513"/>
          <p14:tracePt t="109121" x="3779838" y="2328863"/>
          <p14:tracePt t="109138" x="3786188" y="2336800"/>
          <p14:tracePt t="109154" x="3800475" y="2336800"/>
          <p14:tracePt t="109171" x="3808413" y="2343150"/>
          <p14:tracePt t="109187" x="3822700" y="2351088"/>
          <p14:tracePt t="109204" x="3829050" y="2357438"/>
          <p14:tracePt t="109221" x="3851275" y="2357438"/>
          <p14:tracePt t="109238" x="3857625" y="2365375"/>
          <p14:tracePt t="109254" x="3871913" y="2371725"/>
          <p14:tracePt t="109271" x="3879850" y="2371725"/>
          <p14:tracePt t="109287" x="3894138" y="2371725"/>
          <p14:tracePt t="109304" x="3900488" y="2379663"/>
          <p14:tracePt t="109321" x="3908425" y="2379663"/>
          <p14:tracePt t="109385" x="3914775" y="2379663"/>
          <p14:tracePt t="109497" x="3922713" y="2379663"/>
          <p14:tracePt t="109561" x="3929063" y="2379663"/>
          <p14:tracePt t="109617" x="3929063" y="2371725"/>
          <p14:tracePt t="109641" x="3937000" y="2365375"/>
          <p14:tracePt t="109697" x="3943350" y="2365375"/>
          <p14:tracePt t="109745" x="3943350" y="2357438"/>
          <p14:tracePt t="109777" x="3951288" y="2357438"/>
          <p14:tracePt t="110281" x="3951288" y="2343150"/>
          <p14:tracePt t="110297" x="3951288" y="2336800"/>
          <p14:tracePt t="110313" x="3957638" y="2328863"/>
          <p14:tracePt t="110317" x="3957638" y="2314575"/>
          <p14:tracePt t="110337" x="3957638" y="2308225"/>
          <p14:tracePt t="110337" x="3965575" y="2293938"/>
          <p14:tracePt t="110354" x="3965575" y="2279650"/>
          <p14:tracePt t="110370" x="3971925" y="2271713"/>
          <p14:tracePt t="110388" x="3971925" y="2265363"/>
          <p14:tracePt t="110404" x="3971925" y="2257425"/>
          <p14:tracePt t="110420" x="3971925" y="2243138"/>
          <p14:tracePt t="110437" x="3971925" y="2236788"/>
          <p14:tracePt t="110454" x="3971925" y="2228850"/>
          <p14:tracePt t="110470" x="3979863" y="2222500"/>
          <p14:tracePt t="110487" x="3979863" y="2214563"/>
          <p14:tracePt t="110521" x="3979863" y="2208213"/>
          <p14:tracePt t="110521" x="3979863" y="2200275"/>
          <p14:tracePt t="110537" x="3986213" y="2193925"/>
          <p14:tracePt t="110577" x="3986213" y="2185988"/>
          <p14:tracePt t="110601" x="3986213" y="2179638"/>
          <p14:tracePt t="110617" x="3986213" y="2171700"/>
          <p14:tracePt t="111953" x="3986213" y="2179638"/>
          <p14:tracePt t="112201" x="3986213" y="2185988"/>
          <p14:tracePt t="112689" x="3986213" y="2193925"/>
          <p14:tracePt t="112697" x="3979863" y="2193925"/>
          <p14:tracePt t="112705" x="3971925" y="2193925"/>
          <p14:tracePt t="112721" x="3965575" y="2193925"/>
          <p14:tracePt t="112737" x="3951288" y="2200275"/>
          <p14:tracePt t="112753" x="3951288" y="2208213"/>
          <p14:tracePt t="112753" x="3937000" y="2208213"/>
          <p14:tracePt t="112769" x="3929063" y="2208213"/>
          <p14:tracePt t="112786" x="3914775" y="2222500"/>
          <p14:tracePt t="112803" x="3900488" y="2222500"/>
          <p14:tracePt t="112819" x="3886200" y="2222500"/>
          <p14:tracePt t="112836" x="3871913" y="2222500"/>
          <p14:tracePt t="112853" x="3851275" y="2228850"/>
          <p14:tracePt t="112869" x="3814763" y="2236788"/>
          <p14:tracePt t="112886" x="3779838" y="2236788"/>
          <p14:tracePt t="112903" x="3743325" y="2236788"/>
          <p14:tracePt t="112920" x="3708400" y="2236788"/>
          <p14:tracePt t="112936" x="3665538" y="2236788"/>
          <p14:tracePt t="112953" x="3622675" y="2228850"/>
          <p14:tracePt t="112969" x="3594100" y="2228850"/>
          <p14:tracePt t="112986" x="3557588" y="2228850"/>
          <p14:tracePt t="113002" x="3508375" y="2214563"/>
          <p14:tracePt t="113019" x="3465513" y="2208213"/>
          <p14:tracePt t="113036" x="3422650" y="2208213"/>
          <p14:tracePt t="113053" x="3379788" y="2200275"/>
          <p14:tracePt t="113069" x="3336925" y="2193925"/>
          <p14:tracePt t="113086" x="3300413" y="2185988"/>
          <p14:tracePt t="113102" x="3265488" y="2185988"/>
          <p14:tracePt t="113119" x="3214688" y="2179638"/>
          <p14:tracePt t="113136" x="3136900" y="2165350"/>
          <p14:tracePt t="113153" x="3079750" y="2157413"/>
          <p14:tracePt t="113169" x="3028950" y="2151063"/>
          <p14:tracePt t="113186" x="2994025" y="2151063"/>
          <p14:tracePt t="113203" x="2979738" y="2143125"/>
          <p14:tracePt t="113219" x="2965450" y="2143125"/>
          <p14:tracePt t="113236" x="2957513" y="2136775"/>
          <p14:tracePt t="113252" x="2951163" y="2136775"/>
          <p14:tracePt t="113345" x="2943225" y="2136775"/>
          <p14:tracePt t="113577" x="2951163" y="2136775"/>
          <p14:tracePt t="113585" x="2957513" y="2143125"/>
          <p14:tracePt t="113593" x="2965450" y="2143125"/>
          <p14:tracePt t="113601" x="2979738" y="2143125"/>
          <p14:tracePt t="113619" x="3000375" y="2143125"/>
          <p14:tracePt t="113619" x="3036888" y="2151063"/>
          <p14:tracePt t="113636" x="3065463" y="2157413"/>
          <p14:tracePt t="113652" x="3094038" y="2165350"/>
          <p14:tracePt t="113669" x="3114675" y="2165350"/>
          <p14:tracePt t="113686" x="3136900" y="2171700"/>
          <p14:tracePt t="113702" x="3151188" y="2179638"/>
          <p14:tracePt t="113719" x="3165475" y="2179638"/>
          <p14:tracePt t="113736" x="3165475" y="2185988"/>
          <p14:tracePt t="113752" x="3171825" y="2185988"/>
          <p14:tracePt t="113793" x="3186113" y="2185988"/>
          <p14:tracePt t="113865" x="3194050" y="2185988"/>
          <p14:tracePt t="114153" x="3200400" y="2193925"/>
          <p14:tracePt t="114169" x="3208338" y="2193925"/>
          <p14:tracePt t="114178" x="3214688" y="2200275"/>
          <p14:tracePt t="114209" x="3222625" y="2200275"/>
          <p14:tracePt t="114225" x="3228975" y="2200275"/>
          <p14:tracePt t="114257" x="3243263" y="2200275"/>
          <p14:tracePt t="114305" x="3251200" y="2200275"/>
          <p14:tracePt t="114321" x="3257550" y="2200275"/>
          <p14:tracePt t="114330" x="3265488" y="2200275"/>
          <p14:tracePt t="114353" x="3271838" y="2208213"/>
          <p14:tracePt t="114368" x="3286125" y="2208213"/>
          <p14:tracePt t="114385" x="3294063" y="2208213"/>
          <p14:tracePt t="114401" x="3300413" y="2208213"/>
          <p14:tracePt t="114409" x="3300413" y="2214563"/>
          <p14:tracePt t="114417" x="3308350" y="2214563"/>
          <p14:tracePt t="114441" x="3322638" y="2214563"/>
          <p14:tracePt t="114465" x="3328988" y="2214563"/>
          <p14:tracePt t="114493" x="3336925" y="2214563"/>
          <p14:tracePt t="114504" x="3343275" y="2214563"/>
          <p14:tracePt t="114553" x="3351213" y="2214563"/>
          <p14:tracePt t="114913" x="3365500" y="2214563"/>
          <p14:tracePt t="114937" x="3371850" y="2214563"/>
          <p14:tracePt t="114952" x="3379788" y="2214563"/>
          <p14:tracePt t="114977" x="3386138" y="2214563"/>
          <p14:tracePt t="115001" x="3394075" y="2214563"/>
          <p14:tracePt t="115033" x="3400425" y="2222500"/>
          <p14:tracePt t="115057" x="3414713" y="2222500"/>
          <p14:tracePt t="115097" x="3422650" y="2222500"/>
          <p14:tracePt t="115113" x="3429000" y="2222500"/>
          <p14:tracePt t="115120" x="3436938" y="2222500"/>
          <p14:tracePt t="115144" x="3443288" y="2222500"/>
          <p14:tracePt t="115169" x="3451225" y="2222500"/>
          <p14:tracePt t="115201" x="3457575" y="2222500"/>
          <p14:tracePt t="115225" x="3465513" y="2222500"/>
          <p14:tracePt t="115297" x="3479800" y="2222500"/>
          <p14:tracePt t="115361" x="3486150" y="2222500"/>
          <p14:tracePt t="115400" x="3494088" y="2222500"/>
          <p14:tracePt t="115441" x="3508375" y="2222500"/>
          <p14:tracePt t="115465" x="3514725" y="2222500"/>
          <p14:tracePt t="115481" x="3522663" y="2222500"/>
          <p14:tracePt t="115497" x="3529013" y="2222500"/>
          <p14:tracePt t="115520" x="3543300" y="2228850"/>
          <p14:tracePt t="115544" x="3551238" y="2228850"/>
          <p14:tracePt t="115552" x="3557588" y="2228850"/>
          <p14:tracePt t="115569" x="3565525" y="2236788"/>
          <p14:tracePt t="115577" x="3571875" y="2236788"/>
          <p14:tracePt t="115585" x="3594100" y="2236788"/>
          <p14:tracePt t="115601" x="3600450" y="2236788"/>
          <p14:tracePt t="115618" x="3622675" y="2236788"/>
          <p14:tracePt t="115635" x="3643313" y="2236788"/>
          <p14:tracePt t="115652" x="3657600" y="2243138"/>
          <p14:tracePt t="115668" x="3679825" y="2243138"/>
          <p14:tracePt t="115685" x="3700463" y="2251075"/>
          <p14:tracePt t="115701" x="3714750" y="2251075"/>
          <p14:tracePt t="115718" x="3729038" y="2251075"/>
          <p14:tracePt t="115735" x="3736975" y="2251075"/>
          <p14:tracePt t="115751" x="3751263" y="2251075"/>
          <p14:tracePt t="115768" x="3765550" y="2251075"/>
          <p14:tracePt t="115785" x="3771900" y="2251075"/>
          <p14:tracePt t="115802" x="3786188" y="2251075"/>
          <p14:tracePt t="115818" x="3794125" y="2257425"/>
          <p14:tracePt t="115835" x="3808413" y="2257425"/>
          <p14:tracePt t="115851" x="3814763" y="2257425"/>
          <p14:tracePt t="115868" x="3822700" y="2257425"/>
          <p14:tracePt t="115885" x="3829050" y="2257425"/>
          <p14:tracePt t="115902" x="3851275" y="2257425"/>
          <p14:tracePt t="115918" x="3857625" y="2257425"/>
          <p14:tracePt t="115935" x="3871913" y="2257425"/>
          <p14:tracePt t="115952" x="3894138" y="2257425"/>
          <p14:tracePt t="115969" x="3900488" y="2257425"/>
          <p14:tracePt t="115985" x="3908425" y="2251075"/>
          <p14:tracePt t="116002" x="3914775" y="2243138"/>
          <p14:tracePt t="116018" x="3922713" y="2243138"/>
          <p14:tracePt t="116035" x="3929063" y="2243138"/>
          <p14:tracePt t="116052" x="3937000" y="2236788"/>
          <p14:tracePt t="116068" x="3943350" y="2228850"/>
          <p14:tracePt t="116085" x="3951288" y="2228850"/>
          <p14:tracePt t="116120" x="3965575" y="2228850"/>
          <p14:tracePt t="116145" x="3971925" y="2222500"/>
          <p14:tracePt t="116176" x="3979863" y="2214563"/>
          <p14:tracePt t="116200" x="3986213" y="2208213"/>
          <p14:tracePt t="116210" x="3994150" y="2208213"/>
          <p14:tracePt t="116224" x="4000500" y="2200275"/>
          <p14:tracePt t="116248" x="4008438" y="2193925"/>
          <p14:tracePt t="116264" x="4014788" y="2193925"/>
          <p14:tracePt t="116280" x="4014788" y="2185988"/>
          <p14:tracePt t="116296" x="4022725" y="2185988"/>
          <p14:tracePt t="116320" x="4029075" y="2179638"/>
          <p14:tracePt t="116368" x="4037013" y="2171700"/>
          <p14:tracePt t="117528" x="4043363" y="2171700"/>
          <p14:tracePt t="117552" x="4051300" y="2171700"/>
          <p14:tracePt t="117592" x="4057650" y="2171700"/>
          <p14:tracePt t="117609" x="4065588" y="2171700"/>
          <p14:tracePt t="117624" x="4071938" y="2171700"/>
          <p14:tracePt t="117704" x="4071938" y="2179638"/>
          <p14:tracePt t="118072" x="4079875" y="2179638"/>
          <p14:tracePt t="118080" x="4086225" y="2179638"/>
          <p14:tracePt t="118096" x="4100513" y="2179638"/>
          <p14:tracePt t="118112" x="4108450" y="2171700"/>
          <p14:tracePt t="118116" x="4114800" y="2171700"/>
          <p14:tracePt t="118126" x="4122738" y="2171700"/>
          <p14:tracePt t="118134" x="4137025" y="2165350"/>
          <p14:tracePt t="118151" x="4157663" y="2157413"/>
          <p14:tracePt t="118167" x="4179888" y="2157413"/>
          <p14:tracePt t="118167" x="4186238" y="2157413"/>
          <p14:tracePt t="118184" x="4214813" y="2151063"/>
          <p14:tracePt t="118201" x="4237038" y="2151063"/>
          <p14:tracePt t="118218" x="4251325" y="2151063"/>
          <p14:tracePt t="118234" x="4265613" y="2151063"/>
          <p14:tracePt t="118251" x="4286250" y="2151063"/>
          <p14:tracePt t="118267" x="4300538" y="2151063"/>
          <p14:tracePt t="118284" x="4329113" y="2151063"/>
          <p14:tracePt t="118300" x="4351338" y="2157413"/>
          <p14:tracePt t="118317" x="4371975" y="2165350"/>
          <p14:tracePt t="118334" x="4386263" y="2165350"/>
          <p14:tracePt t="118351" x="4408488" y="2165350"/>
          <p14:tracePt t="118367" x="4422775" y="2165350"/>
          <p14:tracePt t="118384" x="4443413" y="2165350"/>
          <p14:tracePt t="118401" x="4465638" y="2171700"/>
          <p14:tracePt t="118440" x="4471988" y="2171700"/>
          <p14:tracePt t="118448" x="4479925" y="2171700"/>
          <p14:tracePt t="118456" x="4486275" y="2179638"/>
          <p14:tracePt t="118467" x="4494213" y="2179638"/>
          <p14:tracePt t="118484" x="4508500" y="2185988"/>
          <p14:tracePt t="118500" x="4514850" y="2185988"/>
          <p14:tracePt t="118517" x="4522788" y="2193925"/>
          <p14:tracePt t="118534" x="4529138" y="2193925"/>
          <p14:tracePt t="118550" x="4543425" y="2200275"/>
          <p14:tracePt t="118567" x="4557713" y="2208213"/>
          <p14:tracePt t="118584" x="4572000" y="2214563"/>
          <p14:tracePt t="118601" x="4579938" y="2214563"/>
          <p14:tracePt t="118617" x="4594225" y="2222500"/>
          <p14:tracePt t="118634" x="4608513" y="2228850"/>
          <p14:tracePt t="118672" x="4614863" y="2228850"/>
          <p14:tracePt t="118704" x="4622800" y="2228850"/>
          <p14:tracePt t="118760" x="4629150" y="2228850"/>
          <p14:tracePt t="118816" x="4637088" y="2228850"/>
          <p14:tracePt t="118832" x="4643438" y="2228850"/>
          <p14:tracePt t="118872" x="4651375" y="2222500"/>
          <p14:tracePt t="118896" x="4657725" y="2222500"/>
          <p14:tracePt t="118912" x="4665663" y="2214563"/>
          <p14:tracePt t="118952" x="4672013" y="2214563"/>
          <p14:tracePt t="119089" x="4672013" y="2222500"/>
          <p14:tracePt t="119105" x="4672013" y="2228850"/>
          <p14:tracePt t="119121" x="4672013" y="2243138"/>
          <p14:tracePt t="119128" x="4672013" y="2251075"/>
          <p14:tracePt t="119136" x="4672013" y="2257425"/>
          <p14:tracePt t="119159" x="4672013" y="2265363"/>
          <p14:tracePt t="119167" x="4665663" y="2271713"/>
          <p14:tracePt t="119167" x="4665663" y="2279650"/>
          <p14:tracePt t="119184" x="4665663" y="2293938"/>
          <p14:tracePt t="119200" x="4665663" y="2300288"/>
          <p14:tracePt t="119217" x="4665663" y="2314575"/>
          <p14:tracePt t="119234" x="4665663" y="2322513"/>
          <p14:tracePt t="119250" x="4665663" y="2328863"/>
          <p14:tracePt t="119267" x="4665663" y="2336800"/>
          <p14:tracePt t="119284" x="4665663" y="2343150"/>
          <p14:tracePt t="119300" x="4657725" y="2357438"/>
          <p14:tracePt t="119336" x="4657725" y="2371725"/>
          <p14:tracePt t="119352" x="4657725" y="2379663"/>
          <p14:tracePt t="119366" x="4657725" y="2386013"/>
          <p14:tracePt t="119368" x="4657725" y="2393950"/>
          <p14:tracePt t="119383" x="4657725" y="2408238"/>
          <p14:tracePt t="119401" x="4657725" y="2414588"/>
          <p14:tracePt t="119417" x="4651375" y="2428875"/>
          <p14:tracePt t="119434" x="4651375" y="2436813"/>
          <p14:tracePt t="119450" x="4651375" y="2451100"/>
          <p14:tracePt t="119467" x="4651375" y="2457450"/>
          <p14:tracePt t="119483" x="4651375" y="2471738"/>
          <p14:tracePt t="119500" x="4651375" y="2486025"/>
          <p14:tracePt t="119516" x="4651375" y="2493963"/>
          <p14:tracePt t="119532" x="4651375" y="2508250"/>
          <p14:tracePt t="119549" x="4651375" y="2522538"/>
          <p14:tracePt t="119565" x="4651375" y="2528888"/>
          <p14:tracePt t="119582" x="4651375" y="2536825"/>
          <p14:tracePt t="119600" x="4651375" y="2551113"/>
          <p14:tracePt t="119617" x="4651375" y="2565400"/>
          <p14:tracePt t="119633" x="4643438" y="2593975"/>
          <p14:tracePt t="119650" x="4637088" y="2622550"/>
          <p14:tracePt t="119667" x="4629150" y="2665413"/>
          <p14:tracePt t="119683" x="4629150" y="2708275"/>
          <p14:tracePt t="119700" x="4614863" y="2765425"/>
          <p14:tracePt t="119717" x="4608513" y="2822575"/>
          <p14:tracePt t="119733" x="4608513" y="2871788"/>
          <p14:tracePt t="119750" x="4600575" y="2936875"/>
          <p14:tracePt t="119767" x="4594225" y="2994025"/>
          <p14:tracePt t="119784" x="4594225" y="3036888"/>
          <p14:tracePt t="119800" x="4579938" y="3108325"/>
          <p14:tracePt t="119817" x="4579938" y="3165475"/>
          <p14:tracePt t="119833" x="4572000" y="3214688"/>
          <p14:tracePt t="119850" x="4572000" y="3257550"/>
          <p14:tracePt t="119867" x="4565650" y="3308350"/>
          <p14:tracePt t="119883" x="4565650" y="3351213"/>
          <p14:tracePt t="119900" x="4565650" y="3400425"/>
          <p14:tracePt t="119917" x="4565650" y="3457575"/>
          <p14:tracePt t="119933" x="4565650" y="3500438"/>
          <p14:tracePt t="119950" x="4565650" y="3551238"/>
          <p14:tracePt t="119967" x="4565650" y="3608388"/>
          <p14:tracePt t="119983" x="4572000" y="3671888"/>
          <p14:tracePt t="119983" x="4572000" y="3700463"/>
          <p14:tracePt t="120000" x="4586288" y="3779838"/>
          <p14:tracePt t="120017" x="4586288" y="3857625"/>
          <p14:tracePt t="120034" x="4594225" y="3937000"/>
          <p14:tracePt t="120050" x="4594225" y="4022725"/>
          <p14:tracePt t="120067" x="4594225" y="4108450"/>
          <p14:tracePt t="120083" x="4600575" y="4186238"/>
          <p14:tracePt t="120100" x="4600575" y="4265613"/>
          <p14:tracePt t="120116" x="4600575" y="4351338"/>
          <p14:tracePt t="120133" x="4608513" y="4443413"/>
          <p14:tracePt t="120150" x="4608513" y="4537075"/>
          <p14:tracePt t="120167" x="4614863" y="4622800"/>
          <p14:tracePt t="120183" x="4614863" y="4729163"/>
          <p14:tracePt t="120200" x="4622800" y="4872038"/>
          <p14:tracePt t="120217" x="4629150" y="4957763"/>
          <p14:tracePt t="120233" x="4629150" y="5051425"/>
          <p14:tracePt t="120250" x="4629150" y="5137150"/>
          <p14:tracePt t="120266" x="4629150" y="5214938"/>
          <p14:tracePt t="120283" x="4629150" y="5300663"/>
          <p14:tracePt t="120300" x="4629150" y="5380038"/>
          <p14:tracePt t="120317" x="4629150" y="5443538"/>
          <p14:tracePt t="120333" x="4637088" y="5514975"/>
          <p14:tracePt t="120350" x="4637088" y="5580063"/>
          <p14:tracePt t="120366" x="4637088" y="5637213"/>
          <p14:tracePt t="120383" x="4643438" y="5686425"/>
          <p14:tracePt t="120400" x="4643438" y="5737225"/>
          <p14:tracePt t="120417" x="4651375" y="5757863"/>
          <p14:tracePt t="120433" x="4651375" y="5772150"/>
          <p14:tracePt t="120450" x="4651375" y="5780088"/>
          <p14:tracePt t="120880" x="4651375" y="5772150"/>
          <p14:tracePt t="120896" x="4657725" y="5765800"/>
          <p14:tracePt t="120902" x="4657725" y="5757863"/>
          <p14:tracePt t="120916" x="4665663" y="5751513"/>
          <p14:tracePt t="120917" x="4672013" y="5729288"/>
          <p14:tracePt t="120933" x="4686300" y="5708650"/>
          <p14:tracePt t="120950" x="4694238" y="5665788"/>
          <p14:tracePt t="120966" x="4708525" y="5629275"/>
          <p14:tracePt t="120983" x="4729163" y="5586413"/>
          <p14:tracePt t="121000" x="4737100" y="5529263"/>
          <p14:tracePt t="121017" x="4743450" y="5500688"/>
          <p14:tracePt t="121033" x="4751388" y="5472113"/>
          <p14:tracePt t="121050" x="4757738" y="5443538"/>
          <p14:tracePt t="121067" x="4757738" y="5414963"/>
          <p14:tracePt t="121082" x="4757738" y="5386388"/>
          <p14:tracePt t="121100" x="4757738" y="5351463"/>
          <p14:tracePt t="121116" x="4765675" y="5314950"/>
          <p14:tracePt t="121133" x="4765675" y="5272088"/>
          <p14:tracePt t="121149" x="4765675" y="5229225"/>
          <p14:tracePt t="121166" x="4765675" y="5165725"/>
          <p14:tracePt t="121183" x="4765675" y="5108575"/>
          <p14:tracePt t="121199" x="4765675" y="5008563"/>
          <p14:tracePt t="121216" x="4765675" y="4937125"/>
          <p14:tracePt t="121233" x="4765675" y="4886325"/>
          <p14:tracePt t="121250" x="4757738" y="4822825"/>
          <p14:tracePt t="121266" x="4757738" y="4772025"/>
          <p14:tracePt t="121283" x="4751388" y="4714875"/>
          <p14:tracePt t="121299" x="4743450" y="4637088"/>
          <p14:tracePt t="121316" x="4737100" y="4543425"/>
          <p14:tracePt t="121333" x="4737100" y="4437063"/>
          <p14:tracePt t="121350" x="4722813" y="4329113"/>
          <p14:tracePt t="121366" x="4708525" y="4200525"/>
          <p14:tracePt t="121383" x="4700588" y="4065588"/>
          <p14:tracePt t="121399" x="4694238" y="3857625"/>
          <p14:tracePt t="121416" x="4672013" y="3722688"/>
          <p14:tracePt t="121433" x="4665663" y="3571875"/>
          <p14:tracePt t="121449" x="4657725" y="3436938"/>
          <p14:tracePt t="121466" x="4651375" y="3286125"/>
          <p14:tracePt t="121483" x="4643438" y="3151188"/>
          <p14:tracePt t="121500" x="4629150" y="3000375"/>
          <p14:tracePt t="121516" x="4622800" y="2857500"/>
          <p14:tracePt t="121532" x="4614863" y="2728913"/>
          <p14:tracePt t="121549" x="4608513" y="2608263"/>
          <p14:tracePt t="121566" x="4608513" y="2508250"/>
          <p14:tracePt t="121583" x="4614863" y="2408238"/>
          <p14:tracePt t="121599" x="4614863" y="2351088"/>
          <p14:tracePt t="121616" x="4622800" y="2279650"/>
          <p14:tracePt t="121633" x="4622800" y="2243138"/>
          <p14:tracePt t="121649" x="4622800" y="2214563"/>
          <p14:tracePt t="121666" x="4629150" y="2200275"/>
          <p14:tracePt t="121682" x="4629150" y="2193925"/>
          <p14:tracePt t="121699" x="4629150" y="2179638"/>
          <p14:tracePt t="121716" x="4643438" y="2165350"/>
          <p14:tracePt t="121733" x="4643438" y="2157413"/>
          <p14:tracePt t="121749" x="4657725" y="2143125"/>
          <p14:tracePt t="121766" x="4657725" y="2136775"/>
          <p14:tracePt t="121783" x="4657725" y="2128838"/>
          <p14:tracePt t="122088" x="4665663" y="2128838"/>
          <p14:tracePt t="122096" x="4665663" y="2136775"/>
          <p14:tracePt t="122104" x="4657725" y="2151063"/>
          <p14:tracePt t="122116" x="4651375" y="2151063"/>
          <p14:tracePt t="122376" x="4665663" y="2151063"/>
          <p14:tracePt t="122392" x="4672013" y="2151063"/>
          <p14:tracePt t="122400" x="4679950" y="2151063"/>
          <p14:tracePt t="122416" x="4686300" y="2151063"/>
          <p14:tracePt t="122417" x="4694238" y="2151063"/>
          <p14:tracePt t="122432" x="4708525" y="2151063"/>
          <p14:tracePt t="122449" x="4722813" y="2151063"/>
          <p14:tracePt t="122465" x="4737100" y="2165350"/>
          <p14:tracePt t="122482" x="4743450" y="2165350"/>
          <p14:tracePt t="122499" x="4765675" y="2165350"/>
          <p14:tracePt t="122516" x="4779963" y="2165350"/>
          <p14:tracePt t="122532" x="4800600" y="2171700"/>
          <p14:tracePt t="122549" x="4822825" y="2171700"/>
          <p14:tracePt t="122566" x="4851400" y="2179638"/>
          <p14:tracePt t="122582" x="4879975" y="2179638"/>
          <p14:tracePt t="122599" x="4922838" y="2179638"/>
          <p14:tracePt t="122615" x="4979988" y="2179638"/>
          <p14:tracePt t="122633" x="5037138" y="2179638"/>
          <p14:tracePt t="122649" x="5114925" y="2179638"/>
          <p14:tracePt t="122665" x="5208588" y="2179638"/>
          <p14:tracePt t="122682" x="5308600" y="2185988"/>
          <p14:tracePt t="122699" x="5386388" y="2193925"/>
          <p14:tracePt t="122715" x="5422900" y="2193925"/>
          <p14:tracePt t="122732" x="5465763" y="2193925"/>
          <p14:tracePt t="122749" x="5494338" y="2193925"/>
          <p14:tracePt t="122765" x="5529263" y="2193925"/>
          <p14:tracePt t="122782" x="5572125" y="2193925"/>
          <p14:tracePt t="122799" x="5614988" y="2193925"/>
          <p14:tracePt t="122816" x="5700713" y="2179638"/>
          <p14:tracePt t="122832" x="5743575" y="2179638"/>
          <p14:tracePt t="122849" x="5780088" y="2179638"/>
          <p14:tracePt t="122865" x="5815013" y="2179638"/>
          <p14:tracePt t="122882" x="5851525" y="2179638"/>
          <p14:tracePt t="122899" x="5900738" y="2179638"/>
          <p14:tracePt t="122916" x="5951538" y="2179638"/>
          <p14:tracePt t="122932" x="6015038" y="2185988"/>
          <p14:tracePt t="122949" x="6080125" y="2185988"/>
          <p14:tracePt t="122965" x="6129338" y="2193925"/>
          <p14:tracePt t="122983" x="6186488" y="2200275"/>
          <p14:tracePt t="123000" x="6237288" y="2208213"/>
          <p14:tracePt t="123016" x="6300788" y="2208213"/>
          <p14:tracePt t="123033" x="6357938" y="2214563"/>
          <p14:tracePt t="123050" x="6400800" y="2214563"/>
          <p14:tracePt t="123067" x="6437313" y="2222500"/>
          <p14:tracePt t="123083" x="6457950" y="2228850"/>
          <p14:tracePt t="123100" x="6486525" y="2228850"/>
          <p14:tracePt t="123116" x="6508750" y="2228850"/>
          <p14:tracePt t="123133" x="6543675" y="2228850"/>
          <p14:tracePt t="123150" x="6580188" y="2228850"/>
          <p14:tracePt t="123166" x="6608763" y="2236788"/>
          <p14:tracePt t="123183" x="6623050" y="2236788"/>
          <p14:tracePt t="123200" x="6629400" y="2236788"/>
          <p14:tracePt t="123216" x="6643688" y="2236788"/>
          <p14:tracePt t="123233" x="6651625" y="2236788"/>
          <p14:tracePt t="123250" x="6680200" y="2236788"/>
          <p14:tracePt t="123266" x="6686550" y="2236788"/>
          <p14:tracePt t="123283" x="6715125" y="2236788"/>
          <p14:tracePt t="123299" x="6743700" y="2236788"/>
          <p14:tracePt t="123316" x="6772275" y="2236788"/>
          <p14:tracePt t="123333" x="6808788" y="2236788"/>
          <p14:tracePt t="123350" x="6851650" y="2236788"/>
          <p14:tracePt t="123366" x="6880225" y="2236788"/>
          <p14:tracePt t="123383" x="6908800" y="2236788"/>
          <p14:tracePt t="123399" x="6923088" y="2236788"/>
          <p14:tracePt t="123713" x="6929438" y="2236788"/>
          <p14:tracePt t="123713" x="6929438" y="2243138"/>
          <p14:tracePt t="123729" x="6923088" y="2251075"/>
          <p14:tracePt t="123737" x="6894513" y="2251075"/>
          <p14:tracePt t="123745" x="6872288" y="2251075"/>
          <p14:tracePt t="124025" x="6851650" y="2271713"/>
          <p14:tracePt t="124033" x="6843713" y="2293938"/>
          <p14:tracePt t="124042" x="6837363" y="2308225"/>
          <p14:tracePt t="124042" x="6823075" y="2328863"/>
          <p14:tracePt t="124049" x="6772275" y="2400300"/>
          <p14:tracePt t="124067" x="6715125" y="2508250"/>
          <p14:tracePt t="124082" x="6651625" y="2628900"/>
          <p14:tracePt t="124100" x="6580188" y="2765425"/>
          <p14:tracePt t="124116" x="6515100" y="2900363"/>
          <p14:tracePt t="124133" x="6443663" y="3028950"/>
          <p14:tracePt t="124149" x="6386513" y="3157538"/>
          <p14:tracePt t="124166" x="6315075" y="3265488"/>
          <p14:tracePt t="124183" x="6237288" y="3400425"/>
          <p14:tracePt t="124200" x="6137275" y="3536950"/>
          <p14:tracePt t="124216" x="6037263" y="3671888"/>
          <p14:tracePt t="124216" x="5972175" y="3743325"/>
          <p14:tracePt t="124233" x="5872163" y="3865563"/>
          <p14:tracePt t="124249" x="5786438" y="3965575"/>
          <p14:tracePt t="124266" x="5708650" y="4037013"/>
          <p14:tracePt t="124282" x="5657850" y="4079875"/>
          <p14:tracePt t="124299" x="5608638" y="4100513"/>
          <p14:tracePt t="124316" x="5551488" y="4129088"/>
          <p14:tracePt t="124333" x="5500688" y="4129088"/>
          <p14:tracePt t="124349" x="5429250" y="4129088"/>
          <p14:tracePt t="124366" x="5329238" y="4122738"/>
          <p14:tracePt t="124383" x="5222875" y="4108450"/>
          <p14:tracePt t="124399" x="5137150" y="4079875"/>
          <p14:tracePt t="124416" x="5080000" y="4057650"/>
          <p14:tracePt t="124432" x="5014913" y="4029075"/>
          <p14:tracePt t="124450" x="4972050" y="4014788"/>
          <p14:tracePt t="124466" x="4922838" y="3986213"/>
          <p14:tracePt t="124483" x="4857750" y="3951288"/>
          <p14:tracePt t="124499" x="4743450" y="3894138"/>
          <p14:tracePt t="124516" x="4637088" y="3822700"/>
          <p14:tracePt t="124532" x="4572000" y="3757613"/>
          <p14:tracePt t="124549" x="4537075" y="3708400"/>
          <p14:tracePt t="124566" x="4522788" y="3665538"/>
          <p14:tracePt t="124582" x="4514850" y="3629025"/>
          <p14:tracePt t="124599" x="4514850" y="3614738"/>
          <p14:tracePt t="124673" x="4508500" y="3614738"/>
          <p14:tracePt t="124681" x="4508500" y="3629025"/>
          <p14:tracePt t="124691" x="4508500" y="3651250"/>
          <p14:tracePt t="124699" x="4508500" y="3708400"/>
          <p14:tracePt t="124716" x="4522788" y="3779838"/>
          <p14:tracePt t="124733" x="4537075" y="3871913"/>
          <p14:tracePt t="124749" x="4557713" y="3971925"/>
          <p14:tracePt t="124766" x="4572000" y="4037013"/>
          <p14:tracePt t="124782" x="4586288" y="4071938"/>
          <p14:tracePt t="124799" x="4586288" y="4086225"/>
          <p14:tracePt t="124816" x="4594225" y="4108450"/>
          <p14:tracePt t="124832" x="4600575" y="4137025"/>
          <p14:tracePt t="124849" x="4608513" y="4165600"/>
          <p14:tracePt t="124866" x="4622800" y="4200525"/>
          <p14:tracePt t="124883" x="4637088" y="4237038"/>
          <p14:tracePt t="124899" x="4651375" y="4257675"/>
          <p14:tracePt t="124916" x="4657725" y="4294188"/>
          <p14:tracePt t="124932" x="4679950" y="4322763"/>
          <p14:tracePt t="124949" x="4700588" y="4365625"/>
          <p14:tracePt t="124965" x="4714875" y="4400550"/>
          <p14:tracePt t="124983" x="4737100" y="4422775"/>
          <p14:tracePt t="124999" x="4751388" y="4451350"/>
          <p14:tracePt t="125016" x="4772025" y="4486275"/>
          <p14:tracePt t="125032" x="4814888" y="4537075"/>
          <p14:tracePt t="125049" x="4837113" y="4565650"/>
          <p14:tracePt t="125066" x="4857750" y="4600575"/>
          <p14:tracePt t="125083" x="4879975" y="4622800"/>
          <p14:tracePt t="125099" x="4900613" y="4651375"/>
          <p14:tracePt t="125116" x="4914900" y="4672013"/>
          <p14:tracePt t="125132" x="4937125" y="4700588"/>
          <p14:tracePt t="125149" x="4965700" y="4714875"/>
          <p14:tracePt t="125166" x="4986338" y="4729163"/>
          <p14:tracePt t="125182" x="5014913" y="4743450"/>
          <p14:tracePt t="125199" x="5051425" y="4751388"/>
          <p14:tracePt t="125215" x="5072063" y="4751388"/>
          <p14:tracePt t="125232" x="5108575" y="4751388"/>
          <p14:tracePt t="125249" x="5137150" y="4751388"/>
          <p14:tracePt t="125266" x="5157788" y="4737100"/>
          <p14:tracePt t="125282" x="5180013" y="4722813"/>
          <p14:tracePt t="125299" x="5194300" y="4694238"/>
          <p14:tracePt t="125315" x="5214938" y="4672013"/>
          <p14:tracePt t="125332" x="5222875" y="4651375"/>
          <p14:tracePt t="125349" x="5229225" y="4622800"/>
          <p14:tracePt t="125365" x="5243513" y="4600575"/>
          <p14:tracePt t="125382" x="5257800" y="4565650"/>
          <p14:tracePt t="125399" x="5265738" y="4543425"/>
          <p14:tracePt t="125416" x="5280025" y="4522788"/>
          <p14:tracePt t="125432" x="5286375" y="4494213"/>
          <p14:tracePt t="125449" x="5300663" y="4471988"/>
          <p14:tracePt t="125465" x="5308600" y="4457700"/>
          <p14:tracePt t="125482" x="5314950" y="4437063"/>
          <p14:tracePt t="125499" x="5329238" y="4429125"/>
          <p14:tracePt t="125516" x="5337175" y="4414838"/>
          <p14:tracePt t="125532" x="5357813" y="4408488"/>
          <p14:tracePt t="125549" x="5365750" y="4394200"/>
          <p14:tracePt t="125565" x="5380038" y="4394200"/>
          <p14:tracePt t="125582" x="5400675" y="4379913"/>
          <p14:tracePt t="125599" x="5414963" y="4379913"/>
          <p14:tracePt t="125615" x="5437188" y="4371975"/>
          <p14:tracePt t="125632" x="5457825" y="4365625"/>
          <p14:tracePt t="125649" x="5486400" y="4357688"/>
          <p14:tracePt t="125666" x="5514975" y="4357688"/>
          <p14:tracePt t="125682" x="5543550" y="4357688"/>
          <p14:tracePt t="125699" x="5565775" y="4371975"/>
          <p14:tracePt t="125715" x="5600700" y="4386263"/>
          <p14:tracePt t="125732" x="5637213" y="4408488"/>
          <p14:tracePt t="125749" x="5680075" y="4429125"/>
          <p14:tracePt t="125766" x="5715000" y="4451350"/>
          <p14:tracePt t="125782" x="5751513" y="4479925"/>
          <p14:tracePt t="125799" x="5780088" y="4500563"/>
          <p14:tracePt t="125815" x="5800725" y="4514850"/>
          <p14:tracePt t="125832" x="5829300" y="4543425"/>
          <p14:tracePt t="125848" x="5851525" y="4586288"/>
          <p14:tracePt t="125866" x="5880100" y="4622800"/>
          <p14:tracePt t="125882" x="5886450" y="4651375"/>
          <p14:tracePt t="125899" x="5908675" y="4679950"/>
          <p14:tracePt t="125916" x="5937250" y="4714875"/>
          <p14:tracePt t="125932" x="5951538" y="4743450"/>
          <p14:tracePt t="125949" x="5972175" y="4757738"/>
          <p14:tracePt t="125965" x="5994400" y="4779963"/>
          <p14:tracePt t="125982" x="6022975" y="4794250"/>
          <p14:tracePt t="125998" x="6043613" y="4808538"/>
          <p14:tracePt t="126016" x="6072188" y="4822825"/>
          <p14:tracePt t="126032" x="6100763" y="4837113"/>
          <p14:tracePt t="126032" x="6108700" y="4843463"/>
          <p14:tracePt t="126049" x="6137275" y="4851400"/>
          <p14:tracePt t="126065" x="6165850" y="4865688"/>
          <p14:tracePt t="126082" x="6208713" y="4872038"/>
          <p14:tracePt t="126099" x="6237288" y="4886325"/>
          <p14:tracePt t="126115" x="6272213" y="4894263"/>
          <p14:tracePt t="126132" x="6300788" y="4894263"/>
          <p14:tracePt t="126149" x="6323013" y="4900613"/>
          <p14:tracePt t="126165" x="6351588" y="4900613"/>
          <p14:tracePt t="126182" x="6380163" y="4900613"/>
          <p14:tracePt t="126199" x="6394450" y="4900613"/>
          <p14:tracePt t="126215" x="6423025" y="4894263"/>
          <p14:tracePt t="126232" x="6451600" y="4886325"/>
          <p14:tracePt t="126248" x="6486525" y="4872038"/>
          <p14:tracePt t="126265" x="6494463" y="4865688"/>
          <p14:tracePt t="126282" x="6515100" y="4851400"/>
          <p14:tracePt t="126298" x="6537325" y="4843463"/>
          <p14:tracePt t="126315" x="6557963" y="4837113"/>
          <p14:tracePt t="126332" x="6580188" y="4829175"/>
          <p14:tracePt t="126348" x="6608763" y="4829175"/>
          <p14:tracePt t="126365" x="6629400" y="4829175"/>
          <p14:tracePt t="126382" x="6665913" y="4829175"/>
          <p14:tracePt t="126398" x="6700838" y="4843463"/>
          <p14:tracePt t="126415" x="6743700" y="4857750"/>
          <p14:tracePt t="126432" x="6780213" y="4872038"/>
          <p14:tracePt t="126449" x="6829425" y="4894263"/>
          <p14:tracePt t="126465" x="6865938" y="4914900"/>
          <p14:tracePt t="126482" x="6900863" y="4929188"/>
          <p14:tracePt t="126498" x="6937375" y="4951413"/>
          <p14:tracePt t="126515" x="6965950" y="4965700"/>
          <p14:tracePt t="126532" x="7000875" y="4979988"/>
          <p14:tracePt t="126549" x="7023100" y="4986338"/>
          <p14:tracePt t="126565" x="7058025" y="5000625"/>
          <p14:tracePt t="126582" x="7086600" y="5008563"/>
          <p14:tracePt t="126599" x="7108825" y="5014913"/>
          <p14:tracePt t="126615" x="7137400" y="5022850"/>
          <p14:tracePt t="126632" x="7158038" y="5029200"/>
          <p14:tracePt t="126648" x="7194550" y="5043488"/>
          <p14:tracePt t="126665" x="7223125" y="5051425"/>
          <p14:tracePt t="126682" x="7237413" y="5051425"/>
          <p14:tracePt t="126698" x="7243763" y="5057775"/>
          <p14:tracePt t="126715" x="7251700" y="5057775"/>
          <p14:tracePt t="126913" x="7243763" y="5051425"/>
          <p14:tracePt t="126924" x="7237413" y="5051425"/>
          <p14:tracePt t="127441" x="7229475" y="5037138"/>
          <p14:tracePt t="127449" x="7229475" y="5022850"/>
          <p14:tracePt t="127449" x="7229475" y="5014913"/>
          <p14:tracePt t="127465" x="7229475" y="4986338"/>
          <p14:tracePt t="127482" x="7223125" y="4972050"/>
          <p14:tracePt t="127498" x="7215188" y="4943475"/>
          <p14:tracePt t="127515" x="7208838" y="4914900"/>
          <p14:tracePt t="127531" x="7194550" y="4879975"/>
          <p14:tracePt t="127548" x="7172325" y="4822825"/>
          <p14:tracePt t="127565" x="7137400" y="4751388"/>
          <p14:tracePt t="127582" x="7094538" y="4651375"/>
          <p14:tracePt t="127598" x="7029450" y="4529138"/>
          <p14:tracePt t="127615" x="6943725" y="4386263"/>
          <p14:tracePt t="127631" x="6851650" y="4208463"/>
          <p14:tracePt t="127648" x="6729413" y="4008438"/>
          <p14:tracePt t="127648" x="6680200" y="3937000"/>
          <p14:tracePt t="127665" x="6557963" y="3757613"/>
          <p14:tracePt t="127681" x="6457950" y="3614738"/>
          <p14:tracePt t="127698" x="6380163" y="3500438"/>
          <p14:tracePt t="127715" x="6351588" y="3443288"/>
          <p14:tracePt t="127732" x="6343650" y="3414713"/>
          <p14:tracePt t="127748" x="6329363" y="3400425"/>
          <p14:tracePt t="127765" x="6323013" y="3386138"/>
          <p14:tracePt t="127781" x="6300788" y="3357563"/>
          <p14:tracePt t="127798" x="6257925" y="3328988"/>
          <p14:tracePt t="127814" x="6223000" y="3300413"/>
          <p14:tracePt t="127831" x="6180138" y="3271838"/>
          <p14:tracePt t="127848" x="6100763" y="3236913"/>
          <p14:tracePt t="127865" x="6051550" y="3228975"/>
          <p14:tracePt t="127881" x="6008688" y="3222625"/>
          <p14:tracePt t="127898" x="5951538" y="3222625"/>
          <p14:tracePt t="127914" x="5880100" y="3228975"/>
          <p14:tracePt t="127931" x="5800725" y="3251200"/>
          <p14:tracePt t="127948" x="5715000" y="3279775"/>
          <p14:tracePt t="127964" x="5629275" y="3308350"/>
          <p14:tracePt t="127981" x="5557838" y="3328988"/>
          <p14:tracePt t="127998" x="5486400" y="3357563"/>
          <p14:tracePt t="128015" x="5429250" y="3386138"/>
          <p14:tracePt t="128031" x="5372100" y="3408363"/>
          <p14:tracePt t="128048" x="5329238" y="3429000"/>
          <p14:tracePt t="128064" x="5286375" y="3457575"/>
          <p14:tracePt t="128082" x="5265738" y="3465513"/>
          <p14:tracePt t="128098" x="5251450" y="3471863"/>
          <p14:tracePt t="128115" x="5243513" y="3479800"/>
          <p14:tracePt t="128131" x="5229225" y="3486150"/>
          <p14:tracePt t="128289" x="5222875" y="3494088"/>
          <p14:tracePt t="129209" x="5222875" y="3500438"/>
          <p14:tracePt t="129241" x="5222875" y="3508375"/>
          <p14:tracePt t="129265" x="5222875" y="3514725"/>
          <p14:tracePt t="133688" x="5222875" y="3508375"/>
          <p14:tracePt t="133696" x="5229225" y="3479800"/>
          <p14:tracePt t="133705" x="5229225" y="3465513"/>
          <p14:tracePt t="133713" x="5243513" y="3422650"/>
          <p14:tracePt t="133729" x="5251450" y="3357563"/>
          <p14:tracePt t="133746" x="5251450" y="3300413"/>
          <p14:tracePt t="133762" x="5251450" y="3236913"/>
          <p14:tracePt t="133779" x="5251450" y="3194050"/>
          <p14:tracePt t="133795" x="5257800" y="3157538"/>
          <p14:tracePt t="133813" x="5257800" y="3143250"/>
          <p14:tracePt t="133829" x="5257800" y="3128963"/>
          <p14:tracePt t="135080" x="5251450" y="3128963"/>
          <p14:tracePt t="135088" x="5243513" y="3136900"/>
          <p14:tracePt t="135096" x="5237163" y="3151188"/>
          <p14:tracePt t="135104" x="5222875" y="3157538"/>
          <p14:tracePt t="135112" x="5194300" y="3194050"/>
          <p14:tracePt t="135112" x="5172075" y="3214688"/>
          <p14:tracePt t="135129" x="5108575" y="3279775"/>
          <p14:tracePt t="135145" x="5022850" y="3351213"/>
          <p14:tracePt t="135162" x="4922838" y="3436938"/>
          <p14:tracePt t="135179" x="4800600" y="3536950"/>
          <p14:tracePt t="135195" x="4643438" y="3636963"/>
          <p14:tracePt t="135212" x="4465638" y="3751263"/>
          <p14:tracePt t="135229" x="4279900" y="3886200"/>
          <p14:tracePt t="135245" x="4094163" y="4014788"/>
          <p14:tracePt t="135262" x="3914775" y="4137025"/>
          <p14:tracePt t="135279" x="3779838" y="4222750"/>
          <p14:tracePt t="135295" x="3679825" y="4294188"/>
          <p14:tracePt t="135312" x="3594100" y="4351338"/>
          <p14:tracePt t="135328" x="3557588" y="4371975"/>
          <p14:tracePt t="135345" x="3536950" y="4379913"/>
          <p14:tracePt t="135362" x="3514725" y="4394200"/>
          <p14:tracePt t="135378" x="3500438" y="4400550"/>
          <p14:tracePt t="135395" x="3479800" y="4414838"/>
          <p14:tracePt t="135412" x="3451225" y="4437063"/>
          <p14:tracePt t="135428" x="3414713" y="4457700"/>
          <p14:tracePt t="135445" x="3386138" y="4486275"/>
          <p14:tracePt t="135462" x="3343275" y="4522788"/>
          <p14:tracePt t="135478" x="3257550" y="4608513"/>
          <p14:tracePt t="135495" x="3151188" y="4708525"/>
          <p14:tracePt t="135511" x="2971800" y="4900613"/>
          <p14:tracePt t="135529" x="2865438" y="5029200"/>
          <p14:tracePt t="135545" x="2779713" y="5129213"/>
          <p14:tracePt t="135562" x="2722563" y="5186363"/>
          <p14:tracePt t="135578" x="2708275" y="5208588"/>
          <p14:tracePt t="135595" x="2708275" y="5214938"/>
          <p14:tracePt t="135768" x="2708275" y="5208588"/>
          <p14:tracePt t="135776" x="2708275" y="5200650"/>
          <p14:tracePt t="135792" x="2700338" y="5194300"/>
          <p14:tracePt t="135808" x="2700338" y="5186363"/>
          <p14:tracePt t="135829" x="2700338" y="5180013"/>
          <p14:tracePt t="135856" x="2693988" y="5172075"/>
          <p14:tracePt t="135880" x="2693988" y="5165725"/>
          <p14:tracePt t="135896" x="2686050" y="5165725"/>
          <p14:tracePt t="135904" x="2686050" y="5157788"/>
          <p14:tracePt t="135920" x="2679700" y="5157788"/>
          <p14:tracePt t="135928" x="2671763" y="5151438"/>
          <p14:tracePt t="135952" x="2665413" y="5151438"/>
          <p14:tracePt t="135960" x="2651125" y="5151438"/>
          <p14:tracePt t="135970" x="2651125" y="5143500"/>
          <p14:tracePt t="135978" x="2643188" y="5137150"/>
          <p14:tracePt t="135995" x="2628900" y="5137150"/>
          <p14:tracePt t="136011" x="2622550" y="5137150"/>
          <p14:tracePt t="136057" x="2614613" y="5129213"/>
          <p14:tracePt t="136560" x="2614613" y="5122863"/>
          <p14:tracePt t="136568" x="2614613" y="5114925"/>
          <p14:tracePt t="136576" x="2628900" y="5094288"/>
          <p14:tracePt t="136594" x="2636838" y="5080000"/>
          <p14:tracePt t="136595" x="2657475" y="5051425"/>
          <p14:tracePt t="136611" x="2679700" y="5022850"/>
          <p14:tracePt t="136628" x="2700338" y="5000625"/>
          <p14:tracePt t="136644" x="2708275" y="4986338"/>
          <p14:tracePt t="136680" x="2714625" y="4979988"/>
          <p14:tracePt t="136768" x="2722563" y="4979988"/>
          <p14:tracePt t="136784" x="2728913" y="4979988"/>
          <p14:tracePt t="136794" x="2736850" y="4986338"/>
          <p14:tracePt t="136811" x="2743200" y="4994275"/>
          <p14:tracePt t="136812" x="2757488" y="5000625"/>
          <p14:tracePt t="136828" x="2771775" y="5008563"/>
          <p14:tracePt t="136844" x="2779713" y="5008563"/>
          <p14:tracePt t="136861" x="2800350" y="5008563"/>
          <p14:tracePt t="136878" x="2814638" y="5008563"/>
          <p14:tracePt t="136894" x="2843213" y="5008563"/>
          <p14:tracePt t="136911" x="2871788" y="5008563"/>
          <p14:tracePt t="136928" x="2908300" y="5000625"/>
          <p14:tracePt t="136945" x="2928938" y="4994275"/>
          <p14:tracePt t="136961" x="2943225" y="4986338"/>
          <p14:tracePt t="136978" x="2951163" y="4979988"/>
          <p14:tracePt t="137024" x="2957513" y="4972050"/>
          <p14:tracePt t="137232" x="2965450" y="4965700"/>
          <p14:tracePt t="137256" x="2971800" y="4951413"/>
          <p14:tracePt t="137272" x="2986088" y="4937125"/>
          <p14:tracePt t="137288" x="2994025" y="4929188"/>
          <p14:tracePt t="137296" x="3000375" y="4922838"/>
          <p14:tracePt t="137304" x="3000375" y="4914900"/>
          <p14:tracePt t="137311" x="3008313" y="4900613"/>
          <p14:tracePt t="137327" x="3014663" y="4894263"/>
          <p14:tracePt t="137344" x="3022600" y="4894263"/>
          <p14:tracePt t="137361" x="3022600" y="4886325"/>
          <p14:tracePt t="137378" x="3028950" y="4879975"/>
          <p14:tracePt t="137680" x="3028950" y="4886325"/>
          <p14:tracePt t="137696" x="3022600" y="4894263"/>
          <p14:tracePt t="137704" x="3014663" y="4900613"/>
          <p14:tracePt t="137712" x="3014663" y="4908550"/>
          <p14:tracePt t="137714" x="3000375" y="4914900"/>
          <p14:tracePt t="137727" x="2986088" y="4929188"/>
          <p14:tracePt t="137744" x="2957513" y="4951413"/>
          <p14:tracePt t="137761" x="2936875" y="4957763"/>
          <p14:tracePt t="137778" x="2922588" y="4972050"/>
          <p14:tracePt t="137794" x="2900363" y="4972050"/>
          <p14:tracePt t="137811" x="2879725" y="4986338"/>
          <p14:tracePt t="137827" x="2857500" y="4986338"/>
          <p14:tracePt t="137844" x="2843213" y="4994275"/>
          <p14:tracePt t="137861" x="2822575" y="5008563"/>
          <p14:tracePt t="137877" x="2808288" y="5008563"/>
          <p14:tracePt t="137894" x="2786063" y="5014913"/>
          <p14:tracePt t="137911" x="2771775" y="5014913"/>
          <p14:tracePt t="137927" x="2751138" y="5029200"/>
          <p14:tracePt t="137944" x="2743200" y="5029200"/>
          <p14:tracePt t="137961" x="2728913" y="5029200"/>
          <p14:tracePt t="138040" x="2728913" y="5022850"/>
          <p14:tracePt t="138048" x="2736850" y="5014913"/>
          <p14:tracePt t="138056" x="2757488" y="5008563"/>
          <p14:tracePt t="138061" x="2800350" y="4979988"/>
          <p14:tracePt t="138077" x="2843213" y="4957763"/>
          <p14:tracePt t="138094" x="2871788" y="4943475"/>
          <p14:tracePt t="138110" x="2908300" y="4922838"/>
          <p14:tracePt t="138127" x="2928938" y="4908550"/>
          <p14:tracePt t="138144" x="2957513" y="4879975"/>
          <p14:tracePt t="138161" x="2971800" y="4865688"/>
          <p14:tracePt t="138177" x="2979738" y="4843463"/>
          <p14:tracePt t="138194" x="2994025" y="4829175"/>
          <p14:tracePt t="138210" x="3000375" y="4808538"/>
          <p14:tracePt t="138227" x="3008313" y="4786313"/>
          <p14:tracePt t="138244" x="3014663" y="4765675"/>
          <p14:tracePt t="138261" x="3028950" y="4737100"/>
          <p14:tracePt t="138277" x="3043238" y="4708525"/>
          <p14:tracePt t="138294" x="3057525" y="4672013"/>
          <p14:tracePt t="138311" x="3071813" y="4637088"/>
          <p14:tracePt t="138327" x="3071813" y="4600575"/>
          <p14:tracePt t="138327" x="3079750" y="4586288"/>
          <p14:tracePt t="138344" x="3079750" y="4565650"/>
          <p14:tracePt t="138361" x="3079750" y="4537075"/>
          <p14:tracePt t="138377" x="3079750" y="4514850"/>
          <p14:tracePt t="138394" x="3079750" y="4500563"/>
          <p14:tracePt t="138410" x="3065463" y="4494213"/>
          <p14:tracePt t="138427" x="3057525" y="4486275"/>
          <p14:tracePt t="138444" x="3051175" y="4479925"/>
          <p14:tracePt t="138460" x="3043238" y="4465638"/>
          <p14:tracePt t="138477" x="3036888" y="4465638"/>
          <p14:tracePt t="138494" x="3022600" y="4451350"/>
          <p14:tracePt t="138511" x="3008313" y="4443413"/>
          <p14:tracePt t="138527" x="2994025" y="4437063"/>
          <p14:tracePt t="138544" x="2965450" y="4429125"/>
          <p14:tracePt t="138561" x="2943225" y="4414838"/>
          <p14:tracePt t="138577" x="2922588" y="4414838"/>
          <p14:tracePt t="138594" x="2908300" y="4408488"/>
          <p14:tracePt t="138610" x="2886075" y="4408488"/>
          <p14:tracePt t="138627" x="2865438" y="4408488"/>
          <p14:tracePt t="138644" x="2836863" y="4408488"/>
          <p14:tracePt t="138661" x="2808288" y="4408488"/>
          <p14:tracePt t="138677" x="2786063" y="4408488"/>
          <p14:tracePt t="138694" x="2765425" y="4408488"/>
          <p14:tracePt t="138710" x="2743200" y="4408488"/>
          <p14:tracePt t="138727" x="2736850" y="4408488"/>
          <p14:tracePt t="138744" x="2714625" y="4414838"/>
          <p14:tracePt t="138761" x="2700338" y="4422775"/>
          <p14:tracePt t="138777" x="2679700" y="4429125"/>
          <p14:tracePt t="138794" x="2665413" y="4443413"/>
          <p14:tracePt t="138810" x="2651125" y="4451350"/>
          <p14:tracePt t="138827" x="2643188" y="4457700"/>
          <p14:tracePt t="138844" x="2636838" y="4457700"/>
          <p14:tracePt t="138860" x="2628900" y="4471988"/>
          <p14:tracePt t="138877" x="2622550" y="4471988"/>
          <p14:tracePt t="138894" x="2614613" y="4471988"/>
          <p14:tracePt t="138910" x="2614613" y="4479925"/>
          <p14:tracePt t="138927" x="2608263" y="4486275"/>
          <p14:tracePt t="138944" x="2593975" y="4500563"/>
          <p14:tracePt t="138960" x="2586038" y="4514850"/>
          <p14:tracePt t="138977" x="2579688" y="4522788"/>
          <p14:tracePt t="138993" x="2571750" y="4529138"/>
          <p14:tracePt t="139010" x="2565400" y="4543425"/>
          <p14:tracePt t="139027" x="2565400" y="4551363"/>
          <p14:tracePt t="139044" x="2565400" y="4557713"/>
          <p14:tracePt t="139060" x="2557463" y="4565650"/>
          <p14:tracePt t="139077" x="2557463" y="4572000"/>
          <p14:tracePt t="139094" x="2551113" y="4586288"/>
          <p14:tracePt t="139110" x="2543175" y="4600575"/>
          <p14:tracePt t="139127" x="2543175" y="4608513"/>
          <p14:tracePt t="139143" x="2528888" y="4629150"/>
          <p14:tracePt t="139161" x="2528888" y="4643438"/>
          <p14:tracePt t="139177" x="2528888" y="4657725"/>
          <p14:tracePt t="139194" x="2528888" y="4665663"/>
          <p14:tracePt t="139210" x="2528888" y="4686300"/>
          <p14:tracePt t="139227" x="2528888" y="4700588"/>
          <p14:tracePt t="139243" x="2528888" y="4708525"/>
          <p14:tracePt t="139260" x="2528888" y="4729163"/>
          <p14:tracePt t="139277" x="2528888" y="4737100"/>
          <p14:tracePt t="139293" x="2528888" y="4751388"/>
          <p14:tracePt t="139310" x="2528888" y="4765675"/>
          <p14:tracePt t="139327" x="2536825" y="4772025"/>
          <p14:tracePt t="139344" x="2543175" y="4786313"/>
          <p14:tracePt t="139360" x="2543175" y="4794250"/>
          <p14:tracePt t="139377" x="2551113" y="4808538"/>
          <p14:tracePt t="139393" x="2557463" y="4808538"/>
          <p14:tracePt t="139410" x="2565400" y="4814888"/>
          <p14:tracePt t="139427" x="2579688" y="4822825"/>
          <p14:tracePt t="139444" x="2600325" y="4829175"/>
          <p14:tracePt t="139460" x="2622550" y="4843463"/>
          <p14:tracePt t="139477" x="2651125" y="4843463"/>
          <p14:tracePt t="139493" x="2679700" y="4857750"/>
          <p14:tracePt t="139510" x="2708275" y="4865688"/>
          <p14:tracePt t="139527" x="2743200" y="4865688"/>
          <p14:tracePt t="139544" x="2828925" y="4872038"/>
          <p14:tracePt t="139560" x="2879725" y="4872038"/>
          <p14:tracePt t="139577" x="2922588" y="4872038"/>
          <p14:tracePt t="139594" x="2951163" y="4872038"/>
          <p14:tracePt t="139610" x="2971800" y="4872038"/>
          <p14:tracePt t="139627" x="2986088" y="4872038"/>
          <p14:tracePt t="139643" x="3008313" y="4872038"/>
          <p14:tracePt t="139660" x="3014663" y="4865688"/>
          <p14:tracePt t="139677" x="3022600" y="4865688"/>
          <p14:tracePt t="139693" x="3036888" y="4857750"/>
          <p14:tracePt t="139710" x="3036888" y="4851400"/>
          <p14:tracePt t="139727" x="3051175" y="4843463"/>
          <p14:tracePt t="139743" x="3057525" y="4829175"/>
          <p14:tracePt t="139760" x="3057525" y="4814888"/>
          <p14:tracePt t="139777" x="3065463" y="4808538"/>
          <p14:tracePt t="139794" x="3071813" y="4786313"/>
          <p14:tracePt t="139810" x="3071813" y="4772025"/>
          <p14:tracePt t="139827" x="3071813" y="4757738"/>
          <p14:tracePt t="139843" x="3079750" y="4737100"/>
          <p14:tracePt t="139860" x="3079750" y="4722813"/>
          <p14:tracePt t="139877" x="3079750" y="4700588"/>
          <p14:tracePt t="139893" x="3079750" y="4679950"/>
          <p14:tracePt t="139910" x="3079750" y="4657725"/>
          <p14:tracePt t="139926" x="3071813" y="4643438"/>
          <p14:tracePt t="139943" x="3071813" y="4629150"/>
          <p14:tracePt t="139960" x="3065463" y="4608513"/>
          <p14:tracePt t="139977" x="3065463" y="4594225"/>
          <p14:tracePt t="139993" x="3065463" y="4586288"/>
          <p14:tracePt t="140010" x="3051175" y="4572000"/>
          <p14:tracePt t="140026" x="3051175" y="4565650"/>
          <p14:tracePt t="140043" x="3043238" y="4557713"/>
          <p14:tracePt t="140060" x="3036888" y="4551363"/>
          <p14:tracePt t="140076" x="3028950" y="4537075"/>
          <p14:tracePt t="140093" x="3022600" y="4537075"/>
          <p14:tracePt t="140110" x="3014663" y="4522788"/>
          <p14:tracePt t="140127" x="3008313" y="4522788"/>
          <p14:tracePt t="140143" x="2986088" y="4508500"/>
          <p14:tracePt t="140143" x="2979738" y="4508500"/>
          <p14:tracePt t="140160" x="2965450" y="4494213"/>
          <p14:tracePt t="140177" x="2951163" y="4494213"/>
          <p14:tracePt t="140193" x="2951163" y="4486275"/>
          <p14:tracePt t="140210" x="2936875" y="4479925"/>
          <p14:tracePt t="140227" x="2922588" y="4479925"/>
          <p14:tracePt t="140243" x="2908300" y="4471988"/>
          <p14:tracePt t="140260" x="2900363" y="4471988"/>
          <p14:tracePt t="140276" x="2886075" y="4465638"/>
          <p14:tracePt t="140293" x="2865438" y="4465638"/>
          <p14:tracePt t="140310" x="2851150" y="4465638"/>
          <p14:tracePt t="140327" x="2836863" y="4465638"/>
          <p14:tracePt t="140343" x="2828925" y="4465638"/>
          <p14:tracePt t="140360" x="2814638" y="4465638"/>
          <p14:tracePt t="140377" x="2794000" y="4457700"/>
          <p14:tracePt t="140393" x="2771775" y="4457700"/>
          <p14:tracePt t="140410" x="2765425" y="4457700"/>
          <p14:tracePt t="140426" x="2757488" y="4457700"/>
          <p14:tracePt t="140443" x="2743200" y="4457700"/>
          <p14:tracePt t="140460" x="2722563" y="4457700"/>
          <p14:tracePt t="140478" x="2708275" y="4457700"/>
          <p14:tracePt t="140494" x="2693988" y="4465638"/>
          <p14:tracePt t="140511" x="2686050" y="4465638"/>
          <p14:tracePt t="140527" x="2671763" y="4465638"/>
          <p14:tracePt t="140544" x="2657475" y="4471988"/>
          <p14:tracePt t="140561" x="2651125" y="4471988"/>
          <p14:tracePt t="140577" x="2636838" y="4471988"/>
          <p14:tracePt t="140594" x="2622550" y="4471988"/>
          <p14:tracePt t="140611" x="2614613" y="4479925"/>
          <p14:tracePt t="140627" x="2608263" y="4486275"/>
          <p14:tracePt t="140644" x="2593975" y="4486275"/>
          <p14:tracePt t="140661" x="2579688" y="4494213"/>
          <p14:tracePt t="140697" x="2565400" y="4500563"/>
          <p14:tracePt t="140713" x="2565400" y="4508500"/>
          <p14:tracePt t="140720" x="2557463" y="4508500"/>
          <p14:tracePt t="140745" x="2543175" y="4522788"/>
          <p14:tracePt t="140761" x="2543175" y="4529138"/>
          <p14:tracePt t="140762" x="2536825" y="4537075"/>
          <p14:tracePt t="140777" x="2522538" y="4557713"/>
          <p14:tracePt t="140794" x="2514600" y="4572000"/>
          <p14:tracePt t="140811" x="2508250" y="4594225"/>
          <p14:tracePt t="140827" x="2500313" y="4622800"/>
          <p14:tracePt t="140844" x="2493963" y="4643438"/>
          <p14:tracePt t="140861" x="2493963" y="4672013"/>
          <p14:tracePt t="140877" x="2486025" y="4694238"/>
          <p14:tracePt t="140894" x="2486025" y="4700588"/>
          <p14:tracePt t="140911" x="2486025" y="4714875"/>
          <p14:tracePt t="140927" x="2486025" y="4737100"/>
          <p14:tracePt t="140944" x="2486025" y="4751388"/>
          <p14:tracePt t="140960" x="2486025" y="4765675"/>
          <p14:tracePt t="140977" x="2486025" y="4779963"/>
          <p14:tracePt t="140994" x="2493963" y="4794250"/>
          <p14:tracePt t="141011" x="2500313" y="4808538"/>
          <p14:tracePt t="141027" x="2514600" y="4822825"/>
          <p14:tracePt t="141044" x="2528888" y="4837113"/>
          <p14:tracePt t="141060" x="2543175" y="4843463"/>
          <p14:tracePt t="141077" x="2557463" y="4851400"/>
          <p14:tracePt t="141093" x="2579688" y="4865688"/>
          <p14:tracePt t="141110" x="2608263" y="4872038"/>
          <p14:tracePt t="141127" x="2636838" y="4894263"/>
          <p14:tracePt t="141144" x="2671763" y="4900613"/>
          <p14:tracePt t="141161" x="2708275" y="4908550"/>
          <p14:tracePt t="141177" x="2736850" y="4908550"/>
          <p14:tracePt t="141194" x="2765425" y="4914900"/>
          <p14:tracePt t="141210" x="2814638" y="4914900"/>
          <p14:tracePt t="141227" x="2843213" y="4914900"/>
          <p14:tracePt t="141244" x="2871788" y="4914900"/>
          <p14:tracePt t="141261" x="2900363" y="4914900"/>
          <p14:tracePt t="141277" x="2914650" y="4908550"/>
          <p14:tracePt t="141294" x="2928938" y="4908550"/>
          <p14:tracePt t="141311" x="2943225" y="4900613"/>
          <p14:tracePt t="141327" x="2957513" y="4900613"/>
          <p14:tracePt t="141344" x="2971800" y="4900613"/>
          <p14:tracePt t="141344" x="2986088" y="4900613"/>
          <p14:tracePt t="141377" x="3000375" y="4886325"/>
          <p14:tracePt t="141378" x="3014663" y="4886325"/>
          <p14:tracePt t="141393" x="3022600" y="4879975"/>
          <p14:tracePt t="141411" x="3028950" y="4872038"/>
          <p14:tracePt t="141427" x="3036888" y="4865688"/>
          <p14:tracePt t="141444" x="3043238" y="4865688"/>
          <p14:tracePt t="141460" x="3051175" y="4851400"/>
          <p14:tracePt t="141477" x="3051175" y="4837113"/>
          <p14:tracePt t="141494" x="3065463" y="4829175"/>
          <p14:tracePt t="141511" x="3065463" y="4808538"/>
          <p14:tracePt t="141527" x="3079750" y="4794250"/>
          <p14:tracePt t="141544" x="3086100" y="4772025"/>
          <p14:tracePt t="141560" x="3086100" y="4737100"/>
          <p14:tracePt t="141577" x="3086100" y="4722813"/>
          <p14:tracePt t="141594" x="3086100" y="4700588"/>
          <p14:tracePt t="141610" x="3086100" y="4686300"/>
          <p14:tracePt t="141627" x="3086100" y="4672013"/>
          <p14:tracePt t="141644" x="3086100" y="4651375"/>
          <p14:tracePt t="141660" x="3086100" y="4629150"/>
          <p14:tracePt t="141677" x="3079750" y="4608513"/>
          <p14:tracePt t="141694" x="3071813" y="4594225"/>
          <p14:tracePt t="141710" x="3071813" y="4572000"/>
          <p14:tracePt t="141727" x="3065463" y="4557713"/>
          <p14:tracePt t="141743" x="3057525" y="4551363"/>
          <p14:tracePt t="141760" x="3057525" y="4543425"/>
          <p14:tracePt t="141777" x="3051175" y="4529138"/>
          <p14:tracePt t="141817" x="3036888" y="4522788"/>
          <p14:tracePt t="141833" x="3036888" y="4514850"/>
          <p14:tracePt t="141841" x="3022600" y="4514850"/>
          <p14:tracePt t="141848" x="3014663" y="4508500"/>
          <p14:tracePt t="141860" x="3000375" y="4500563"/>
          <p14:tracePt t="141877" x="2986088" y="4494213"/>
          <p14:tracePt t="141893" x="2971800" y="4494213"/>
          <p14:tracePt t="141910" x="2957513" y="4479925"/>
          <p14:tracePt t="141927" x="2936875" y="4479925"/>
          <p14:tracePt t="141944" x="2914650" y="4465638"/>
          <p14:tracePt t="141960" x="2871788" y="4457700"/>
          <p14:tracePt t="141977" x="2828925" y="4451350"/>
          <p14:tracePt t="141993" x="2786063" y="4443413"/>
          <p14:tracePt t="142010" x="2751138" y="4443413"/>
          <p14:tracePt t="142027" x="2728913" y="4437063"/>
          <p14:tracePt t="142044" x="2708275" y="4437063"/>
          <p14:tracePt t="142060" x="2693988" y="4437063"/>
          <p14:tracePt t="142077" x="2679700" y="4437063"/>
          <p14:tracePt t="142093" x="2665413" y="4437063"/>
          <p14:tracePt t="142110" x="2657475" y="4437063"/>
          <p14:tracePt t="142127" x="2651125" y="4437063"/>
          <p14:tracePt t="142160" x="2643188" y="4443413"/>
          <p14:tracePt t="142161" x="2636838" y="4451350"/>
          <p14:tracePt t="142201" x="2636838" y="4457700"/>
          <p14:tracePt t="142225" x="2628900" y="4465638"/>
          <p14:tracePt t="142265" x="2628900" y="4471988"/>
          <p14:tracePt t="142297" x="2622550" y="4471988"/>
          <p14:tracePt t="142345" x="2622550" y="4479925"/>
          <p14:tracePt t="142401" x="2614613" y="4479925"/>
          <p14:tracePt t="142449" x="2614613" y="4486275"/>
          <p14:tracePt t="142529" x="2608263" y="4486275"/>
          <p14:tracePt t="142569" x="2608263" y="4500563"/>
          <p14:tracePt t="142601" x="2600325" y="4500563"/>
          <p14:tracePt t="142617" x="2600325" y="4508500"/>
          <p14:tracePt t="142633" x="2593975" y="4508500"/>
          <p14:tracePt t="142657" x="2593975" y="4514850"/>
          <p14:tracePt t="142673" x="2593975" y="4522788"/>
          <p14:tracePt t="142693" x="2586038" y="4537075"/>
          <p14:tracePt t="142721" x="2586038" y="4543425"/>
          <p14:tracePt t="142745" x="2586038" y="4557713"/>
          <p14:tracePt t="142761" x="2579688" y="4565650"/>
          <p14:tracePt t="142777" x="2579688" y="4572000"/>
          <p14:tracePt t="142793" x="2579688" y="4579938"/>
          <p14:tracePt t="142809" x="2579688" y="4586288"/>
          <p14:tracePt t="142817" x="2579688" y="4594225"/>
          <p14:tracePt t="142818" x="2579688" y="4600575"/>
          <p14:tracePt t="142826" x="2579688" y="4608513"/>
          <p14:tracePt t="142843" x="2579688" y="4614863"/>
          <p14:tracePt t="142859" x="2579688" y="4629150"/>
          <p14:tracePt t="142876" x="2579688" y="4637088"/>
          <p14:tracePt t="142893" x="2579688" y="4651375"/>
          <p14:tracePt t="142910" x="2579688" y="4657725"/>
          <p14:tracePt t="142926" x="2579688" y="4672013"/>
          <p14:tracePt t="142943" x="2586038" y="4686300"/>
          <p14:tracePt t="142960" x="2586038" y="4694238"/>
          <p14:tracePt t="142977" x="2600325" y="4722813"/>
          <p14:tracePt t="142993" x="2614613" y="4729163"/>
          <p14:tracePt t="143010" x="2614613" y="4743450"/>
          <p14:tracePt t="143026" x="2622550" y="4751388"/>
          <p14:tracePt t="143043" x="2628900" y="4757738"/>
          <p14:tracePt t="143060" x="2636838" y="4772025"/>
          <p14:tracePt t="143077" x="2643188" y="4779963"/>
          <p14:tracePt t="143093" x="2657475" y="4786313"/>
          <p14:tracePt t="143110" x="2671763" y="4800600"/>
          <p14:tracePt t="143126" x="2679700" y="4808538"/>
          <p14:tracePt t="143143" x="2693988" y="4814888"/>
          <p14:tracePt t="143160" x="2708275" y="4822825"/>
          <p14:tracePt t="143160" x="2714625" y="4829175"/>
          <p14:tracePt t="143193" x="2728913" y="4837113"/>
          <p14:tracePt t="143194" x="2743200" y="4843463"/>
          <p14:tracePt t="143210" x="2751138" y="4851400"/>
          <p14:tracePt t="143226" x="2771775" y="4851400"/>
          <p14:tracePt t="143243" x="2786063" y="4857750"/>
          <p14:tracePt t="143260" x="2800350" y="4865688"/>
          <p14:tracePt t="143276" x="2814638" y="4872038"/>
          <p14:tracePt t="143293" x="2822575" y="4872038"/>
          <p14:tracePt t="143310" x="2843213" y="4879975"/>
          <p14:tracePt t="143327" x="2851150" y="4886325"/>
          <p14:tracePt t="143343" x="2857500" y="4894263"/>
          <p14:tracePt t="143360" x="2865438" y="4894263"/>
          <p14:tracePt t="143376" x="2886075" y="4908550"/>
          <p14:tracePt t="143393" x="2900363" y="4914900"/>
          <p14:tracePt t="143410" x="2908300" y="4914900"/>
          <p14:tracePt t="143426" x="2914650" y="4922838"/>
          <p14:tracePt t="143443" x="2928938" y="4929188"/>
          <p14:tracePt t="143460" x="2943225" y="4929188"/>
          <p14:tracePt t="143476" x="2957513" y="4937125"/>
          <p14:tracePt t="143493" x="2965450" y="4943475"/>
          <p14:tracePt t="143510" x="2979738" y="4943475"/>
          <p14:tracePt t="143526" x="2986088" y="4951413"/>
          <p14:tracePt t="143543" x="3000375" y="4957763"/>
          <p14:tracePt t="143559" x="3008313" y="4957763"/>
          <p14:tracePt t="143576" x="3022600" y="4957763"/>
          <p14:tracePt t="143593" x="3028950" y="4957763"/>
          <p14:tracePt t="143609" x="3043238" y="4957763"/>
          <p14:tracePt t="143626" x="3051175" y="4957763"/>
          <p14:tracePt t="143665" x="3057525" y="4957763"/>
          <p14:tracePt t="143681" x="3065463" y="4957763"/>
          <p14:tracePt t="143761" x="3071813" y="4957763"/>
          <p14:tracePt t="143841" x="3079750" y="4957763"/>
          <p14:tracePt t="143881" x="3086100" y="4957763"/>
          <p14:tracePt t="143905" x="3086100" y="4943475"/>
          <p14:tracePt t="143921" x="3094038" y="4937125"/>
          <p14:tracePt t="143937" x="3100388" y="4922838"/>
          <p14:tracePt t="143945" x="3100388" y="4914900"/>
          <p14:tracePt t="143959" x="3100388" y="4908550"/>
          <p14:tracePt t="143960" x="3100388" y="4886325"/>
          <p14:tracePt t="143976" x="3100388" y="4872038"/>
          <p14:tracePt t="143993" x="3100388" y="4843463"/>
          <p14:tracePt t="144010" x="3100388" y="4837113"/>
          <p14:tracePt t="144026" x="3100388" y="4822825"/>
          <p14:tracePt t="144043" x="3100388" y="4808538"/>
          <p14:tracePt t="144059" x="3094038" y="4794250"/>
          <p14:tracePt t="144076" x="3094038" y="4779963"/>
          <p14:tracePt t="144092" x="3086100" y="4765675"/>
          <p14:tracePt t="144110" x="3086100" y="4757738"/>
          <p14:tracePt t="144126" x="3079750" y="4737100"/>
          <p14:tracePt t="144143" x="3071813" y="4722813"/>
          <p14:tracePt t="144159" x="3071813" y="4700588"/>
          <p14:tracePt t="144176" x="3065463" y="4686300"/>
          <p14:tracePt t="144192" x="3057525" y="4657725"/>
          <p14:tracePt t="144210" x="3051175" y="4637088"/>
          <p14:tracePt t="144226" x="3043238" y="4614863"/>
          <p14:tracePt t="144243" x="3028950" y="4594225"/>
          <p14:tracePt t="144259" x="3014663" y="4579938"/>
          <p14:tracePt t="144276" x="3000375" y="4565650"/>
          <p14:tracePt t="144293" x="2986088" y="4557713"/>
          <p14:tracePt t="144309" x="2965450" y="4537075"/>
          <p14:tracePt t="144326" x="2951163" y="4529138"/>
          <p14:tracePt t="144343" x="2936875" y="4522788"/>
          <p14:tracePt t="144359" x="2908300" y="4508500"/>
          <p14:tracePt t="144376" x="2857500" y="4494213"/>
          <p14:tracePt t="144393" x="2836863" y="4479925"/>
          <p14:tracePt t="144409" x="2800350" y="4465638"/>
          <p14:tracePt t="144426" x="2765425" y="4457700"/>
          <p14:tracePt t="144442" x="2751138" y="4451350"/>
          <p14:tracePt t="144459" x="2728913" y="4443413"/>
          <p14:tracePt t="144476" x="2722563" y="4437063"/>
          <p14:tracePt t="144492" x="2700338" y="4429125"/>
          <p14:tracePt t="144509" x="2693988" y="4429125"/>
          <p14:tracePt t="144526" x="2686050" y="4422775"/>
          <p14:tracePt t="144543" x="2679700" y="4422775"/>
          <p14:tracePt t="144559" x="2671763" y="4422775"/>
          <p14:tracePt t="144576" x="2665413" y="4414838"/>
          <p14:tracePt t="144592" x="2651125" y="4408488"/>
          <p14:tracePt t="144633" x="2636838" y="4408488"/>
          <p14:tracePt t="144649" x="2628900" y="4408488"/>
          <p14:tracePt t="144665" x="2622550" y="4408488"/>
          <p14:tracePt t="144681" x="2608263" y="4408488"/>
          <p14:tracePt t="144705" x="2600325" y="4408488"/>
          <p14:tracePt t="144721" x="2593975" y="4408488"/>
          <p14:tracePt t="144734" x="2586038" y="4408488"/>
          <p14:tracePt t="144745" x="2579688" y="4408488"/>
          <p14:tracePt t="144777" x="2571750" y="4414838"/>
          <p14:tracePt t="144793" x="2565400" y="4422775"/>
          <p14:tracePt t="144817" x="2557463" y="4429125"/>
          <p14:tracePt t="144833" x="2557463" y="4437063"/>
          <p14:tracePt t="144850" x="2551113" y="4443413"/>
          <p14:tracePt t="144881" x="2543175" y="4451350"/>
          <p14:tracePt t="145193" x="2543175" y="4457700"/>
          <p14:tracePt t="145209" x="2543175" y="4465638"/>
          <p14:tracePt t="145225" x="2543175" y="4471988"/>
          <p14:tracePt t="145241" x="2543175" y="4479925"/>
          <p14:tracePt t="145265" x="2543175" y="4486275"/>
          <p14:tracePt t="145289" x="2536825" y="4494213"/>
          <p14:tracePt t="145361" x="2536825" y="4500563"/>
          <p14:tracePt t="145433" x="2536825" y="4508500"/>
          <p14:tracePt t="145473" x="2528888" y="4514850"/>
          <p14:tracePt t="145489" x="2522538" y="4522788"/>
          <p14:tracePt t="145505" x="2522538" y="4529138"/>
          <p14:tracePt t="145517" x="2522538" y="4537075"/>
          <p14:tracePt t="145518" x="2522538" y="4543425"/>
          <p14:tracePt t="145525" x="2522538" y="4557713"/>
          <p14:tracePt t="145542" x="2522538" y="4572000"/>
          <p14:tracePt t="145559" x="2522538" y="4586288"/>
          <p14:tracePt t="145575" x="2522538" y="4594225"/>
          <p14:tracePt t="145592" x="2522538" y="4614863"/>
          <p14:tracePt t="145609" x="2522538" y="4622800"/>
          <p14:tracePt t="145625" x="2522538" y="4637088"/>
          <p14:tracePt t="145665" x="2522538" y="4643438"/>
          <p14:tracePt t="145705" x="2522538" y="4651375"/>
          <p14:tracePt t="145721" x="2528888" y="4657725"/>
          <p14:tracePt t="145753" x="2528888" y="4665663"/>
          <p14:tracePt t="145769" x="2528888" y="4672013"/>
          <p14:tracePt t="145777" x="2528888" y="4679950"/>
          <p14:tracePt t="145801" x="2528888" y="4686300"/>
          <p14:tracePt t="145809" x="2528888" y="4700588"/>
          <p14:tracePt t="145810" x="2528888" y="4708525"/>
          <p14:tracePt t="145825" x="2528888" y="4714875"/>
          <p14:tracePt t="145842" x="2536825" y="4722813"/>
          <p14:tracePt t="145859" x="2543175" y="4737100"/>
          <p14:tracePt t="145875" x="2557463" y="4751388"/>
          <p14:tracePt t="145892" x="2571750" y="4765675"/>
          <p14:tracePt t="145909" x="2586038" y="4772025"/>
          <p14:tracePt t="145926" x="2600325" y="4779963"/>
          <p14:tracePt t="145942" x="2614613" y="4786313"/>
          <p14:tracePt t="145959" x="2628900" y="4794250"/>
          <p14:tracePt t="145975" x="2643188" y="4800600"/>
          <p14:tracePt t="145992" x="2657475" y="4800600"/>
          <p14:tracePt t="146009" x="2671763" y="4808538"/>
          <p14:tracePt t="146025" x="2686050" y="4814888"/>
          <p14:tracePt t="146042" x="2700338" y="4814888"/>
          <p14:tracePt t="146058" x="2722563" y="4822825"/>
          <p14:tracePt t="146075" x="2743200" y="4822825"/>
          <p14:tracePt t="146092" x="2757488" y="4829175"/>
          <p14:tracePt t="146109" x="2786063" y="4829175"/>
          <p14:tracePt t="146125" x="2800350" y="4843463"/>
          <p14:tracePt t="146142" x="2814638" y="4843463"/>
          <p14:tracePt t="146158" x="2822575" y="4851400"/>
          <p14:tracePt t="146175" x="2843213" y="4857750"/>
          <p14:tracePt t="146192" x="2851150" y="4865688"/>
          <p14:tracePt t="146192" x="2857500" y="4865688"/>
          <p14:tracePt t="146209" x="2879725" y="4872038"/>
          <p14:tracePt t="146225" x="2886075" y="4879975"/>
          <p14:tracePt t="146242" x="2894013" y="4886325"/>
          <p14:tracePt t="146258" x="2908300" y="4886325"/>
          <p14:tracePt t="146275" x="2914650" y="4894263"/>
          <p14:tracePt t="146292" x="2922588" y="4900613"/>
          <p14:tracePt t="146308" x="2928938" y="4900613"/>
          <p14:tracePt t="146325" x="2936875" y="4900613"/>
          <p14:tracePt t="146342" x="2943225" y="4908550"/>
          <p14:tracePt t="146359" x="2951163" y="4908550"/>
          <p14:tracePt t="146375" x="2951163" y="4914900"/>
          <p14:tracePt t="146375" x="2957513" y="4914900"/>
          <p14:tracePt t="146425" x="2965450" y="4922838"/>
          <p14:tracePt t="146449" x="2971800" y="4922838"/>
          <p14:tracePt t="146465" x="2971800" y="4929188"/>
          <p14:tracePt t="146465" x="2979738" y="4929188"/>
          <p14:tracePt t="146521" x="2986088" y="4929188"/>
          <p14:tracePt t="146561" x="2994025" y="4929188"/>
          <p14:tracePt t="146585" x="3000375" y="4937125"/>
          <p14:tracePt t="146641" x="3008313" y="4937125"/>
          <p14:tracePt t="147489" x="3022600" y="4937125"/>
          <p14:tracePt t="147505" x="3028950" y="4937125"/>
          <p14:tracePt t="147521" x="3036888" y="4937125"/>
          <p14:tracePt t="147537" x="3036888" y="4922838"/>
          <p14:tracePt t="147561" x="3043238" y="4922838"/>
          <p14:tracePt t="147569" x="3043238" y="4914900"/>
          <p14:tracePt t="147593" x="3051175" y="4900613"/>
          <p14:tracePt t="147607" x="3057525" y="4879975"/>
          <p14:tracePt t="147633" x="3065463" y="4872038"/>
          <p14:tracePt t="147641" x="3065463" y="4865688"/>
          <p14:tracePt t="147641" x="3065463" y="4857750"/>
          <p14:tracePt t="147658" x="3065463" y="4851400"/>
          <p14:tracePt t="147697" x="3065463" y="4837113"/>
          <p14:tracePt t="147713" x="3071813" y="4829175"/>
          <p14:tracePt t="147721" x="3071813" y="4822825"/>
          <p14:tracePt t="147733" x="3071813" y="4814888"/>
          <p14:tracePt t="147741" x="3071813" y="4800600"/>
          <p14:tracePt t="147758" x="3071813" y="4786313"/>
          <p14:tracePt t="147775" x="3071813" y="4779963"/>
          <p14:tracePt t="147791" x="3071813" y="4772025"/>
          <p14:tracePt t="147808" x="3071813" y="4765675"/>
          <p14:tracePt t="147824" x="3071813" y="4757738"/>
          <p14:tracePt t="147841" x="3071813" y="4751388"/>
          <p14:tracePt t="147858" x="3071813" y="4743450"/>
          <p14:tracePt t="147897" x="3071813" y="4737100"/>
          <p14:tracePt t="147913" x="3071813" y="4729163"/>
          <p14:tracePt t="147929" x="3065463" y="4722813"/>
          <p14:tracePt t="147947" x="3065463" y="4714875"/>
          <p14:tracePt t="147969" x="3065463" y="4708525"/>
          <p14:tracePt t="147977" x="3065463" y="4700588"/>
          <p14:tracePt t="148001" x="3065463" y="4694238"/>
          <p14:tracePt t="148017" x="3065463" y="4686300"/>
          <p14:tracePt t="148025" x="3065463" y="4679950"/>
          <p14:tracePt t="148025" x="3057525" y="4672013"/>
          <p14:tracePt t="148041" x="3057525" y="4665663"/>
          <p14:tracePt t="148058" x="3057525" y="4657725"/>
          <p14:tracePt t="148074" x="3051175" y="4651375"/>
          <p14:tracePt t="148091" x="3051175" y="4643438"/>
          <p14:tracePt t="148108" x="3043238" y="4629150"/>
          <p14:tracePt t="148124" x="3036888" y="4622800"/>
          <p14:tracePt t="148141" x="3028950" y="4614863"/>
          <p14:tracePt t="148158" x="3028950" y="4600575"/>
          <p14:tracePt t="148174" x="3014663" y="4586288"/>
          <p14:tracePt t="148191" x="3000375" y="4579938"/>
          <p14:tracePt t="148208" x="2979738" y="4557713"/>
          <p14:tracePt t="148224" x="2951163" y="4543425"/>
          <p14:tracePt t="148241" x="2936875" y="4529138"/>
          <p14:tracePt t="148258" x="2922588" y="4514850"/>
          <p14:tracePt t="148275" x="2914650" y="4514850"/>
          <p14:tracePt t="148291" x="2894013" y="4508500"/>
          <p14:tracePt t="148308" x="2886075" y="4494213"/>
          <p14:tracePt t="148324" x="2871788" y="4494213"/>
          <p14:tracePt t="148341" x="2857500" y="4486275"/>
          <p14:tracePt t="148358" x="2851150" y="4479925"/>
          <p14:tracePt t="148374" x="2828925" y="4471988"/>
          <p14:tracePt t="148391" x="2814638" y="4465638"/>
          <p14:tracePt t="148408" x="2794000" y="4457700"/>
          <p14:tracePt t="148425" x="2779713" y="4451350"/>
          <p14:tracePt t="148441" x="2765425" y="4443413"/>
          <p14:tracePt t="148458" x="2751138" y="4443413"/>
          <p14:tracePt t="148474" x="2736850" y="4437063"/>
          <p14:tracePt t="148491" x="2714625" y="4429125"/>
          <p14:tracePt t="148507" x="2708275" y="4429125"/>
          <p14:tracePt t="148524" x="2686050" y="4429125"/>
          <p14:tracePt t="148541" x="2679700" y="4429125"/>
          <p14:tracePt t="148558" x="2665413" y="4429125"/>
          <p14:tracePt t="148574" x="2651125" y="4429125"/>
          <p14:tracePt t="148609" x="2643188" y="4429125"/>
          <p14:tracePt t="148633" x="2628900" y="4429125"/>
          <p14:tracePt t="148657" x="2622550" y="4429125"/>
          <p14:tracePt t="148667" x="2622550" y="4437063"/>
          <p14:tracePt t="148667" x="2608263" y="4443413"/>
          <p14:tracePt t="148689" x="2608263" y="4457700"/>
          <p14:tracePt t="148700" x="2600325" y="4457700"/>
          <p14:tracePt t="148704" x="2600325" y="4471988"/>
          <p14:tracePt t="148707" x="2586038" y="4486275"/>
          <p14:tracePt t="148724" x="2579688" y="4508500"/>
          <p14:tracePt t="148741" x="2579688" y="4514850"/>
          <p14:tracePt t="148757" x="2579688" y="4537075"/>
          <p14:tracePt t="148774" x="2579688" y="4557713"/>
          <p14:tracePt t="148791" x="2571750" y="4565650"/>
          <p14:tracePt t="148807" x="2571750" y="4579938"/>
          <p14:tracePt t="148824" x="2571750" y="4594225"/>
          <p14:tracePt t="148841" x="2571750" y="4600575"/>
          <p14:tracePt t="148857" x="2565400" y="4614863"/>
          <p14:tracePt t="148874" x="2565400" y="4629150"/>
          <p14:tracePt t="148891" x="2565400" y="4637088"/>
          <p14:tracePt t="148907" x="2565400" y="4643438"/>
          <p14:tracePt t="148924" x="2565400" y="4651375"/>
          <p14:tracePt t="148941" x="2565400" y="4657725"/>
          <p14:tracePt t="148958" x="2565400" y="4665663"/>
          <p14:tracePt t="148974" x="2565400" y="4672013"/>
          <p14:tracePt t="148991" x="2565400" y="4686300"/>
          <p14:tracePt t="149007" x="2565400" y="4694238"/>
          <p14:tracePt t="149024" x="2565400" y="4700588"/>
          <p14:tracePt t="149040" x="2565400" y="4708525"/>
          <p14:tracePt t="149057" x="2565400" y="4714875"/>
          <p14:tracePt t="149074" x="2565400" y="4729163"/>
          <p14:tracePt t="149091" x="2571750" y="4743450"/>
          <p14:tracePt t="149107" x="2571750" y="4757738"/>
          <p14:tracePt t="149124" x="2579688" y="4765675"/>
          <p14:tracePt t="149141" x="2586038" y="4779963"/>
          <p14:tracePt t="149157" x="2593975" y="4794250"/>
          <p14:tracePt t="149174" x="2600325" y="4808538"/>
          <p14:tracePt t="149191" x="2608263" y="4814888"/>
          <p14:tracePt t="149225" x="2614613" y="4829175"/>
          <p14:tracePt t="149225" x="2622550" y="4829175"/>
          <p14:tracePt t="149241" x="2628900" y="4837113"/>
          <p14:tracePt t="149257" x="2636838" y="4843463"/>
          <p14:tracePt t="149274" x="2643188" y="4851400"/>
          <p14:tracePt t="149290" x="2657475" y="4857750"/>
          <p14:tracePt t="149307" x="2665413" y="4857750"/>
          <p14:tracePt t="149324" x="2679700" y="4865688"/>
          <p14:tracePt t="149341" x="2686050" y="4865688"/>
          <p14:tracePt t="149357" x="2693988" y="4865688"/>
          <p14:tracePt t="149374" x="2700338" y="4872038"/>
          <p14:tracePt t="149390" x="2708275" y="4872038"/>
          <p14:tracePt t="149407" x="2714625" y="4879975"/>
          <p14:tracePt t="149407" x="2722563" y="4879975"/>
          <p14:tracePt t="149425" x="2736850" y="4879975"/>
          <p14:tracePt t="149441" x="2751138" y="4886325"/>
          <p14:tracePt t="149457" x="2765425" y="4894263"/>
          <p14:tracePt t="149474" x="2779713" y="4894263"/>
          <p14:tracePt t="149513" x="2794000" y="4894263"/>
          <p14:tracePt t="149529" x="2808288" y="4900613"/>
          <p14:tracePt t="149545" x="2814638" y="4900613"/>
          <p14:tracePt t="149557" x="2822575" y="4900613"/>
          <p14:tracePt t="149558" x="2836863" y="4908550"/>
          <p14:tracePt t="149574" x="2843213" y="4908550"/>
          <p14:tracePt t="149590" x="2857500" y="4908550"/>
          <p14:tracePt t="149607" x="2865438" y="4908550"/>
          <p14:tracePt t="149624" x="2871788" y="4908550"/>
          <p14:tracePt t="149640" x="2879725" y="4908550"/>
          <p14:tracePt t="149657" x="2886075" y="4908550"/>
          <p14:tracePt t="149674" x="2894013" y="4908550"/>
          <p14:tracePt t="149713" x="2900363" y="4908550"/>
          <p14:tracePt t="149735" x="2908300" y="4914900"/>
          <p14:tracePt t="149769" x="2922588" y="4914900"/>
          <p14:tracePt t="149809" x="2928938" y="4914900"/>
          <p14:tracePt t="149825" x="2928938" y="4922838"/>
          <p14:tracePt t="149849" x="2943225" y="4922838"/>
          <p14:tracePt t="149881" x="2951163" y="4929188"/>
          <p14:tracePt t="149891" x="2957513" y="4929188"/>
          <p14:tracePt t="149921" x="2965450" y="4929188"/>
          <p14:tracePt t="149937" x="2971800" y="4929188"/>
          <p14:tracePt t="149953" x="2979738" y="4929188"/>
          <p14:tracePt t="149977" x="2986088" y="4929188"/>
          <p14:tracePt t="150001" x="2994025" y="4929188"/>
          <p14:tracePt t="150017" x="3000375" y="4929188"/>
          <p14:tracePt t="150073" x="3008313" y="4929188"/>
          <p14:tracePt t="150161" x="3014663" y="4929188"/>
          <p14:tracePt t="150201" x="3014663" y="4922838"/>
          <p14:tracePt t="150216" x="3014663" y="4914900"/>
          <p14:tracePt t="150233" x="3022600" y="4914900"/>
          <p14:tracePt t="150249" x="3022600" y="4908550"/>
          <p14:tracePt t="150256" x="3022600" y="4894263"/>
          <p14:tracePt t="150273" x="3022600" y="4879975"/>
          <p14:tracePt t="150274" x="3028950" y="4865688"/>
          <p14:tracePt t="150290" x="3028950" y="4857750"/>
          <p14:tracePt t="150307" x="3028950" y="4843463"/>
          <p14:tracePt t="150323" x="3036888" y="4837113"/>
          <p14:tracePt t="150340" x="3036888" y="4829175"/>
          <p14:tracePt t="150401" x="3036888" y="4822825"/>
          <p14:tracePt t="150441" x="3036888" y="4814888"/>
          <p14:tracePt t="150457" x="3036888" y="4808538"/>
          <p14:tracePt t="150481" x="3036888" y="4800600"/>
          <p14:tracePt t="150497" x="3036888" y="4786313"/>
          <p14:tracePt t="150506" x="3036888" y="4779963"/>
          <p14:tracePt t="150523" x="3036888" y="4772025"/>
          <p14:tracePt t="150524" x="3028950" y="4757738"/>
          <p14:tracePt t="150540" x="3028950" y="4743450"/>
          <p14:tracePt t="150557" x="3022600" y="4722813"/>
          <p14:tracePt t="150573" x="3014663" y="4708525"/>
          <p14:tracePt t="150590" x="3008313" y="4700588"/>
          <p14:tracePt t="150607" x="3008313" y="4686300"/>
          <p14:tracePt t="150624" x="2994025" y="4679950"/>
          <p14:tracePt t="150640" x="2994025" y="4672013"/>
          <p14:tracePt t="150657" x="2986088" y="4665663"/>
          <p14:tracePt t="150673" x="2979738" y="4651375"/>
          <p14:tracePt t="150690" x="2965450" y="4637088"/>
          <p14:tracePt t="150707" x="2951163" y="4622800"/>
          <p14:tracePt t="150724" x="2936875" y="4614863"/>
          <p14:tracePt t="150740" x="2928938" y="4600575"/>
          <p14:tracePt t="150757" x="2922588" y="4586288"/>
          <p14:tracePt t="150773" x="2900363" y="4572000"/>
          <p14:tracePt t="150790" x="2886075" y="4557713"/>
          <p14:tracePt t="150807" x="2871788" y="4551363"/>
          <p14:tracePt t="150823" x="2865438" y="4543425"/>
          <p14:tracePt t="150823" x="2857500" y="4537075"/>
          <p14:tracePt t="150840" x="2836863" y="4522788"/>
          <p14:tracePt t="150857" x="2822575" y="4508500"/>
          <p14:tracePt t="150873" x="2800350" y="4500563"/>
          <p14:tracePt t="150890" x="2779713" y="4486275"/>
          <p14:tracePt t="150907" x="2757488" y="4479925"/>
          <p14:tracePt t="150923" x="2743200" y="4471988"/>
          <p14:tracePt t="150941" x="2736850" y="4465638"/>
          <p14:tracePt t="150957" x="2722563" y="4465638"/>
          <p14:tracePt t="150973" x="2714625" y="4465638"/>
          <p14:tracePt t="150990" x="2708275" y="4465638"/>
          <p14:tracePt t="151007" x="2700338" y="4457700"/>
          <p14:tracePt t="151023" x="2686050" y="4457700"/>
          <p14:tracePt t="151040" x="2671763" y="4457700"/>
          <p14:tracePt t="151057" x="2665413" y="4457700"/>
          <p14:tracePt t="151073" x="2651125" y="4457700"/>
          <p14:tracePt t="151090" x="2636838" y="4457700"/>
          <p14:tracePt t="151106" x="2628900" y="4457700"/>
          <p14:tracePt t="151123" x="2614613" y="4457700"/>
          <p14:tracePt t="151140" x="2608263" y="4465638"/>
          <p14:tracePt t="151157" x="2600325" y="4471988"/>
          <p14:tracePt t="151173" x="2586038" y="4486275"/>
          <p14:tracePt t="151190" x="2579688" y="4500563"/>
          <p14:tracePt t="151206" x="2557463" y="4514850"/>
          <p14:tracePt t="151223" x="2551113" y="4522788"/>
          <p14:tracePt t="151240" x="2551113" y="4537075"/>
          <p14:tracePt t="151256" x="2543175" y="4551363"/>
          <p14:tracePt t="151273" x="2543175" y="4557713"/>
          <p14:tracePt t="151290" x="2536825" y="4565650"/>
          <p14:tracePt t="151307" x="2536825" y="4579938"/>
          <p14:tracePt t="151352" x="2536825" y="4586288"/>
          <p14:tracePt t="151384" x="2536825" y="4600575"/>
          <p14:tracePt t="151440" x="2536825" y="4608513"/>
          <p14:tracePt t="151496" x="2536825" y="4614863"/>
          <p14:tracePt t="151544" x="2536825" y="4622800"/>
          <p14:tracePt t="151617" x="2536825" y="4629150"/>
          <p14:tracePt t="152177" x="2536825" y="4643438"/>
          <p14:tracePt t="152184" x="2543175" y="4643438"/>
          <p14:tracePt t="152192" x="2543175" y="4651375"/>
          <p14:tracePt t="152200" x="2551113" y="4657725"/>
          <p14:tracePt t="152206" x="2557463" y="4665663"/>
          <p14:tracePt t="152223" x="2565400" y="4679950"/>
          <p14:tracePt t="152239" x="2579688" y="4694238"/>
          <p14:tracePt t="152239" x="2579688" y="4708525"/>
          <p14:tracePt t="152257" x="2586038" y="4708525"/>
          <p14:tracePt t="152273" x="2600325" y="4714875"/>
          <p14:tracePt t="152289" x="2608263" y="4722813"/>
          <p14:tracePt t="152306" x="2608263" y="4737100"/>
          <p14:tracePt t="152323" x="2622550" y="4743450"/>
          <p14:tracePt t="152340" x="2628900" y="4743450"/>
          <p14:tracePt t="152356" x="2636838" y="4757738"/>
          <p14:tracePt t="152373" x="2643188" y="4765675"/>
          <p14:tracePt t="152389" x="2643188" y="4772025"/>
          <p14:tracePt t="152406" x="2657475" y="4779963"/>
          <p14:tracePt t="152423" x="2665413" y="4786313"/>
          <p14:tracePt t="152439" x="2679700" y="4794250"/>
          <p14:tracePt t="152439" x="2693988" y="4794250"/>
          <p14:tracePt t="152457" x="2708275" y="4808538"/>
          <p14:tracePt t="152473" x="2743200" y="4814888"/>
          <p14:tracePt t="152489" x="2771775" y="4822825"/>
          <p14:tracePt t="152506" x="2814638" y="4829175"/>
          <p14:tracePt t="152523" x="2843213" y="4837113"/>
          <p14:tracePt t="152539" x="2871788" y="4837113"/>
          <p14:tracePt t="152556" x="2894013" y="4837113"/>
          <p14:tracePt t="152573" x="2928938" y="4843463"/>
          <p14:tracePt t="152589" x="2943225" y="4851400"/>
          <p14:tracePt t="152606" x="2965450" y="4851400"/>
          <p14:tracePt t="152623" x="2986088" y="4851400"/>
          <p14:tracePt t="152639" x="2994025" y="4851400"/>
          <p14:tracePt t="152656" x="3008313" y="4851400"/>
          <p14:tracePt t="152673" x="3014663" y="4851400"/>
          <p14:tracePt t="152689" x="3022600" y="4843463"/>
          <p14:tracePt t="152706" x="3028950" y="4837113"/>
          <p14:tracePt t="152723" x="3028950" y="4822825"/>
          <p14:tracePt t="152739" x="3036888" y="4800600"/>
          <p14:tracePt t="152756" x="3043238" y="4786313"/>
          <p14:tracePt t="152772" x="3043238" y="4751388"/>
          <p14:tracePt t="152789" x="3051175" y="4722813"/>
          <p14:tracePt t="152806" x="3051175" y="4679950"/>
          <p14:tracePt t="152822" x="3051175" y="4643438"/>
          <p14:tracePt t="152838" x="3051175" y="4614863"/>
          <p14:tracePt t="152855" x="3043238" y="4579938"/>
          <p14:tracePt t="152872" x="3036888" y="4551363"/>
          <p14:tracePt t="152888" x="3036888" y="4537075"/>
          <p14:tracePt t="152905" x="3022600" y="4522788"/>
          <p14:tracePt t="152922" x="3014663" y="4514850"/>
          <p14:tracePt t="152938" x="3000375" y="4508500"/>
          <p14:tracePt t="152955" x="2994025" y="4494213"/>
          <p14:tracePt t="152972" x="2979738" y="4494213"/>
          <p14:tracePt t="152988" x="2971800" y="4479925"/>
          <p14:tracePt t="153005" x="2957513" y="4479925"/>
          <p14:tracePt t="153022" x="2943225" y="4479925"/>
          <p14:tracePt t="153038" x="2943225" y="4471988"/>
          <p14:tracePt t="153055" x="2928938" y="4465638"/>
          <p14:tracePt t="153071" x="2922588" y="4465638"/>
          <p14:tracePt t="153128" x="2914650" y="4465638"/>
          <p14:tracePt t="153208" x="2908300" y="4465638"/>
          <p14:tracePt t="153456" x="2900363" y="4465638"/>
          <p14:tracePt t="153632" x="2894013" y="4465638"/>
          <p14:tracePt t="153648" x="2886075" y="4465638"/>
          <p14:tracePt t="153656" x="2879725" y="4465638"/>
          <p14:tracePt t="153673" x="2865438" y="4465638"/>
          <p14:tracePt t="153673" x="2857500" y="4465638"/>
          <p14:tracePt t="153689" x="2843213" y="4465638"/>
          <p14:tracePt t="153706" x="2836863" y="4471988"/>
          <p14:tracePt t="153722" x="2822575" y="4471988"/>
          <p14:tracePt t="153739" x="2808288" y="4471988"/>
          <p14:tracePt t="153755" x="2794000" y="4479925"/>
          <p14:tracePt t="153772" x="2771775" y="4486275"/>
          <p14:tracePt t="153789" x="2757488" y="4486275"/>
          <p14:tracePt t="153805" x="2743200" y="4494213"/>
          <p14:tracePt t="153840" x="2743200" y="4500563"/>
          <p14:tracePt t="153880" x="2736850" y="4500563"/>
          <p14:tracePt t="154064" x="2728913" y="4500563"/>
          <p14:tracePt t="154081" x="2722563" y="4508500"/>
          <p14:tracePt t="154104" x="2728913" y="4514850"/>
          <p14:tracePt t="154112" x="2751138" y="4529138"/>
          <p14:tracePt t="154122" x="2779713" y="4537075"/>
          <p14:tracePt t="154122" x="2871788" y="4557713"/>
          <p14:tracePt t="154139" x="2971800" y="4572000"/>
          <p14:tracePt t="154156" x="3051175" y="4579938"/>
          <p14:tracePt t="154172" x="3086100" y="4579938"/>
          <p14:tracePt t="154189" x="3100388" y="4572000"/>
          <p14:tracePt t="154205" x="3108325" y="4572000"/>
          <p14:tracePt t="154222" x="3114675" y="4565650"/>
          <p14:tracePt t="154272" x="3114675" y="4557713"/>
          <p14:tracePt t="154304" x="3122613" y="4557713"/>
          <p14:tracePt t="154344" x="3128963" y="4557713"/>
          <p14:tracePt t="154400" x="3128963" y="4551363"/>
          <p14:tracePt t="154416" x="3136900" y="4551363"/>
          <p14:tracePt t="154424" x="3136900" y="4543425"/>
          <p14:tracePt t="154432" x="3136900" y="4537075"/>
          <p14:tracePt t="154439" x="3136900" y="4529138"/>
          <p14:tracePt t="154455" x="3143250" y="4514850"/>
          <p14:tracePt t="154455" x="3143250" y="4508500"/>
          <p14:tracePt t="154472" x="3143250" y="4471988"/>
          <p14:tracePt t="154489" x="3143250" y="4451350"/>
          <p14:tracePt t="154505" x="3151188" y="4414838"/>
          <p14:tracePt t="154522" x="3165475" y="4379913"/>
          <p14:tracePt t="154539" x="3171825" y="4343400"/>
          <p14:tracePt t="154555" x="3194050" y="4308475"/>
          <p14:tracePt t="154572" x="3208338" y="4265613"/>
          <p14:tracePt t="154588" x="3222625" y="4237038"/>
          <p14:tracePt t="154605" x="3228975" y="4208463"/>
          <p14:tracePt t="154622" x="3236913" y="4186238"/>
          <p14:tracePt t="154638" x="3243263" y="4171950"/>
          <p14:tracePt t="154655" x="3243263" y="4165600"/>
          <p14:tracePt t="154672" x="3251200" y="4157663"/>
          <p14:tracePt t="154689" x="3251200" y="4143375"/>
          <p14:tracePt t="154705" x="3251200" y="4137025"/>
          <p14:tracePt t="154722" x="3251200" y="4129088"/>
          <p14:tracePt t="154738" x="3257550" y="4114800"/>
          <p14:tracePt t="154755" x="3257550" y="4108450"/>
          <p14:tracePt t="154772" x="3265488" y="4094163"/>
          <p14:tracePt t="154789" x="3265488" y="4079875"/>
          <p14:tracePt t="154805" x="3265488" y="4057650"/>
          <p14:tracePt t="154822" x="3265488" y="4051300"/>
          <p14:tracePt t="154838" x="3271838" y="4037013"/>
          <p14:tracePt t="154855" x="3271838" y="4022725"/>
          <p14:tracePt t="154872" x="3279775" y="4000500"/>
          <p14:tracePt t="154888" x="3279775" y="3979863"/>
          <p14:tracePt t="154905" x="3279775" y="3965575"/>
          <p14:tracePt t="154922" x="3279775" y="3951288"/>
          <p14:tracePt t="154939" x="3279775" y="3922713"/>
          <p14:tracePt t="154955" x="3286125" y="3900488"/>
          <p14:tracePt t="154972" x="3294063" y="3857625"/>
          <p14:tracePt t="154988" x="3300413" y="3814763"/>
          <p14:tracePt t="155006" x="3300413" y="3771900"/>
          <p14:tracePt t="155022" x="3314700" y="3729038"/>
          <p14:tracePt t="155039" x="3314700" y="3671888"/>
          <p14:tracePt t="155055" x="3322638" y="3636963"/>
          <p14:tracePt t="155055" x="3322638" y="3629025"/>
          <p14:tracePt t="155072" x="3322638" y="3600450"/>
          <p14:tracePt t="155088" x="3322638" y="3586163"/>
          <p14:tracePt t="155105" x="3322638" y="3579813"/>
          <p14:tracePt t="155122" x="3328988" y="3571875"/>
          <p14:tracePt t="155138" x="3328988" y="3565525"/>
          <p14:tracePt t="155192" x="3328988" y="3557588"/>
          <p14:tracePt t="155208" x="3336925" y="3557588"/>
          <p14:tracePt t="155224" x="3336925" y="3551238"/>
          <p14:tracePt t="155240" x="3336925" y="3543300"/>
          <p14:tracePt t="155256" x="3336925" y="3536950"/>
          <p14:tracePt t="155272" x="3336925" y="3529013"/>
          <p14:tracePt t="155288" x="3336925" y="3522663"/>
          <p14:tracePt t="155304" x="3336925" y="3514725"/>
          <p14:tracePt t="155314" x="3343275" y="3508375"/>
          <p14:tracePt t="155321" x="3343275" y="3500438"/>
          <p14:tracePt t="155338" x="3343275" y="3494088"/>
          <p14:tracePt t="155376" x="3343275" y="3486150"/>
          <p14:tracePt t="155424" x="3343275" y="3479800"/>
          <p14:tracePt t="155496" x="3343275" y="3471863"/>
          <p14:tracePt t="155728" x="3343275" y="3465513"/>
          <p14:tracePt t="155744" x="3351213" y="3465513"/>
          <p14:tracePt t="155755" x="3357563" y="3457575"/>
          <p14:tracePt t="155755" x="3379788" y="3451225"/>
          <p14:tracePt t="155771" x="3386138" y="3451225"/>
          <p14:tracePt t="155788" x="3400425" y="3443288"/>
          <p14:tracePt t="155805" x="3414713" y="3436938"/>
          <p14:tracePt t="155822" x="3422650" y="3436938"/>
          <p14:tracePt t="155838" x="3429000" y="3429000"/>
          <p14:tracePt t="155855" x="3436938" y="3429000"/>
          <p14:tracePt t="155871" x="3451225" y="3422650"/>
          <p14:tracePt t="155888" x="3457575" y="3422650"/>
          <p14:tracePt t="155905" x="3465513" y="3422650"/>
          <p14:tracePt t="155921" x="3471863" y="3414713"/>
          <p14:tracePt t="155938" x="3479800" y="3414713"/>
          <p14:tracePt t="155955" x="3486150" y="3414713"/>
          <p14:tracePt t="155971" x="3494088" y="3408363"/>
          <p14:tracePt t="155988" x="3514725" y="3408363"/>
          <p14:tracePt t="156005" x="3522663" y="3400425"/>
          <p14:tracePt t="156022" x="3536950" y="3400425"/>
          <p14:tracePt t="156038" x="3543300" y="3400425"/>
          <p14:tracePt t="156055" x="3551238" y="3394075"/>
          <p14:tracePt t="156072" x="3571875" y="3394075"/>
          <p14:tracePt t="156088" x="3594100" y="3394075"/>
          <p14:tracePt t="156105" x="3608388" y="3386138"/>
          <p14:tracePt t="156121" x="3622675" y="3386138"/>
          <p14:tracePt t="156138" x="3629025" y="3386138"/>
          <p14:tracePt t="156155" x="3643313" y="3379788"/>
          <p14:tracePt t="156171" x="3651250" y="3379788"/>
          <p14:tracePt t="156188" x="3665538" y="3379788"/>
          <p14:tracePt t="156204" x="3679825" y="3379788"/>
          <p14:tracePt t="156221" x="3686175" y="3379788"/>
          <p14:tracePt t="156238" x="3694113" y="3379788"/>
          <p14:tracePt t="156255" x="3700463" y="3379788"/>
          <p14:tracePt t="156271" x="3722688" y="3379788"/>
          <p14:tracePt t="156288" x="3736975" y="3379788"/>
          <p14:tracePt t="156305" x="3757613" y="3379788"/>
          <p14:tracePt t="156321" x="3779838" y="3379788"/>
          <p14:tracePt t="156338" x="3786188" y="3379788"/>
          <p14:tracePt t="156355" x="3800475" y="3379788"/>
          <p14:tracePt t="156371" x="3822700" y="3379788"/>
          <p14:tracePt t="156388" x="3843338" y="3379788"/>
          <p14:tracePt t="156404" x="3857625" y="3379788"/>
          <p14:tracePt t="156421" x="3879850" y="3379788"/>
          <p14:tracePt t="156438" x="3894138" y="3379788"/>
          <p14:tracePt t="156454" x="3908425" y="3379788"/>
          <p14:tracePt t="156471" x="3922713" y="3379788"/>
          <p14:tracePt t="156488" x="3943350" y="3379788"/>
          <p14:tracePt t="156505" x="3965575" y="3386138"/>
          <p14:tracePt t="156521" x="3979863" y="3386138"/>
          <p14:tracePt t="156538" x="3994150" y="3386138"/>
          <p14:tracePt t="156554" x="4014788" y="3386138"/>
          <p14:tracePt t="156571" x="4029075" y="3394075"/>
          <p14:tracePt t="156588" x="4051300" y="3394075"/>
          <p14:tracePt t="156605" x="4065588" y="3400425"/>
          <p14:tracePt t="156621" x="4071938" y="3400425"/>
          <p14:tracePt t="156638" x="4086225" y="3400425"/>
          <p14:tracePt t="156654" x="4100513" y="3408363"/>
          <p14:tracePt t="156671" x="4114800" y="3414713"/>
          <p14:tracePt t="156688" x="4137025" y="3414713"/>
          <p14:tracePt t="156705" x="4143375" y="3422650"/>
          <p14:tracePt t="156721" x="4151313" y="3422650"/>
          <p14:tracePt t="156738" x="4157663" y="3429000"/>
          <p14:tracePt t="156754" x="4179888" y="3429000"/>
          <p14:tracePt t="156771" x="4194175" y="3436938"/>
          <p14:tracePt t="156788" x="4200525" y="3436938"/>
          <p14:tracePt t="156804" x="4208463" y="3443288"/>
          <p14:tracePt t="156821" x="4222750" y="3443288"/>
          <p14:tracePt t="156838" x="4229100" y="3443288"/>
          <p14:tracePt t="156854" x="4243388" y="3443288"/>
          <p14:tracePt t="156871" x="4257675" y="3451225"/>
          <p14:tracePt t="156888" x="4271963" y="3457575"/>
          <p14:tracePt t="156904" x="4286250" y="3457575"/>
          <p14:tracePt t="156921" x="4300538" y="3457575"/>
          <p14:tracePt t="156938" x="4314825" y="3457575"/>
          <p14:tracePt t="156954" x="4329113" y="3457575"/>
          <p14:tracePt t="156971" x="4343400" y="3465513"/>
          <p14:tracePt t="156988" x="4357688" y="3465513"/>
          <p14:tracePt t="157004" x="4379913" y="3465513"/>
          <p14:tracePt t="157022" x="4394200" y="3465513"/>
          <p14:tracePt t="157038" x="4408488" y="3465513"/>
          <p14:tracePt t="157055" x="4429125" y="3465513"/>
          <p14:tracePt t="157071" x="4443413" y="3465513"/>
          <p14:tracePt t="157088" x="4465638" y="3465513"/>
          <p14:tracePt t="157105" x="4471988" y="3465513"/>
          <p14:tracePt t="157121" x="4486275" y="3465513"/>
          <p14:tracePt t="157137" x="4494213" y="3457575"/>
          <p14:tracePt t="157154" x="4508500" y="3457575"/>
          <p14:tracePt t="157171" x="4522788" y="3457575"/>
          <p14:tracePt t="157188" x="4529138" y="3457575"/>
          <p14:tracePt t="157204" x="4537075" y="3457575"/>
          <p14:tracePt t="157221" x="4551363" y="3457575"/>
          <p14:tracePt t="157256" x="4557713" y="3457575"/>
          <p14:tracePt t="157272" x="4565650" y="3465513"/>
          <p14:tracePt t="157288" x="4565650" y="3471863"/>
          <p14:tracePt t="157305" x="4572000" y="3471863"/>
          <p14:tracePt t="157305" x="4572000" y="3479800"/>
          <p14:tracePt t="157321" x="4572000" y="3486150"/>
          <p14:tracePt t="157337" x="4572000" y="3494088"/>
          <p14:tracePt t="157354" x="4572000" y="3500438"/>
          <p14:tracePt t="157371" x="4572000" y="3508375"/>
          <p14:tracePt t="157440" x="4572000" y="3514725"/>
          <p14:tracePt t="157456" x="4565650" y="3514725"/>
          <p14:tracePt t="157464" x="4557713" y="3522663"/>
          <p14:tracePt t="157480" x="4551363" y="3522663"/>
          <p14:tracePt t="157504" x="4537075" y="3522663"/>
          <p14:tracePt t="157520" x="4529138" y="3529013"/>
          <p14:tracePt t="157521" x="4514850" y="3529013"/>
          <p14:tracePt t="157538" x="4508500" y="3536950"/>
          <p14:tracePt t="157554" x="4486275" y="3536950"/>
          <p14:tracePt t="157592" x="4479925" y="3536950"/>
          <p14:tracePt t="157594" x="4471988" y="3536950"/>
          <p14:tracePt t="157604" x="4465638" y="3529013"/>
          <p14:tracePt t="157621" x="4451350" y="3522663"/>
          <p14:tracePt t="157637" x="4443413" y="3514725"/>
          <p14:tracePt t="157654" x="4429125" y="3514725"/>
          <p14:tracePt t="157671" x="4429125" y="3500438"/>
          <p14:tracePt t="157687" x="4414838" y="3494088"/>
          <p14:tracePt t="157704" x="4400550" y="3486150"/>
          <p14:tracePt t="157721" x="4386263" y="3471863"/>
          <p14:tracePt t="157737" x="4371975" y="3465513"/>
          <p14:tracePt t="157754" x="4357688" y="3457575"/>
          <p14:tracePt t="157771" x="4337050" y="3443288"/>
          <p14:tracePt t="157787" x="4308475" y="3429000"/>
          <p14:tracePt t="157804" x="4279900" y="3414713"/>
          <p14:tracePt t="157821" x="4251325" y="3408363"/>
          <p14:tracePt t="157837" x="4229100" y="3400425"/>
          <p14:tracePt t="157854" x="4200525" y="3386138"/>
          <p14:tracePt t="157871" x="4186238" y="3379788"/>
          <p14:tracePt t="157888" x="4157663" y="3371850"/>
          <p14:tracePt t="157904" x="4143375" y="3365500"/>
          <p14:tracePt t="157921" x="4129088" y="3365500"/>
          <p14:tracePt t="157937" x="4108450" y="3357563"/>
          <p14:tracePt t="157955" x="4094163" y="3357563"/>
          <p14:tracePt t="157972" x="4079875" y="3357563"/>
          <p14:tracePt t="157988" x="4051300" y="3357563"/>
          <p14:tracePt t="158005" x="4029075" y="3351213"/>
          <p14:tracePt t="158022" x="4008438" y="3351213"/>
          <p14:tracePt t="158039" x="3979863" y="3343275"/>
          <p14:tracePt t="158055" x="3937000" y="3336925"/>
          <p14:tracePt t="158072" x="3908425" y="3336925"/>
          <p14:tracePt t="158088" x="3857625" y="3336925"/>
          <p14:tracePt t="158105" x="3822700" y="3328988"/>
          <p14:tracePt t="158122" x="3794125" y="3328988"/>
          <p14:tracePt t="158138" x="3765550" y="3322638"/>
          <p14:tracePt t="158155" x="3736975" y="3322638"/>
          <p14:tracePt t="158171" x="3700463" y="3314700"/>
          <p14:tracePt t="158188" x="3686175" y="3314700"/>
          <p14:tracePt t="158205" x="3657600" y="3308350"/>
          <p14:tracePt t="158222" x="3629025" y="3300413"/>
          <p14:tracePt t="158238" x="3594100" y="3300413"/>
          <p14:tracePt t="158255" x="3565525" y="3300413"/>
          <p14:tracePt t="158271" x="3529013" y="3300413"/>
          <p14:tracePt t="158288" x="3508375" y="3294063"/>
          <p14:tracePt t="158305" x="3479800" y="3294063"/>
          <p14:tracePt t="158322" x="3451225" y="3286125"/>
          <p14:tracePt t="158338" x="3436938" y="3286125"/>
          <p14:tracePt t="158355" x="3429000" y="3286125"/>
          <p14:tracePt t="158371" x="3414713" y="3286125"/>
          <p14:tracePt t="158388" x="3394075" y="3286125"/>
          <p14:tracePt t="158405" x="3379788" y="3286125"/>
          <p14:tracePt t="158422" x="3365500" y="3286125"/>
          <p14:tracePt t="158438" x="3351213" y="3286125"/>
          <p14:tracePt t="158455" x="3328988" y="3286125"/>
          <p14:tracePt t="158471" x="3314700" y="3286125"/>
          <p14:tracePt t="158488" x="3294063" y="3294063"/>
          <p14:tracePt t="158505" x="3286125" y="3294063"/>
          <p14:tracePt t="158521" x="3279775" y="3300413"/>
          <p14:tracePt t="158745" x="3286125" y="3300413"/>
          <p14:tracePt t="158753" x="3294063" y="3300413"/>
          <p14:tracePt t="158764" x="3308350" y="3300413"/>
          <p14:tracePt t="158771" x="3322638" y="3300413"/>
          <p14:tracePt t="158788" x="3336925" y="3300413"/>
          <p14:tracePt t="158804" x="3343275" y="3294063"/>
          <p14:tracePt t="158822" x="3351213" y="3294063"/>
          <p14:tracePt t="158838" x="3371850" y="3294063"/>
          <p14:tracePt t="158855" x="3379788" y="3294063"/>
          <p14:tracePt t="158871" x="3400425" y="3294063"/>
          <p14:tracePt t="158888" x="3408363" y="3294063"/>
          <p14:tracePt t="158904" x="3422650" y="3286125"/>
          <p14:tracePt t="158922" x="3436938" y="3286125"/>
          <p14:tracePt t="158938" x="3443288" y="3286125"/>
          <p14:tracePt t="158955" x="3465513" y="3286125"/>
          <p14:tracePt t="158971" x="3479800" y="3286125"/>
          <p14:tracePt t="158988" x="3494088" y="3279775"/>
          <p14:tracePt t="159005" x="3508375" y="3279775"/>
          <p14:tracePt t="159021" x="3522663" y="3271838"/>
          <p14:tracePt t="159038" x="3536950" y="3271838"/>
          <p14:tracePt t="159055" x="3551238" y="3271838"/>
          <p14:tracePt t="159071" x="3565525" y="3271838"/>
          <p14:tracePt t="159088" x="3571875" y="3271838"/>
          <p14:tracePt t="159088" x="3579813" y="3271838"/>
          <p14:tracePt t="159105" x="3594100" y="3271838"/>
          <p14:tracePt t="159121" x="3600450" y="3265488"/>
          <p14:tracePt t="159138" x="3614738" y="3265488"/>
          <p14:tracePt t="159154" x="3622675" y="3265488"/>
          <p14:tracePt t="159171" x="3629025" y="3265488"/>
          <p14:tracePt t="159188" x="3636963" y="3265488"/>
          <p14:tracePt t="159204" x="3657600" y="3257550"/>
          <p14:tracePt t="159221" x="3671888" y="3257550"/>
          <p14:tracePt t="159238" x="3694113" y="3257550"/>
          <p14:tracePt t="159255" x="3708400" y="3257550"/>
          <p14:tracePt t="159271" x="3714750" y="3257550"/>
          <p14:tracePt t="159288" x="3722688" y="3257550"/>
          <p14:tracePt t="159304" x="3743325" y="3257550"/>
          <p14:tracePt t="159321" x="3751263" y="3257550"/>
          <p14:tracePt t="159338" x="3771900" y="3265488"/>
          <p14:tracePt t="159355" x="3779838" y="3265488"/>
          <p14:tracePt t="159371" x="3794125" y="3265488"/>
          <p14:tracePt t="159388" x="3808413" y="3265488"/>
          <p14:tracePt t="159404" x="3822700" y="3265488"/>
          <p14:tracePt t="159421" x="3843338" y="3265488"/>
          <p14:tracePt t="159438" x="3865563" y="3265488"/>
          <p14:tracePt t="159455" x="3871913" y="3265488"/>
          <p14:tracePt t="159471" x="3886200" y="3265488"/>
          <p14:tracePt t="159488" x="3900488" y="3271838"/>
          <p14:tracePt t="159504" x="3914775" y="3279775"/>
          <p14:tracePt t="159521" x="3922713" y="3279775"/>
          <p14:tracePt t="159538" x="3937000" y="3279775"/>
          <p14:tracePt t="159554" x="3943350" y="3279775"/>
          <p14:tracePt t="159571" x="3957638" y="3286125"/>
          <p14:tracePt t="159588" x="3965575" y="3286125"/>
          <p14:tracePt t="159604" x="3971925" y="3294063"/>
          <p14:tracePt t="159621" x="3979863" y="3294063"/>
          <p14:tracePt t="159638" x="3986213" y="3300413"/>
          <p14:tracePt t="159654" x="3994150" y="3308350"/>
          <p14:tracePt t="159671" x="4000500" y="3308350"/>
          <p14:tracePt t="159687" x="4008438" y="3314700"/>
          <p14:tracePt t="159704" x="4022725" y="3328988"/>
          <p14:tracePt t="159721" x="4029075" y="3328988"/>
          <p14:tracePt t="159738" x="4037013" y="3336925"/>
          <p14:tracePt t="159754" x="4043363" y="3343275"/>
          <p14:tracePt t="159771" x="4043363" y="3351213"/>
          <p14:tracePt t="159788" x="4057650" y="3365500"/>
          <p14:tracePt t="159804" x="4071938" y="3371850"/>
          <p14:tracePt t="159821" x="4086225" y="3386138"/>
          <p14:tracePt t="159837" x="4094163" y="3386138"/>
          <p14:tracePt t="159854" x="4122738" y="3400425"/>
          <p14:tracePt t="159871" x="4137025" y="3408363"/>
          <p14:tracePt t="159888" x="4165600" y="3408363"/>
          <p14:tracePt t="159904" x="4186238" y="3414713"/>
          <p14:tracePt t="159904" x="4208463" y="3414713"/>
          <p14:tracePt t="159921" x="4237038" y="3422650"/>
          <p14:tracePt t="159937" x="4265613" y="3429000"/>
          <p14:tracePt t="159954" x="4279900" y="3429000"/>
          <p14:tracePt t="159971" x="4308475" y="3436938"/>
          <p14:tracePt t="159987" x="4329113" y="3436938"/>
          <p14:tracePt t="160004" x="4351338" y="3443288"/>
          <p14:tracePt t="160021" x="4371975" y="3451225"/>
          <p14:tracePt t="160038" x="4386263" y="3451225"/>
          <p14:tracePt t="160054" x="4400550" y="3451225"/>
          <p14:tracePt t="160072" x="4422775" y="3457575"/>
          <p14:tracePt t="160087" x="4443413" y="3465513"/>
          <p14:tracePt t="160104" x="4465638" y="3465513"/>
          <p14:tracePt t="160121" x="4479925" y="3471863"/>
          <p14:tracePt t="160138" x="4486275" y="3471863"/>
          <p14:tracePt t="160154" x="4500563" y="3479800"/>
          <p14:tracePt t="160171" x="4522788" y="3479800"/>
          <p14:tracePt t="160187" x="4537075" y="3479800"/>
          <p14:tracePt t="160204" x="4543425" y="3486150"/>
          <p14:tracePt t="160221" x="4551363" y="3486150"/>
          <p14:tracePt t="160237" x="4565650" y="3500438"/>
          <p14:tracePt t="160254" x="4572000" y="3500438"/>
          <p14:tracePt t="160271" x="4579938" y="3500438"/>
          <p14:tracePt t="160287" x="4586288" y="3508375"/>
          <p14:tracePt t="160329" x="4594225" y="3514725"/>
          <p14:tracePt t="160441" x="4600575" y="3514725"/>
          <p14:tracePt t="160473" x="4600575" y="3508375"/>
          <p14:tracePt t="160481" x="4594225" y="3508375"/>
          <p14:tracePt t="160489" x="4586288" y="3508375"/>
          <p14:tracePt t="160497" x="4572000" y="3500438"/>
          <p14:tracePt t="160505" x="4557713" y="3500438"/>
          <p14:tracePt t="160505" x="4551363" y="3494088"/>
          <p14:tracePt t="160521" x="4537075" y="3494088"/>
          <p14:tracePt t="160537" x="4522788" y="3486150"/>
          <p14:tracePt t="160554" x="4508500" y="3486150"/>
          <p14:tracePt t="160571" x="4486275" y="3471863"/>
          <p14:tracePt t="160587" x="4465638" y="3465513"/>
          <p14:tracePt t="160604" x="4437063" y="3465513"/>
          <p14:tracePt t="160620" x="4400550" y="3457575"/>
          <p14:tracePt t="160638" x="4379913" y="3451225"/>
          <p14:tracePt t="160654" x="4351338" y="3436938"/>
          <p14:tracePt t="160671" x="4322763" y="3429000"/>
          <p14:tracePt t="160687" x="4271963" y="3408363"/>
          <p14:tracePt t="160704" x="4229100" y="3400425"/>
          <p14:tracePt t="160720" x="4157663" y="3379788"/>
          <p14:tracePt t="160738" x="4129088" y="3371850"/>
          <p14:tracePt t="160754" x="4094163" y="3365500"/>
          <p14:tracePt t="160770" x="4051300" y="3357563"/>
          <p14:tracePt t="160787" x="4014788" y="3351213"/>
          <p14:tracePt t="160804" x="3971925" y="3343275"/>
          <p14:tracePt t="160821" x="3937000" y="3343275"/>
          <p14:tracePt t="160837" x="3908425" y="3336925"/>
          <p14:tracePt t="160854" x="3879850" y="3336925"/>
          <p14:tracePt t="160870" x="3851275" y="3328988"/>
          <p14:tracePt t="160887" x="3829050" y="3328988"/>
          <p14:tracePt t="160904" x="3800475" y="3322638"/>
          <p14:tracePt t="160921" x="3751263" y="3322638"/>
          <p14:tracePt t="160937" x="3714750" y="3314700"/>
          <p14:tracePt t="160954" x="3686175" y="3308350"/>
          <p14:tracePt t="160970" x="3657600" y="3300413"/>
          <p14:tracePt t="160987" x="3636963" y="3300413"/>
          <p14:tracePt t="161004" x="3614738" y="3300413"/>
          <p14:tracePt t="161020" x="3600450" y="3300413"/>
          <p14:tracePt t="161037" x="3586163" y="3294063"/>
          <p14:tracePt t="161054" x="3565525" y="3294063"/>
          <p14:tracePt t="161071" x="3543300" y="3294063"/>
          <p14:tracePt t="161087" x="3522663" y="3294063"/>
          <p14:tracePt t="161087" x="3508375" y="3294063"/>
          <p14:tracePt t="161105" x="3500438" y="3294063"/>
          <p14:tracePt t="161120" x="3471863" y="3294063"/>
          <p14:tracePt t="161137" x="3451225" y="3294063"/>
          <p14:tracePt t="161154" x="3443288" y="3294063"/>
          <p14:tracePt t="161170" x="3429000" y="3294063"/>
          <p14:tracePt t="161187" x="3422650" y="3300413"/>
          <p14:tracePt t="161204" x="3414713" y="3300413"/>
          <p14:tracePt t="161220" x="3408363" y="3308350"/>
          <p14:tracePt t="161237" x="3400425" y="3308350"/>
          <p14:tracePt t="161273" x="3394075" y="3314700"/>
          <p14:tracePt t="161289" x="3386138" y="3314700"/>
          <p14:tracePt t="161305" x="3371850" y="3322638"/>
          <p14:tracePt t="161320" x="3357563" y="3328988"/>
          <p14:tracePt t="161321" x="3343275" y="3328988"/>
          <p14:tracePt t="161337" x="3328988" y="3336925"/>
          <p14:tracePt t="161354" x="3322638" y="3343275"/>
          <p14:tracePt t="161370" x="3308350" y="3343275"/>
          <p14:tracePt t="161417" x="3300413" y="3343275"/>
          <p14:tracePt t="161769" x="3308350" y="3343275"/>
          <p14:tracePt t="161817" x="3314700" y="3343275"/>
          <p14:tracePt t="161833" x="3322638" y="3343275"/>
          <p14:tracePt t="161865" x="3328988" y="3343275"/>
          <p14:tracePt t="161873" x="3328988" y="3336925"/>
          <p14:tracePt t="161889" x="3343275" y="3328988"/>
          <p14:tracePt t="161905" x="3351213" y="3322638"/>
          <p14:tracePt t="161913" x="3365500" y="3322638"/>
          <p14:tracePt t="161920" x="3386138" y="3300413"/>
          <p14:tracePt t="161937" x="3429000" y="3279775"/>
          <p14:tracePt t="161954" x="3471863" y="3271838"/>
          <p14:tracePt t="161970" x="3494088" y="3265488"/>
          <p14:tracePt t="161987" x="3508375" y="3265488"/>
          <p14:tracePt t="162003" x="3522663" y="3265488"/>
          <p14:tracePt t="162020" x="3529013" y="3265488"/>
          <p14:tracePt t="162037" x="3543300" y="3265488"/>
          <p14:tracePt t="162054" x="3557588" y="3265488"/>
          <p14:tracePt t="162070" x="3586163" y="3265488"/>
          <p14:tracePt t="162087" x="3608388" y="3271838"/>
          <p14:tracePt t="162104" x="3629025" y="3279775"/>
          <p14:tracePt t="162120" x="3657600" y="3286125"/>
          <p14:tracePt t="162137" x="3671888" y="3286125"/>
          <p14:tracePt t="162153" x="3686175" y="3286125"/>
          <p14:tracePt t="162170" x="3694113" y="3286125"/>
          <p14:tracePt t="162186" x="3714750" y="3294063"/>
          <p14:tracePt t="162203" x="3736975" y="3300413"/>
          <p14:tracePt t="162220" x="3751263" y="3300413"/>
          <p14:tracePt t="162237" x="3771900" y="3300413"/>
          <p14:tracePt t="162253" x="3794125" y="3308350"/>
          <p14:tracePt t="162270" x="3814763" y="3314700"/>
          <p14:tracePt t="162287" x="3836988" y="3314700"/>
          <p14:tracePt t="162303" x="3865563" y="3322638"/>
          <p14:tracePt t="162320" x="3908425" y="3328988"/>
          <p14:tracePt t="162337" x="3937000" y="3336925"/>
          <p14:tracePt t="162353" x="3979863" y="3336925"/>
          <p14:tracePt t="162370" x="4014788" y="3343275"/>
          <p14:tracePt t="162387" x="4051300" y="3351213"/>
          <p14:tracePt t="162403" x="4079875" y="3357563"/>
          <p14:tracePt t="162420" x="4114800" y="3357563"/>
          <p14:tracePt t="162436" x="4143375" y="3371850"/>
          <p14:tracePt t="162453" x="4179888" y="3379788"/>
          <p14:tracePt t="162470" x="4208463" y="3379788"/>
          <p14:tracePt t="162487" x="4237038" y="3394075"/>
          <p14:tracePt t="162503" x="4257675" y="3400425"/>
          <p14:tracePt t="162520" x="4271963" y="3400425"/>
          <p14:tracePt t="162536" x="4308475" y="3408363"/>
          <p14:tracePt t="162554" x="4322763" y="3414713"/>
          <p14:tracePt t="162570" x="4337050" y="3414713"/>
          <p14:tracePt t="162586" x="4351338" y="3422650"/>
          <p14:tracePt t="162603" x="4357688" y="3422650"/>
          <p14:tracePt t="162620" x="4379913" y="3429000"/>
          <p14:tracePt t="162637" x="4386263" y="3429000"/>
          <p14:tracePt t="162653" x="4394200" y="3436938"/>
          <p14:tracePt t="162697" x="4400550" y="3436938"/>
          <p14:tracePt t="162729" x="4408488" y="3436938"/>
          <p14:tracePt t="162953" x="4408488" y="3443288"/>
          <p14:tracePt t="162979" x="4408488" y="3451225"/>
          <p14:tracePt t="163873" x="4414838" y="3457575"/>
          <p14:tracePt t="163897" x="4414838" y="3465513"/>
          <p14:tracePt t="163913" x="4422775" y="3471863"/>
          <p14:tracePt t="163985" x="4429125" y="3479800"/>
          <p14:tracePt t="164009" x="4437063" y="3479800"/>
          <p14:tracePt t="164041" x="4443413" y="3479800"/>
          <p14:tracePt t="164073" x="4443413" y="3486150"/>
          <p14:tracePt t="164089" x="4451350" y="3494088"/>
          <p14:tracePt t="164105" x="4457700" y="3494088"/>
          <p14:tracePt t="164112" x="4457700" y="3500438"/>
          <p14:tracePt t="164119" x="4457700" y="3508375"/>
          <p14:tracePt t="164136" x="4465638" y="3514725"/>
          <p14:tracePt t="164153" x="4471988" y="3529013"/>
          <p14:tracePt t="164170" x="4471988" y="3543300"/>
          <p14:tracePt t="164186" x="4479925" y="3557588"/>
          <p14:tracePt t="164203" x="4479925" y="3571875"/>
          <p14:tracePt t="164219" x="4479925" y="3586163"/>
          <p14:tracePt t="164236" x="4486275" y="3594100"/>
          <p14:tracePt t="164252" x="4494213" y="3608388"/>
          <p14:tracePt t="164269" x="4494213" y="3614738"/>
          <p14:tracePt t="164286" x="4494213" y="3636963"/>
          <p14:tracePt t="164303" x="4500563" y="3643313"/>
          <p14:tracePt t="164319" x="4508500" y="3657600"/>
          <p14:tracePt t="164336" x="4508500" y="3665538"/>
          <p14:tracePt t="164352" x="4522788" y="3694113"/>
          <p14:tracePt t="164370" x="4522788" y="3700463"/>
          <p14:tracePt t="164386" x="4529138" y="3714750"/>
          <p14:tracePt t="164402" x="4537075" y="3729038"/>
          <p14:tracePt t="164419" x="4543425" y="3751263"/>
          <p14:tracePt t="164436" x="4551363" y="3765550"/>
          <p14:tracePt t="164452" x="4557713" y="3779838"/>
          <p14:tracePt t="164469" x="4572000" y="3800475"/>
          <p14:tracePt t="164486" x="4579938" y="3814763"/>
          <p14:tracePt t="164502" x="4586288" y="3843338"/>
          <p14:tracePt t="164519" x="4594225" y="3865563"/>
          <p14:tracePt t="164536" x="4600575" y="3886200"/>
          <p14:tracePt t="164536" x="4608513" y="3894138"/>
          <p14:tracePt t="164553" x="4608513" y="3908425"/>
          <p14:tracePt t="164569" x="4608513" y="3922713"/>
          <p14:tracePt t="164586" x="4622800" y="3943350"/>
          <p14:tracePt t="164602" x="4622800" y="3951288"/>
          <p14:tracePt t="164619" x="4629150" y="3965575"/>
          <p14:tracePt t="164636" x="4629150" y="3979863"/>
          <p14:tracePt t="164652" x="4629150" y="3986213"/>
          <p14:tracePt t="164669" x="4637088" y="3994150"/>
          <p14:tracePt t="164686" x="4637088" y="4008438"/>
          <p14:tracePt t="164702" x="4637088" y="4029075"/>
          <p14:tracePt t="164719" x="4643438" y="4037013"/>
          <p14:tracePt t="164736" x="4651375" y="4043363"/>
          <p14:tracePt t="164752" x="4651375" y="4057650"/>
          <p14:tracePt t="164769" x="4657725" y="4071938"/>
          <p14:tracePt t="164786" x="4665663" y="4079875"/>
          <p14:tracePt t="164803" x="4665663" y="4094163"/>
          <p14:tracePt t="164820" x="4672013" y="4108450"/>
          <p14:tracePt t="164836" x="4672013" y="4122738"/>
          <p14:tracePt t="164853" x="4686300" y="4143375"/>
          <p14:tracePt t="164869" x="4694238" y="4157663"/>
          <p14:tracePt t="164886" x="4708525" y="4186238"/>
          <p14:tracePt t="164902" x="4714875" y="4214813"/>
          <p14:tracePt t="164919" x="4729163" y="4237038"/>
          <p14:tracePt t="164936" x="4737100" y="4257675"/>
          <p14:tracePt t="164936" x="4743450" y="4271963"/>
          <p14:tracePt t="164953" x="4751388" y="4294188"/>
          <p14:tracePt t="164969" x="4757738" y="4314825"/>
          <p14:tracePt t="164986" x="4765675" y="4322763"/>
          <p14:tracePt t="165002" x="4772025" y="4337050"/>
          <p14:tracePt t="165019" x="4772025" y="4343400"/>
          <p14:tracePt t="165035" x="4779963" y="4357688"/>
          <p14:tracePt t="165052" x="4779963" y="4365625"/>
          <p14:tracePt t="165069" x="4786313" y="4379913"/>
          <p14:tracePt t="165086" x="4786313" y="4386263"/>
          <p14:tracePt t="165102" x="4794250" y="4394200"/>
          <p14:tracePt t="165119" x="4800600" y="4400550"/>
          <p14:tracePt t="165136" x="4800600" y="4414838"/>
          <p14:tracePt t="165153" x="4808538" y="4422775"/>
          <p14:tracePt t="165169" x="4814888" y="4437063"/>
          <p14:tracePt t="165186" x="4822825" y="4451350"/>
          <p14:tracePt t="165202" x="4829175" y="4457700"/>
          <p14:tracePt t="165219" x="4837113" y="4465638"/>
          <p14:tracePt t="165236" x="4837113" y="4471988"/>
          <p14:tracePt t="165252" x="4843463" y="4486275"/>
          <p14:tracePt t="165269" x="4851400" y="4494213"/>
          <p14:tracePt t="165285" x="4857750" y="4500563"/>
          <p14:tracePt t="165302" x="4857750" y="4508500"/>
          <p14:tracePt t="165337" x="4865688" y="4522788"/>
          <p14:tracePt t="165337" x="4872038" y="4522788"/>
          <p14:tracePt t="165352" x="4872038" y="4529138"/>
          <p14:tracePt t="165369" x="4872038" y="4537075"/>
          <p14:tracePt t="165385" x="4879975" y="4543425"/>
          <p14:tracePt t="165402" x="4879975" y="4551363"/>
          <p14:tracePt t="165419" x="4886325" y="4557713"/>
          <p14:tracePt t="165435" x="4894263" y="4557713"/>
          <p14:tracePt t="165473" x="4894263" y="4565650"/>
          <p14:tracePt t="165489" x="4900613" y="4565650"/>
          <p14:tracePt t="165489" x="4900613" y="4572000"/>
          <p14:tracePt t="165521" x="4914900" y="4579938"/>
          <p14:tracePt t="165561" x="4922838" y="4579938"/>
          <p14:tracePt t="165577" x="4922838" y="4586288"/>
          <p14:tracePt t="165593" x="4929188" y="4586288"/>
          <p14:tracePt t="165617" x="4937125" y="4586288"/>
          <p14:tracePt t="165643" x="4943475" y="4586288"/>
          <p14:tracePt t="165681" x="4951413" y="4594225"/>
          <p14:tracePt t="165689" x="4957763" y="4594225"/>
          <p14:tracePt t="165721" x="4965700" y="4594225"/>
          <p14:tracePt t="165753" x="4979988" y="4594225"/>
          <p14:tracePt t="165785" x="4986338" y="4594225"/>
          <p14:tracePt t="165809" x="4994275" y="4594225"/>
          <p14:tracePt t="165857" x="5000625" y="4594225"/>
          <p14:tracePt t="166089" x="4994275" y="4594225"/>
          <p14:tracePt t="166111" x="4979988" y="4600575"/>
          <p14:tracePt t="166129" x="4972050" y="4600575"/>
          <p14:tracePt t="166145" x="4965700" y="4600575"/>
          <p14:tracePt t="166169" x="4957763" y="4600575"/>
          <p14:tracePt t="166177" x="4951413" y="4600575"/>
          <p14:tracePt t="166177" x="4943475" y="4600575"/>
          <p14:tracePt t="166209" x="4937125" y="4608513"/>
          <p14:tracePt t="166225" x="4922838" y="4608513"/>
          <p14:tracePt t="166236" x="4914900" y="4608513"/>
          <p14:tracePt t="166257" x="4900613" y="4608513"/>
          <p14:tracePt t="166267" x="4894263" y="4614863"/>
          <p14:tracePt t="166285" x="4886325" y="4614863"/>
          <p14:tracePt t="166305" x="4879975" y="4614863"/>
          <p14:tracePt t="166321" x="4872038" y="4614863"/>
          <p14:tracePt t="166345" x="4865688" y="4614863"/>
          <p14:tracePt t="166385" x="4851400" y="4614863"/>
          <p14:tracePt t="166449" x="4843463" y="4614863"/>
          <p14:tracePt t="166681" x="4851400" y="4614863"/>
          <p14:tracePt t="166689" x="4865688" y="4614863"/>
          <p14:tracePt t="166705" x="4872038" y="4614863"/>
          <p14:tracePt t="166718" x="4886325" y="4614863"/>
          <p14:tracePt t="166719" x="4900613" y="4614863"/>
          <p14:tracePt t="166735" x="4908550" y="4614863"/>
          <p14:tracePt t="166751" x="4914900" y="4614863"/>
          <p14:tracePt t="166751" x="4922838" y="4614863"/>
          <p14:tracePt t="166793" x="4937125" y="4614863"/>
          <p14:tracePt t="166832" x="4943475" y="4614863"/>
          <p14:tracePt t="166856" x="4951413" y="4614863"/>
          <p14:tracePt t="167097" x="4943475" y="4614863"/>
          <p14:tracePt t="167103" x="4937125" y="4614863"/>
          <p14:tracePt t="167129" x="4929188" y="4614863"/>
          <p14:tracePt t="167144" x="4922838" y="4614863"/>
          <p14:tracePt t="167161" x="4914900" y="4614863"/>
          <p14:tracePt t="167177" x="4908550" y="4622800"/>
          <p14:tracePt t="167200" x="4900613" y="4622800"/>
          <p14:tracePt t="167217" x="4894263" y="4622800"/>
          <p14:tracePt t="167257" x="4886325" y="4622800"/>
          <p14:tracePt t="167281" x="4879975" y="4622800"/>
          <p14:tracePt t="170640" x="4894263" y="4622800"/>
          <p14:tracePt t="170650" x="4908550" y="4622800"/>
          <p14:tracePt t="170672" x="4914900" y="4622800"/>
          <p14:tracePt t="170680" x="4922838" y="4622800"/>
          <p14:tracePt t="170683" x="4929188" y="4614863"/>
          <p14:tracePt t="170700" x="4937125" y="4614863"/>
          <p14:tracePt t="170717" x="4943475" y="4608513"/>
          <p14:tracePt t="170880" x="4937125" y="4608513"/>
          <p14:tracePt t="170888" x="4922838" y="4608513"/>
          <p14:tracePt t="170896" x="4914900" y="4608513"/>
          <p14:tracePt t="170900" x="4886325" y="4614863"/>
          <p14:tracePt t="170916" x="4865688" y="4614863"/>
          <p14:tracePt t="170933" x="4857750" y="4622800"/>
          <p14:tracePt t="170950" x="4851400" y="4622800"/>
          <p14:tracePt t="171176" x="4851400" y="4614863"/>
          <p14:tracePt t="171193" x="4857750" y="4614863"/>
          <p14:tracePt t="171360" x="4865688" y="4614863"/>
          <p14:tracePt t="171368" x="4879975" y="4608513"/>
          <p14:tracePt t="171383" x="4886325" y="4608513"/>
          <p14:tracePt t="171384" x="4914900" y="4600575"/>
          <p14:tracePt t="171400" x="4951413" y="4600575"/>
          <p14:tracePt t="171417" x="4957763" y="4586288"/>
          <p14:tracePt t="171433" x="4965700" y="4586288"/>
          <p14:tracePt t="171450" x="4972050" y="4586288"/>
          <p14:tracePt t="171466" x="4972050" y="4579938"/>
          <p14:tracePt t="171568" x="4965700" y="4579938"/>
          <p14:tracePt t="171576" x="4951413" y="4579938"/>
          <p14:tracePt t="171584" x="4943475" y="4579938"/>
          <p14:tracePt t="171599" x="4929188" y="4579938"/>
          <p14:tracePt t="171600" x="4914900" y="4586288"/>
          <p14:tracePt t="171616" x="4894263" y="4600575"/>
          <p14:tracePt t="171633" x="4879975" y="4600575"/>
          <p14:tracePt t="171650" x="4865688" y="4608513"/>
          <p14:tracePt t="171666" x="4857750" y="4608513"/>
          <p14:tracePt t="171683" x="4851400" y="4608513"/>
          <p14:tracePt t="171728" x="4843463" y="4608513"/>
          <p14:tracePt t="171744" x="4837113" y="4608513"/>
          <p14:tracePt t="171768" x="4829175" y="4594225"/>
          <p14:tracePt t="171776" x="4822825" y="4594225"/>
          <p14:tracePt t="171784" x="4822825" y="4586288"/>
          <p14:tracePt t="171785" x="4822825" y="4579938"/>
          <p14:tracePt t="171800" x="4808538" y="4543425"/>
          <p14:tracePt t="171816" x="4800600" y="4514850"/>
          <p14:tracePt t="171833" x="4794250" y="4494213"/>
          <p14:tracePt t="171850" x="4786313" y="4457700"/>
          <p14:tracePt t="171866" x="4786313" y="4437063"/>
          <p14:tracePt t="171883" x="4786313" y="4408488"/>
          <p14:tracePt t="171899" x="4786313" y="4386263"/>
          <p14:tracePt t="171916" x="4786313" y="4351338"/>
          <p14:tracePt t="171933" x="4772025" y="4322763"/>
          <p14:tracePt t="171949" x="4772025" y="4286250"/>
          <p14:tracePt t="171966" x="4765675" y="4243388"/>
          <p14:tracePt t="171983" x="4765675" y="4208463"/>
          <p14:tracePt t="172000" x="4757738" y="4179888"/>
          <p14:tracePt t="172000" x="4757738" y="4165600"/>
          <p14:tracePt t="172072" x="4751388" y="4165600"/>
          <p14:tracePt t="172104" x="4737100" y="4171950"/>
          <p14:tracePt t="172112" x="4737100" y="4186238"/>
          <p14:tracePt t="172120" x="4737100" y="4194175"/>
          <p14:tracePt t="172133" x="4737100" y="4208463"/>
          <p14:tracePt t="172133" x="4729163" y="4251325"/>
          <p14:tracePt t="172149" x="4722813" y="4294188"/>
          <p14:tracePt t="172166" x="4722813" y="4329113"/>
          <p14:tracePt t="172183" x="4722813" y="4357688"/>
          <p14:tracePt t="172199" x="4729163" y="4379913"/>
          <p14:tracePt t="172199" x="4729163" y="4386263"/>
          <p14:tracePt t="172216" x="4737100" y="4408488"/>
          <p14:tracePt t="172233" x="4743450" y="4429125"/>
          <p14:tracePt t="172250" x="4765675" y="4451350"/>
          <p14:tracePt t="172266" x="4772025" y="4465638"/>
          <p14:tracePt t="172283" x="4779963" y="4471988"/>
          <p14:tracePt t="172299" x="4786313" y="4479925"/>
          <p14:tracePt t="172316" x="4800600" y="4486275"/>
          <p14:tracePt t="172333" x="4822825" y="4500563"/>
          <p14:tracePt t="172350" x="4837113" y="4500563"/>
          <p14:tracePt t="172366" x="4857750" y="4508500"/>
          <p14:tracePt t="172383" x="4879975" y="4508500"/>
          <p14:tracePt t="172399" x="4908550" y="4508500"/>
          <p14:tracePt t="172416" x="4929188" y="4508500"/>
          <p14:tracePt t="172433" x="4937125" y="4508500"/>
          <p14:tracePt t="172449" x="4951413" y="4500563"/>
          <p14:tracePt t="172466" x="4972050" y="4494213"/>
          <p14:tracePt t="172483" x="4994275" y="4486275"/>
          <p14:tracePt t="172499" x="5014913" y="4471988"/>
          <p14:tracePt t="172516" x="5037138" y="4451350"/>
          <p14:tracePt t="172533" x="5051425" y="4437063"/>
          <p14:tracePt t="172549" x="5065713" y="4414838"/>
          <p14:tracePt t="172566" x="5080000" y="4394200"/>
          <p14:tracePt t="172583" x="5094288" y="4379913"/>
          <p14:tracePt t="172599" x="5100638" y="4357688"/>
          <p14:tracePt t="172616" x="5108575" y="4343400"/>
          <p14:tracePt t="172720" x="5108575" y="4351338"/>
          <p14:tracePt t="172728" x="5108575" y="4365625"/>
          <p14:tracePt t="172736" x="5100638" y="4379913"/>
          <p14:tracePt t="172744" x="5086350" y="4394200"/>
          <p14:tracePt t="172749" x="5065713" y="4451350"/>
          <p14:tracePt t="172766" x="5029200" y="4500563"/>
          <p14:tracePt t="172783" x="5008563" y="4529138"/>
          <p14:tracePt t="172799" x="4986338" y="4551363"/>
          <p14:tracePt t="172799" x="4986338" y="4557713"/>
          <p14:tracePt t="172816" x="4979988" y="4565650"/>
          <p14:tracePt t="172872" x="4965700" y="4565650"/>
          <p14:tracePt t="172888" x="4951413" y="4572000"/>
          <p14:tracePt t="172901" x="4937125" y="4572000"/>
          <p14:tracePt t="172916" x="4922838" y="4572000"/>
          <p14:tracePt t="172916" x="4908550" y="4572000"/>
          <p14:tracePt t="172932" x="4894263" y="4572000"/>
          <p14:tracePt t="172949" x="4872038" y="4565650"/>
          <p14:tracePt t="172966" x="4843463" y="4557713"/>
          <p14:tracePt t="172982" x="4829175" y="4543425"/>
          <p14:tracePt t="172999" x="4814888" y="4537075"/>
          <p14:tracePt t="173016" x="4800600" y="4529138"/>
          <p14:tracePt t="173033" x="4786313" y="4529138"/>
          <p14:tracePt t="173128" x="4779963" y="4529138"/>
          <p14:tracePt t="173224" x="4779963" y="4543425"/>
          <p14:tracePt t="173256" x="4800600" y="4551363"/>
          <p14:tracePt t="173272" x="4814888" y="4551363"/>
          <p14:tracePt t="173281" x="4822825" y="4551363"/>
          <p14:tracePt t="173282" x="4851400" y="4557713"/>
          <p14:tracePt t="173299" x="4879975" y="4557713"/>
          <p14:tracePt t="173316" x="4908550" y="4557713"/>
          <p14:tracePt t="173332" x="4937125" y="4551363"/>
          <p14:tracePt t="173349" x="4965700" y="4537075"/>
          <p14:tracePt t="173366" x="4994275" y="4514850"/>
          <p14:tracePt t="173383" x="5014913" y="4500563"/>
          <p14:tracePt t="173399" x="5029200" y="4471988"/>
          <p14:tracePt t="173399" x="5037138" y="4457700"/>
          <p14:tracePt t="173416" x="5043488" y="4451350"/>
          <p14:tracePt t="173432" x="5065713" y="4422775"/>
          <p14:tracePt t="173449" x="5080000" y="4400550"/>
          <p14:tracePt t="173465" x="5086350" y="4379913"/>
          <p14:tracePt t="173482" x="5094288" y="4365625"/>
          <p14:tracePt t="173499" x="5094288" y="4357688"/>
          <p14:tracePt t="173516" x="5100638" y="4343400"/>
          <p14:tracePt t="173532" x="5108575" y="4322763"/>
          <p14:tracePt t="173568" x="5114925" y="4308475"/>
          <p14:tracePt t="173600" x="5122863" y="4308475"/>
          <p14:tracePt t="173632" x="5129213" y="4300538"/>
          <p14:tracePt t="173648" x="5137150" y="4300538"/>
          <p14:tracePt t="173672" x="5151438" y="4300538"/>
          <p14:tracePt t="173682" x="5157788" y="4300538"/>
          <p14:tracePt t="173691" x="5165725" y="4300538"/>
          <p14:tracePt t="173699" x="5180013" y="4300538"/>
          <p14:tracePt t="173715" x="5194300" y="4300538"/>
          <p14:tracePt t="173732" x="5200650" y="4300538"/>
          <p14:tracePt t="173749" x="5214938" y="4300538"/>
          <p14:tracePt t="173784" x="5222875" y="4300538"/>
          <p14:tracePt t="173785" x="5229225" y="4300538"/>
          <p14:tracePt t="173816" x="5237163" y="4300538"/>
          <p14:tracePt t="173920" x="5237163" y="4308475"/>
          <p14:tracePt t="173941" x="5237163" y="4314825"/>
          <p14:tracePt t="173941" x="5229225" y="4329113"/>
          <p14:tracePt t="173949" x="5208588" y="4351338"/>
          <p14:tracePt t="173965" x="5172075" y="4386263"/>
          <p14:tracePt t="173982" x="5129213" y="4422775"/>
          <p14:tracePt t="173999" x="5094288" y="4451350"/>
          <p14:tracePt t="174016" x="5051425" y="4500563"/>
          <p14:tracePt t="174032" x="5037138" y="4514850"/>
          <p14:tracePt t="174049" x="5022850" y="4522788"/>
          <p14:tracePt t="174088" x="5014913" y="4537075"/>
          <p14:tracePt t="174104" x="5008563" y="4537075"/>
          <p14:tracePt t="174112" x="5008563" y="4543425"/>
          <p14:tracePt t="174120" x="4994275" y="4551363"/>
          <p14:tracePt t="174132" x="4986338" y="4565650"/>
          <p14:tracePt t="174149" x="4972050" y="4572000"/>
          <p14:tracePt t="174166" x="4965700" y="4586288"/>
          <p14:tracePt t="174182" x="4951413" y="4594225"/>
          <p14:tracePt t="174199" x="4943475" y="4600575"/>
          <p14:tracePt t="174215" x="4922838" y="4614863"/>
          <p14:tracePt t="174232" x="4908550" y="4614863"/>
          <p14:tracePt t="174249" x="4894263" y="4614863"/>
          <p14:tracePt t="174265" x="4879975" y="4614863"/>
          <p14:tracePt t="174283" x="4857750" y="4614863"/>
          <p14:tracePt t="174299" x="4851400" y="4614863"/>
          <p14:tracePt t="174316" x="4843463" y="4614863"/>
          <p14:tracePt t="174332" x="4837113" y="4614863"/>
          <p14:tracePt t="174349" x="4829175" y="4614863"/>
          <p14:tracePt t="174504" x="4843463" y="4614863"/>
          <p14:tracePt t="174512" x="4857750" y="4614863"/>
          <p14:tracePt t="174520" x="4865688" y="4608513"/>
          <p14:tracePt t="174528" x="4886325" y="4608513"/>
          <p14:tracePt t="174532" x="4914900" y="4594225"/>
          <p14:tracePt t="174548" x="4943475" y="4579938"/>
          <p14:tracePt t="174565" x="4957763" y="4572000"/>
          <p14:tracePt t="174582" x="4972050" y="4565650"/>
          <p14:tracePt t="174599" x="4986338" y="4551363"/>
          <p14:tracePt t="174615" x="5000625" y="4537075"/>
          <p14:tracePt t="174615" x="5014913" y="4529138"/>
          <p14:tracePt t="174632" x="5029200" y="4508500"/>
          <p14:tracePt t="174649" x="5057775" y="4486275"/>
          <p14:tracePt t="174665" x="5080000" y="4457700"/>
          <p14:tracePt t="174682" x="5108575" y="4422775"/>
          <p14:tracePt t="174698" x="5129213" y="4379913"/>
          <p14:tracePt t="174715" x="5157788" y="4337050"/>
          <p14:tracePt t="174732" x="5180013" y="4300538"/>
          <p14:tracePt t="174748" x="5194300" y="4271963"/>
          <p14:tracePt t="174765" x="5200650" y="4257675"/>
          <p14:tracePt t="174782" x="5200650" y="4237038"/>
          <p14:tracePt t="174798" x="5214938" y="4229100"/>
          <p14:tracePt t="174815" x="5214938" y="4222750"/>
          <p14:tracePt t="174832" x="5222875" y="4214813"/>
          <p14:tracePt t="174849" x="5237163" y="4208463"/>
          <p14:tracePt t="174865" x="5251450" y="4200525"/>
          <p14:tracePt t="174882" x="5257800" y="4200525"/>
          <p14:tracePt t="174898" x="5265738" y="4194175"/>
          <p14:tracePt t="174915" x="5286375" y="4186238"/>
          <p14:tracePt t="174932" x="5294313" y="4179888"/>
          <p14:tracePt t="174948" x="5314950" y="4171950"/>
          <p14:tracePt t="174965" x="5329238" y="4171950"/>
          <p14:tracePt t="174982" x="5351463" y="4171950"/>
          <p14:tracePt t="174998" x="5365750" y="4171950"/>
          <p14:tracePt t="175015" x="5394325" y="4171950"/>
          <p14:tracePt t="175032" x="5457825" y="4186238"/>
          <p14:tracePt t="175049" x="5522913" y="4214813"/>
          <p14:tracePt t="175065" x="5600700" y="4251325"/>
          <p14:tracePt t="175082" x="5665788" y="4286250"/>
          <p14:tracePt t="175099" x="5737225" y="4337050"/>
          <p14:tracePt t="175115" x="5786438" y="4365625"/>
          <p14:tracePt t="175132" x="5815013" y="4394200"/>
          <p14:tracePt t="175148" x="5829300" y="4408488"/>
          <p14:tracePt t="175165" x="5837238" y="4422775"/>
          <p14:tracePt t="175182" x="5851525" y="4437063"/>
          <p14:tracePt t="175199" x="5851525" y="4443413"/>
          <p14:tracePt t="175215" x="5857875" y="4457700"/>
          <p14:tracePt t="175215" x="5857875" y="4465638"/>
          <p14:tracePt t="175232" x="5857875" y="4486275"/>
          <p14:tracePt t="175248" x="5865813" y="4500563"/>
          <p14:tracePt t="175265" x="5872163" y="4529138"/>
          <p14:tracePt t="175282" x="5880100" y="4551363"/>
          <p14:tracePt t="175298" x="5886450" y="4572000"/>
          <p14:tracePt t="175315" x="5900738" y="4600575"/>
          <p14:tracePt t="175332" x="5908675" y="4622800"/>
          <p14:tracePt t="175348" x="5929313" y="4651375"/>
          <p14:tracePt t="175365" x="5951538" y="4679950"/>
          <p14:tracePt t="175382" x="5980113" y="4700588"/>
          <p14:tracePt t="175398" x="6008688" y="4722813"/>
          <p14:tracePt t="175415" x="6043613" y="4743450"/>
          <p14:tracePt t="175432" x="6100763" y="4765675"/>
          <p14:tracePt t="175450" x="6122988" y="4779963"/>
          <p14:tracePt t="175466" x="6143625" y="4786313"/>
          <p14:tracePt t="175482" x="6172200" y="4794250"/>
          <p14:tracePt t="175499" x="6194425" y="4800600"/>
          <p14:tracePt t="175516" x="6223000" y="4808538"/>
          <p14:tracePt t="175532" x="6251575" y="4808538"/>
          <p14:tracePt t="175549" x="6286500" y="4814888"/>
          <p14:tracePt t="175566" x="6308725" y="4814888"/>
          <p14:tracePt t="175582" x="6329363" y="4814888"/>
          <p14:tracePt t="175599" x="6351588" y="4808538"/>
          <p14:tracePt t="175616" x="6372225" y="4808538"/>
          <p14:tracePt t="175633" x="6394450" y="4800600"/>
          <p14:tracePt t="175649" x="6400800" y="4800600"/>
          <p14:tracePt t="175666" x="6408738" y="4800600"/>
          <p14:tracePt t="175682" x="6415088" y="4800600"/>
          <p14:tracePt t="175699" x="6423025" y="4800600"/>
          <p14:tracePt t="175833" x="6429375" y="4800600"/>
          <p14:tracePt t="176105" x="6423025" y="4800600"/>
          <p14:tracePt t="176113" x="6408738" y="4800600"/>
          <p14:tracePt t="176116" x="6386513" y="4779963"/>
          <p14:tracePt t="176133" x="6357938" y="4757738"/>
          <p14:tracePt t="176149" x="6329363" y="4729163"/>
          <p14:tracePt t="176201" x="6329363" y="4714875"/>
          <p14:tracePt t="176753" x="6329363" y="4700588"/>
          <p14:tracePt t="176769" x="6329363" y="4694238"/>
          <p14:tracePt t="176785" x="6329363" y="4679950"/>
          <p14:tracePt t="176801" x="6329363" y="4672013"/>
          <p14:tracePt t="176815" x="6329363" y="4665663"/>
          <p14:tracePt t="176817" x="6329363" y="4651375"/>
          <p14:tracePt t="176832" x="6323013" y="4629150"/>
          <p14:tracePt t="176849" x="6323013" y="4600575"/>
          <p14:tracePt t="176866" x="6315075" y="4586288"/>
          <p14:tracePt t="176882" x="6315075" y="4551363"/>
          <p14:tracePt t="176899" x="6315075" y="4522788"/>
          <p14:tracePt t="176916" x="6308725" y="4479925"/>
          <p14:tracePt t="176932" x="6300788" y="4414838"/>
          <p14:tracePt t="176949" x="6294438" y="4343400"/>
          <p14:tracePt t="176965" x="6294438" y="4265613"/>
          <p14:tracePt t="176982" x="6286500" y="4171950"/>
          <p14:tracePt t="176998" x="6286500" y="4094163"/>
          <p14:tracePt t="177016" x="6286500" y="4014788"/>
          <p14:tracePt t="177032" x="6286500" y="3943350"/>
          <p14:tracePt t="177032" x="6286500" y="3894138"/>
          <p14:tracePt t="177049" x="6286500" y="3822700"/>
          <p14:tracePt t="177065" x="6300788" y="3751263"/>
          <p14:tracePt t="177082" x="6315075" y="3700463"/>
          <p14:tracePt t="177098" x="6323013" y="3651250"/>
          <p14:tracePt t="177115" x="6337300" y="3614738"/>
          <p14:tracePt t="177132" x="6337300" y="3579813"/>
          <p14:tracePt t="177149" x="6351588" y="3557588"/>
          <p14:tracePt t="177165" x="6357938" y="3543300"/>
          <p14:tracePt t="177182" x="6357938" y="3536950"/>
          <p14:tracePt t="177199" x="6357938" y="3529013"/>
          <p14:tracePt t="177215" x="6365875" y="3522663"/>
          <p14:tracePt t="177232" x="6365875" y="3508375"/>
          <p14:tracePt t="177248" x="6372225" y="3486150"/>
          <p14:tracePt t="177265" x="6380163" y="3479800"/>
          <p14:tracePt t="177282" x="6386513" y="3465513"/>
          <p14:tracePt t="177298" x="6386513" y="3451225"/>
          <p14:tracePt t="177316" x="6394450" y="3443288"/>
          <p14:tracePt t="177332" x="6394450" y="3436938"/>
          <p14:tracePt t="177348" x="6394450" y="3429000"/>
          <p14:tracePt t="177365" x="6394450" y="3414713"/>
          <p14:tracePt t="177382" x="6400800" y="3414713"/>
          <p14:tracePt t="177398" x="6400800" y="3408363"/>
          <p14:tracePt t="177441" x="6400800" y="3394075"/>
          <p14:tracePt t="177825" x="6408738" y="3394075"/>
          <p14:tracePt t="177897" x="6415088" y="3386138"/>
          <p14:tracePt t="178617" x="6408738" y="3386138"/>
          <p14:tracePt t="178833" x="6400800" y="3386138"/>
          <p14:tracePt t="178833" x="0" y="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8"/>
          <p:cNvGraphicFramePr>
            <a:graphicFrameLocks noChangeAspect="1"/>
          </p:cNvGraphicFramePr>
          <p:nvPr>
            <p:extLst>
              <p:ext uri="{D42A27DB-BD31-4B8C-83A1-F6EECF244321}">
                <p14:modId xmlns:p14="http://schemas.microsoft.com/office/powerpoint/2010/main" val="445654831"/>
              </p:ext>
            </p:extLst>
          </p:nvPr>
        </p:nvGraphicFramePr>
        <p:xfrm>
          <a:off x="7943850" y="3655412"/>
          <a:ext cx="4164013" cy="3189287"/>
        </p:xfrm>
        <a:graphic>
          <a:graphicData uri="http://schemas.openxmlformats.org/presentationml/2006/ole">
            <mc:AlternateContent xmlns:mc="http://schemas.openxmlformats.org/markup-compatibility/2006">
              <mc:Choice xmlns:v="urn:schemas-microsoft-com:vml" Requires="v">
                <p:oleObj spid="_x0000_s6191" r:id="rId4" imgW="3649066" imgH="2791968" progId="Origin50.Graph">
                  <p:embed/>
                </p:oleObj>
              </mc:Choice>
              <mc:Fallback>
                <p:oleObj r:id="rId4" imgW="3649066" imgH="2791968" progId="Origin50.Graph">
                  <p:embed/>
                  <p:pic>
                    <p:nvPicPr>
                      <p:cNvPr id="8" name="Objekt 8"/>
                      <p:cNvPicPr>
                        <a:picLocks noChangeAspect="1" noChangeArrowheads="1"/>
                      </p:cNvPicPr>
                      <p:nvPr/>
                    </p:nvPicPr>
                    <p:blipFill>
                      <a:blip r:embed="rId5">
                        <a:extLst>
                          <a:ext uri="{28A0092B-C50C-407E-A947-70E740481C1C}">
                            <a14:useLocalDpi xmlns:a14="http://schemas.microsoft.com/office/drawing/2010/main" val="0"/>
                          </a:ext>
                        </a:extLst>
                      </a:blip>
                      <a:srcRect t="-128"/>
                      <a:stretch>
                        <a:fillRect/>
                      </a:stretch>
                    </p:blipFill>
                    <p:spPr bwMode="auto">
                      <a:xfrm>
                        <a:off x="7943850" y="3655412"/>
                        <a:ext cx="4164013" cy="3189287"/>
                      </a:xfrm>
                      <a:prstGeom prst="rect">
                        <a:avLst/>
                      </a:prstGeom>
                      <a:solidFill>
                        <a:srgbClr val="FFFFCC"/>
                      </a:solidFill>
                      <a:ln>
                        <a:noFill/>
                      </a:ln>
                    </p:spPr>
                  </p:pic>
                </p:oleObj>
              </mc:Fallback>
            </mc:AlternateContent>
          </a:graphicData>
        </a:graphic>
      </p:graphicFrame>
      <p:sp>
        <p:nvSpPr>
          <p:cNvPr id="29698" name="Text Box 19"/>
          <p:cNvSpPr txBox="1">
            <a:spLocks noChangeArrowheads="1"/>
          </p:cNvSpPr>
          <p:nvPr/>
        </p:nvSpPr>
        <p:spPr bwMode="auto">
          <a:xfrm>
            <a:off x="8189118" y="1715440"/>
            <a:ext cx="36734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200" b="1" dirty="0">
                <a:latin typeface="Calibri" panose="020F0502020204030204" pitchFamily="34" charset="0"/>
                <a:cs typeface="Calibri" panose="020F0502020204030204" pitchFamily="34" charset="0"/>
              </a:rPr>
              <a:t>CHLOROFYLMETR SPAD</a:t>
            </a:r>
          </a:p>
          <a:p>
            <a:pPr algn="ctr">
              <a:spcBef>
                <a:spcPct val="0"/>
              </a:spcBef>
              <a:buFontTx/>
              <a:buNone/>
            </a:pPr>
            <a:endParaRPr lang="cs-CZ" altLang="cs-CZ" sz="1800" dirty="0">
              <a:latin typeface="Calibri" panose="020F0502020204030204" pitchFamily="34" charset="0"/>
              <a:cs typeface="Calibri" panose="020F0502020204030204" pitchFamily="34" charset="0"/>
            </a:endParaRPr>
          </a:p>
          <a:p>
            <a:pPr algn="ctr">
              <a:spcBef>
                <a:spcPct val="0"/>
              </a:spcBef>
              <a:buFontTx/>
              <a:buNone/>
            </a:pPr>
            <a:endParaRPr lang="cs-CZ" altLang="cs-CZ" sz="1800" dirty="0">
              <a:latin typeface="Calibri" panose="020F0502020204030204" pitchFamily="34" charset="0"/>
              <a:cs typeface="Calibri" panose="020F0502020204030204" pitchFamily="34" charset="0"/>
            </a:endParaRPr>
          </a:p>
          <a:p>
            <a:pPr algn="ctr">
              <a:spcBef>
                <a:spcPct val="0"/>
              </a:spcBef>
              <a:buFontTx/>
              <a:buNone/>
            </a:pPr>
            <a:r>
              <a:rPr lang="cs-CZ" altLang="cs-CZ" sz="1800" dirty="0">
                <a:latin typeface="Calibri" panose="020F0502020204030204" pitchFamily="34" charset="0"/>
                <a:cs typeface="Calibri" panose="020F0502020204030204" pitchFamily="34" charset="0"/>
              </a:rPr>
              <a:t>PROPUSTNOST LISTU:</a:t>
            </a:r>
          </a:p>
          <a:p>
            <a:pPr algn="ctr">
              <a:spcBef>
                <a:spcPct val="0"/>
              </a:spcBef>
              <a:buFontTx/>
              <a:buNone/>
            </a:pPr>
            <a:endParaRPr lang="cs-CZ" altLang="cs-CZ" sz="1800" dirty="0">
              <a:latin typeface="Calibri" panose="020F0502020204030204" pitchFamily="34" charset="0"/>
              <a:cs typeface="Calibri" panose="020F0502020204030204" pitchFamily="34" charset="0"/>
            </a:endParaRPr>
          </a:p>
          <a:p>
            <a:pPr algn="ctr">
              <a:spcBef>
                <a:spcPct val="0"/>
              </a:spcBef>
              <a:buFontTx/>
              <a:buNone/>
            </a:pPr>
            <a:r>
              <a:rPr lang="cs-CZ" altLang="cs-CZ" sz="1800" dirty="0">
                <a:latin typeface="Calibri" panose="020F0502020204030204" pitchFamily="34" charset="0"/>
                <a:cs typeface="Calibri" panose="020F0502020204030204" pitchFamily="34" charset="0"/>
                <a:sym typeface="Symbol" panose="05050102010706020507" pitchFamily="18" charset="2"/>
              </a:rPr>
              <a:t> = 650 (940) </a:t>
            </a:r>
            <a:r>
              <a:rPr lang="cs-CZ" altLang="cs-CZ" sz="1800" dirty="0" err="1">
                <a:latin typeface="Calibri" panose="020F0502020204030204" pitchFamily="34" charset="0"/>
                <a:cs typeface="Calibri" panose="020F0502020204030204" pitchFamily="34" charset="0"/>
                <a:sym typeface="Symbol" panose="05050102010706020507" pitchFamily="18" charset="2"/>
              </a:rPr>
              <a:t>nm</a:t>
            </a:r>
            <a:r>
              <a:rPr lang="cs-CZ" altLang="cs-CZ" sz="1800" dirty="0">
                <a:latin typeface="Calibri" panose="020F0502020204030204" pitchFamily="34" charset="0"/>
                <a:cs typeface="Calibri" panose="020F0502020204030204" pitchFamily="34" charset="0"/>
              </a:rPr>
              <a:t> </a:t>
            </a:r>
          </a:p>
        </p:txBody>
      </p:sp>
      <p:pic>
        <p:nvPicPr>
          <p:cNvPr id="29699" name="Picture 14" descr="spad 502 plus"/>
          <p:cNvPicPr>
            <a:picLocks noChangeAspect="1" noChangeArrowheads="1"/>
          </p:cNvPicPr>
          <p:nvPr/>
        </p:nvPicPr>
        <p:blipFill>
          <a:blip r:embed="rId6">
            <a:extLst>
              <a:ext uri="{28A0092B-C50C-407E-A947-70E740481C1C}">
                <a14:useLocalDpi xmlns:a14="http://schemas.microsoft.com/office/drawing/2010/main" val="0"/>
              </a:ext>
            </a:extLst>
          </a:blip>
          <a:srcRect l="27594" r="27594"/>
          <a:stretch>
            <a:fillRect/>
          </a:stretch>
        </p:blipFill>
        <p:spPr bwMode="auto">
          <a:xfrm>
            <a:off x="714435" y="999278"/>
            <a:ext cx="1590673" cy="26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spad 502 plus"/>
          <p:cNvPicPr>
            <a:picLocks noChangeAspect="1" noChangeArrowheads="1"/>
          </p:cNvPicPr>
          <p:nvPr/>
        </p:nvPicPr>
        <p:blipFill rotWithShape="1">
          <a:blip r:embed="rId7">
            <a:extLst>
              <a:ext uri="{28A0092B-C50C-407E-A947-70E740481C1C}">
                <a14:useLocalDpi xmlns:a14="http://schemas.microsoft.com/office/drawing/2010/main" val="0"/>
              </a:ext>
            </a:extLst>
          </a:blip>
          <a:srcRect l="21870" r="17701"/>
          <a:stretch/>
        </p:blipFill>
        <p:spPr bwMode="auto">
          <a:xfrm>
            <a:off x="3632638" y="945982"/>
            <a:ext cx="2435974" cy="296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1" y="182795"/>
            <a:ext cx="121919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a:latin typeface="Calibri" panose="020F0502020204030204" pitchFamily="34" charset="0"/>
                <a:cs typeface="Calibri" panose="020F0502020204030204" pitchFamily="34" charset="0"/>
              </a:rPr>
              <a:t>MĚŘENÍ OBSAHU CHLOROFYLU – </a:t>
            </a:r>
            <a:r>
              <a:rPr lang="cs-CZ" altLang="cs-CZ" sz="3400" b="1" dirty="0" smtClean="0">
                <a:latin typeface="Calibri" panose="020F0502020204030204" pitchFamily="34" charset="0"/>
                <a:cs typeface="Calibri" panose="020F0502020204030204" pitchFamily="34" charset="0"/>
              </a:rPr>
              <a:t>PROPUSTNOST </a:t>
            </a:r>
            <a:r>
              <a:rPr lang="cs-CZ" altLang="cs-CZ" sz="3400" b="1" dirty="0">
                <a:latin typeface="Calibri" panose="020F0502020204030204" pitchFamily="34" charset="0"/>
                <a:cs typeface="Calibri" panose="020F0502020204030204" pitchFamily="34" charset="0"/>
              </a:rPr>
              <a:t>LISTŮ</a:t>
            </a:r>
          </a:p>
        </p:txBody>
      </p:sp>
      <p:sp>
        <p:nvSpPr>
          <p:cNvPr id="11" name="Rectangle 11"/>
          <p:cNvSpPr>
            <a:spLocks noChangeArrowheads="1"/>
          </p:cNvSpPr>
          <p:nvPr/>
        </p:nvSpPr>
        <p:spPr bwMode="auto">
          <a:xfrm>
            <a:off x="864496" y="4494354"/>
            <a:ext cx="208756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200" dirty="0" smtClean="0">
              <a:latin typeface="Calibri" panose="020F0502020204030204" pitchFamily="34" charset="0"/>
              <a:cs typeface="Calibri" panose="020F0502020204030204" pitchFamily="34" charset="0"/>
            </a:endParaRPr>
          </a:p>
          <a:p>
            <a:pPr>
              <a:spcBef>
                <a:spcPct val="0"/>
              </a:spcBef>
              <a:buFontTx/>
              <a:buNone/>
            </a:pPr>
            <a:r>
              <a:rPr lang="cs-CZ" altLang="cs-CZ" sz="1800" b="1" dirty="0" smtClean="0">
                <a:latin typeface="Calibri" panose="020F0502020204030204" pitchFamily="34" charset="0"/>
                <a:cs typeface="Calibri" panose="020F0502020204030204" pitchFamily="34" charset="0"/>
              </a:rPr>
              <a:t>ABSORPCE </a:t>
            </a:r>
            <a:endParaRPr lang="cs-CZ" altLang="cs-CZ" sz="1800" b="1" dirty="0">
              <a:latin typeface="Calibri" panose="020F0502020204030204" pitchFamily="34" charset="0"/>
              <a:cs typeface="Calibri" panose="020F0502020204030204" pitchFamily="34" charset="0"/>
            </a:endParaRPr>
          </a:p>
          <a:p>
            <a:pPr>
              <a:spcBef>
                <a:spcPct val="0"/>
              </a:spcBef>
              <a:buFontTx/>
              <a:buNone/>
            </a:pPr>
            <a:endParaRPr lang="cs-CZ" altLang="cs-CZ" sz="1800" b="1" dirty="0">
              <a:latin typeface="Calibri" panose="020F0502020204030204" pitchFamily="34" charset="0"/>
              <a:cs typeface="Calibri" panose="020F0502020204030204" pitchFamily="34" charset="0"/>
            </a:endParaRPr>
          </a:p>
          <a:p>
            <a:pPr>
              <a:spcBef>
                <a:spcPct val="0"/>
              </a:spcBef>
              <a:buFontTx/>
              <a:buNone/>
            </a:pPr>
            <a:r>
              <a:rPr lang="cs-CZ" altLang="cs-CZ" sz="1800" b="1" dirty="0">
                <a:latin typeface="Calibri" panose="020F0502020204030204" pitchFamily="34" charset="0"/>
                <a:cs typeface="Calibri" panose="020F0502020204030204" pitchFamily="34" charset="0"/>
              </a:rPr>
              <a:t>PROPUSTNOST</a:t>
            </a:r>
          </a:p>
          <a:p>
            <a:pPr>
              <a:spcBef>
                <a:spcPct val="0"/>
              </a:spcBef>
              <a:buFontTx/>
              <a:buNone/>
            </a:pPr>
            <a:endParaRPr lang="cs-CZ" altLang="cs-CZ" sz="1800" b="1" dirty="0">
              <a:latin typeface="Calibri" panose="020F0502020204030204" pitchFamily="34" charset="0"/>
              <a:cs typeface="Calibri" panose="020F0502020204030204" pitchFamily="34" charset="0"/>
            </a:endParaRPr>
          </a:p>
          <a:p>
            <a:pPr>
              <a:spcBef>
                <a:spcPct val="0"/>
              </a:spcBef>
              <a:buFontTx/>
              <a:buNone/>
            </a:pPr>
            <a:endParaRPr lang="cs-CZ" altLang="cs-CZ" sz="1800" b="1" dirty="0" smtClean="0">
              <a:latin typeface="Calibri" panose="020F0502020204030204" pitchFamily="34" charset="0"/>
              <a:cs typeface="Calibri" panose="020F0502020204030204" pitchFamily="34" charset="0"/>
            </a:endParaRPr>
          </a:p>
          <a:p>
            <a:pPr>
              <a:spcBef>
                <a:spcPct val="0"/>
              </a:spcBef>
              <a:buFontTx/>
              <a:buNone/>
            </a:pPr>
            <a:r>
              <a:rPr lang="cs-CZ" altLang="cs-CZ" sz="1800" b="1" dirty="0" smtClean="0">
                <a:latin typeface="Calibri" panose="020F0502020204030204" pitchFamily="34" charset="0"/>
                <a:cs typeface="Calibri" panose="020F0502020204030204" pitchFamily="34" charset="0"/>
              </a:rPr>
              <a:t>SPAD</a:t>
            </a:r>
            <a:endParaRPr lang="en-GB" altLang="cs-CZ" sz="1800" b="1" dirty="0">
              <a:latin typeface="Calibri" panose="020F0502020204030204" pitchFamily="34" charset="0"/>
              <a:cs typeface="Calibri" panose="020F0502020204030204" pitchFamily="34" charset="0"/>
            </a:endParaRPr>
          </a:p>
        </p:txBody>
      </p:sp>
      <p:grpSp>
        <p:nvGrpSpPr>
          <p:cNvPr id="2" name="Skupina 1"/>
          <p:cNvGrpSpPr/>
          <p:nvPr/>
        </p:nvGrpSpPr>
        <p:grpSpPr>
          <a:xfrm>
            <a:off x="2471775" y="4102742"/>
            <a:ext cx="4757700" cy="2686080"/>
            <a:chOff x="4204097" y="2531575"/>
            <a:chExt cx="5904656" cy="3600400"/>
          </a:xfrm>
        </p:grpSpPr>
        <p:sp>
          <p:nvSpPr>
            <p:cNvPr id="10" name="Obdélník 9"/>
            <p:cNvSpPr/>
            <p:nvPr/>
          </p:nvSpPr>
          <p:spPr bwMode="auto">
            <a:xfrm>
              <a:off x="4204097" y="2531575"/>
              <a:ext cx="5904656" cy="3600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cs-CZ" sz="2800">
                <a:solidFill>
                  <a:srgbClr val="990000"/>
                </a:solidFill>
                <a:latin typeface="Allegro BT" pitchFamily="82" charset="0"/>
              </a:endParaRPr>
            </a:p>
          </p:txBody>
        </p:sp>
        <p:grpSp>
          <p:nvGrpSpPr>
            <p:cNvPr id="12" name="Group 70"/>
            <p:cNvGrpSpPr>
              <a:grpSpLocks/>
            </p:cNvGrpSpPr>
            <p:nvPr/>
          </p:nvGrpSpPr>
          <p:grpSpPr bwMode="auto">
            <a:xfrm>
              <a:off x="4656138" y="2997200"/>
              <a:ext cx="5008562" cy="2736850"/>
              <a:chOff x="1973" y="1888"/>
              <a:chExt cx="3155" cy="1724"/>
            </a:xfrm>
          </p:grpSpPr>
          <p:grpSp>
            <p:nvGrpSpPr>
              <p:cNvPr id="13" name="Group 31"/>
              <p:cNvGrpSpPr>
                <a:grpSpLocks/>
              </p:cNvGrpSpPr>
              <p:nvPr/>
            </p:nvGrpSpPr>
            <p:grpSpPr bwMode="auto">
              <a:xfrm>
                <a:off x="1973" y="2341"/>
                <a:ext cx="525" cy="312"/>
                <a:chOff x="1565" y="1525"/>
                <a:chExt cx="525" cy="312"/>
              </a:xfrm>
            </p:grpSpPr>
            <p:sp>
              <p:nvSpPr>
                <p:cNvPr id="35" name="Freeform 25"/>
                <p:cNvSpPr>
                  <a:spLocks/>
                </p:cNvSpPr>
                <p:nvPr/>
              </p:nvSpPr>
              <p:spPr bwMode="auto">
                <a:xfrm>
                  <a:off x="1882" y="1661"/>
                  <a:ext cx="208" cy="176"/>
                </a:xfrm>
                <a:custGeom>
                  <a:avLst/>
                  <a:gdLst>
                    <a:gd name="T0" fmla="*/ 208 w 208"/>
                    <a:gd name="T1" fmla="*/ 176 h 176"/>
                    <a:gd name="T2" fmla="*/ 88 w 208"/>
                    <a:gd name="T3" fmla="*/ 16 h 176"/>
                    <a:gd name="T4" fmla="*/ 0 w 208"/>
                    <a:gd name="T5" fmla="*/ 0 h 176"/>
                    <a:gd name="T6" fmla="*/ 0 60000 65536"/>
                    <a:gd name="T7" fmla="*/ 0 60000 65536"/>
                    <a:gd name="T8" fmla="*/ 0 60000 65536"/>
                    <a:gd name="T9" fmla="*/ 0 w 208"/>
                    <a:gd name="T10" fmla="*/ 0 h 176"/>
                    <a:gd name="T11" fmla="*/ 208 w 208"/>
                    <a:gd name="T12" fmla="*/ 176 h 176"/>
                  </a:gdLst>
                  <a:ahLst/>
                  <a:cxnLst>
                    <a:cxn ang="T6">
                      <a:pos x="T0" y="T1"/>
                    </a:cxn>
                    <a:cxn ang="T7">
                      <a:pos x="T2" y="T3"/>
                    </a:cxn>
                    <a:cxn ang="T8">
                      <a:pos x="T4" y="T5"/>
                    </a:cxn>
                  </a:cxnLst>
                  <a:rect l="T9" t="T10" r="T11" b="T12"/>
                  <a:pathLst>
                    <a:path w="208" h="176">
                      <a:moveTo>
                        <a:pt x="208" y="176"/>
                      </a:moveTo>
                      <a:cubicBezTo>
                        <a:pt x="188" y="78"/>
                        <a:pt x="172" y="58"/>
                        <a:pt x="88" y="16"/>
                      </a:cubicBezTo>
                      <a:cubicBezTo>
                        <a:pt x="61" y="3"/>
                        <a:pt x="0" y="0"/>
                        <a:pt x="0" y="0"/>
                      </a:cubicBezTo>
                    </a:path>
                  </a:pathLst>
                </a:custGeom>
                <a:noFill/>
                <a:ln w="3810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sp>
              <p:nvSpPr>
                <p:cNvPr id="36" name="Freeform 26"/>
                <p:cNvSpPr>
                  <a:spLocks/>
                </p:cNvSpPr>
                <p:nvPr/>
              </p:nvSpPr>
              <p:spPr bwMode="auto">
                <a:xfrm>
                  <a:off x="1565" y="1525"/>
                  <a:ext cx="381" cy="227"/>
                </a:xfrm>
                <a:custGeom>
                  <a:avLst/>
                  <a:gdLst>
                    <a:gd name="T0" fmla="*/ 1209 w 336"/>
                    <a:gd name="T1" fmla="*/ 2874 h 168"/>
                    <a:gd name="T2" fmla="*/ 989 w 336"/>
                    <a:gd name="T3" fmla="*/ 4613 h 168"/>
                    <a:gd name="T4" fmla="*/ 0 w 336"/>
                    <a:gd name="T5" fmla="*/ 1103 h 168"/>
                    <a:gd name="T6" fmla="*/ 286 w 336"/>
                    <a:gd name="T7" fmla="*/ 219 h 168"/>
                    <a:gd name="T8" fmla="*/ 383 w 336"/>
                    <a:gd name="T9" fmla="*/ 0 h 168"/>
                    <a:gd name="T10" fmla="*/ 1150 w 336"/>
                    <a:gd name="T11" fmla="*/ 219 h 168"/>
                    <a:gd name="T12" fmla="*/ 1338 w 336"/>
                    <a:gd name="T13" fmla="*/ 639 h 168"/>
                    <a:gd name="T14" fmla="*/ 1209 w 336"/>
                    <a:gd name="T15" fmla="*/ 2874 h 168"/>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168"/>
                    <a:gd name="T26" fmla="*/ 336 w 336"/>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168">
                      <a:moveTo>
                        <a:pt x="304" y="104"/>
                      </a:moveTo>
                      <a:cubicBezTo>
                        <a:pt x="295" y="150"/>
                        <a:pt x="291" y="154"/>
                        <a:pt x="248" y="168"/>
                      </a:cubicBezTo>
                      <a:cubicBezTo>
                        <a:pt x="157" y="138"/>
                        <a:pt x="94" y="63"/>
                        <a:pt x="0" y="40"/>
                      </a:cubicBezTo>
                      <a:cubicBezTo>
                        <a:pt x="38" y="15"/>
                        <a:pt x="15" y="27"/>
                        <a:pt x="72" y="8"/>
                      </a:cubicBezTo>
                      <a:cubicBezTo>
                        <a:pt x="80" y="5"/>
                        <a:pt x="96" y="0"/>
                        <a:pt x="96" y="0"/>
                      </a:cubicBezTo>
                      <a:cubicBezTo>
                        <a:pt x="160" y="3"/>
                        <a:pt x="224" y="2"/>
                        <a:pt x="288" y="8"/>
                      </a:cubicBezTo>
                      <a:cubicBezTo>
                        <a:pt x="305" y="10"/>
                        <a:pt x="336" y="24"/>
                        <a:pt x="336" y="24"/>
                      </a:cubicBezTo>
                      <a:cubicBezTo>
                        <a:pt x="330" y="54"/>
                        <a:pt x="333" y="90"/>
                        <a:pt x="304" y="104"/>
                      </a:cubicBezTo>
                      <a:close/>
                    </a:path>
                  </a:pathLst>
                </a:custGeom>
                <a:solidFill>
                  <a:srgbClr val="006600"/>
                </a:solidFill>
                <a:ln w="9525">
                  <a:solidFill>
                    <a:schemeClr val="tx1"/>
                  </a:solidFill>
                  <a:round/>
                  <a:headEnd/>
                  <a:tailEnd/>
                </a:ln>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grpSp>
          <p:grpSp>
            <p:nvGrpSpPr>
              <p:cNvPr id="14" name="Group 32"/>
              <p:cNvGrpSpPr>
                <a:grpSpLocks/>
              </p:cNvGrpSpPr>
              <p:nvPr/>
            </p:nvGrpSpPr>
            <p:grpSpPr bwMode="auto">
              <a:xfrm>
                <a:off x="2881" y="2296"/>
                <a:ext cx="525" cy="312"/>
                <a:chOff x="1565" y="1525"/>
                <a:chExt cx="525" cy="312"/>
              </a:xfrm>
            </p:grpSpPr>
            <p:sp>
              <p:nvSpPr>
                <p:cNvPr id="33" name="Freeform 33"/>
                <p:cNvSpPr>
                  <a:spLocks/>
                </p:cNvSpPr>
                <p:nvPr/>
              </p:nvSpPr>
              <p:spPr bwMode="auto">
                <a:xfrm>
                  <a:off x="1882" y="1661"/>
                  <a:ext cx="208" cy="176"/>
                </a:xfrm>
                <a:custGeom>
                  <a:avLst/>
                  <a:gdLst>
                    <a:gd name="T0" fmla="*/ 208 w 208"/>
                    <a:gd name="T1" fmla="*/ 176 h 176"/>
                    <a:gd name="T2" fmla="*/ 88 w 208"/>
                    <a:gd name="T3" fmla="*/ 16 h 176"/>
                    <a:gd name="T4" fmla="*/ 0 w 208"/>
                    <a:gd name="T5" fmla="*/ 0 h 176"/>
                    <a:gd name="T6" fmla="*/ 0 60000 65536"/>
                    <a:gd name="T7" fmla="*/ 0 60000 65536"/>
                    <a:gd name="T8" fmla="*/ 0 60000 65536"/>
                    <a:gd name="T9" fmla="*/ 0 w 208"/>
                    <a:gd name="T10" fmla="*/ 0 h 176"/>
                    <a:gd name="T11" fmla="*/ 208 w 208"/>
                    <a:gd name="T12" fmla="*/ 176 h 176"/>
                  </a:gdLst>
                  <a:ahLst/>
                  <a:cxnLst>
                    <a:cxn ang="T6">
                      <a:pos x="T0" y="T1"/>
                    </a:cxn>
                    <a:cxn ang="T7">
                      <a:pos x="T2" y="T3"/>
                    </a:cxn>
                    <a:cxn ang="T8">
                      <a:pos x="T4" y="T5"/>
                    </a:cxn>
                  </a:cxnLst>
                  <a:rect l="T9" t="T10" r="T11" b="T12"/>
                  <a:pathLst>
                    <a:path w="208" h="176">
                      <a:moveTo>
                        <a:pt x="208" y="176"/>
                      </a:moveTo>
                      <a:cubicBezTo>
                        <a:pt x="188" y="78"/>
                        <a:pt x="172" y="58"/>
                        <a:pt x="88" y="16"/>
                      </a:cubicBezTo>
                      <a:cubicBezTo>
                        <a:pt x="61" y="3"/>
                        <a:pt x="0" y="0"/>
                        <a:pt x="0" y="0"/>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sp>
              <p:nvSpPr>
                <p:cNvPr id="34" name="Freeform 34"/>
                <p:cNvSpPr>
                  <a:spLocks/>
                </p:cNvSpPr>
                <p:nvPr/>
              </p:nvSpPr>
              <p:spPr bwMode="auto">
                <a:xfrm>
                  <a:off x="1565" y="1525"/>
                  <a:ext cx="381" cy="227"/>
                </a:xfrm>
                <a:custGeom>
                  <a:avLst/>
                  <a:gdLst>
                    <a:gd name="T0" fmla="*/ 1209 w 336"/>
                    <a:gd name="T1" fmla="*/ 2874 h 168"/>
                    <a:gd name="T2" fmla="*/ 989 w 336"/>
                    <a:gd name="T3" fmla="*/ 4613 h 168"/>
                    <a:gd name="T4" fmla="*/ 0 w 336"/>
                    <a:gd name="T5" fmla="*/ 1103 h 168"/>
                    <a:gd name="T6" fmla="*/ 286 w 336"/>
                    <a:gd name="T7" fmla="*/ 219 h 168"/>
                    <a:gd name="T8" fmla="*/ 383 w 336"/>
                    <a:gd name="T9" fmla="*/ 0 h 168"/>
                    <a:gd name="T10" fmla="*/ 1150 w 336"/>
                    <a:gd name="T11" fmla="*/ 219 h 168"/>
                    <a:gd name="T12" fmla="*/ 1338 w 336"/>
                    <a:gd name="T13" fmla="*/ 639 h 168"/>
                    <a:gd name="T14" fmla="*/ 1209 w 336"/>
                    <a:gd name="T15" fmla="*/ 2874 h 168"/>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168"/>
                    <a:gd name="T26" fmla="*/ 336 w 336"/>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168">
                      <a:moveTo>
                        <a:pt x="304" y="104"/>
                      </a:moveTo>
                      <a:cubicBezTo>
                        <a:pt x="295" y="150"/>
                        <a:pt x="291" y="154"/>
                        <a:pt x="248" y="168"/>
                      </a:cubicBezTo>
                      <a:cubicBezTo>
                        <a:pt x="157" y="138"/>
                        <a:pt x="94" y="63"/>
                        <a:pt x="0" y="40"/>
                      </a:cubicBezTo>
                      <a:cubicBezTo>
                        <a:pt x="38" y="15"/>
                        <a:pt x="15" y="27"/>
                        <a:pt x="72" y="8"/>
                      </a:cubicBezTo>
                      <a:cubicBezTo>
                        <a:pt x="80" y="5"/>
                        <a:pt x="96" y="0"/>
                        <a:pt x="96" y="0"/>
                      </a:cubicBezTo>
                      <a:cubicBezTo>
                        <a:pt x="160" y="3"/>
                        <a:pt x="224" y="2"/>
                        <a:pt x="288" y="8"/>
                      </a:cubicBezTo>
                      <a:cubicBezTo>
                        <a:pt x="305" y="10"/>
                        <a:pt x="336" y="24"/>
                        <a:pt x="336" y="24"/>
                      </a:cubicBezTo>
                      <a:cubicBezTo>
                        <a:pt x="330" y="54"/>
                        <a:pt x="333" y="90"/>
                        <a:pt x="304" y="104"/>
                      </a:cubicBezTo>
                      <a:close/>
                    </a:path>
                  </a:pathLst>
                </a:custGeom>
                <a:solidFill>
                  <a:srgbClr val="009900"/>
                </a:solidFill>
                <a:ln w="9525">
                  <a:solidFill>
                    <a:schemeClr val="tx1"/>
                  </a:solidFill>
                  <a:round/>
                  <a:headEnd/>
                  <a:tailEnd/>
                </a:ln>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grpSp>
          <p:grpSp>
            <p:nvGrpSpPr>
              <p:cNvPr id="15" name="Group 35"/>
              <p:cNvGrpSpPr>
                <a:grpSpLocks/>
              </p:cNvGrpSpPr>
              <p:nvPr/>
            </p:nvGrpSpPr>
            <p:grpSpPr bwMode="auto">
              <a:xfrm>
                <a:off x="3742" y="2297"/>
                <a:ext cx="525" cy="312"/>
                <a:chOff x="1565" y="1525"/>
                <a:chExt cx="525" cy="312"/>
              </a:xfrm>
            </p:grpSpPr>
            <p:sp>
              <p:nvSpPr>
                <p:cNvPr id="31" name="Freeform 36"/>
                <p:cNvSpPr>
                  <a:spLocks/>
                </p:cNvSpPr>
                <p:nvPr/>
              </p:nvSpPr>
              <p:spPr bwMode="auto">
                <a:xfrm>
                  <a:off x="1882" y="1661"/>
                  <a:ext cx="208" cy="176"/>
                </a:xfrm>
                <a:custGeom>
                  <a:avLst/>
                  <a:gdLst>
                    <a:gd name="T0" fmla="*/ 208 w 208"/>
                    <a:gd name="T1" fmla="*/ 176 h 176"/>
                    <a:gd name="T2" fmla="*/ 88 w 208"/>
                    <a:gd name="T3" fmla="*/ 16 h 176"/>
                    <a:gd name="T4" fmla="*/ 0 w 208"/>
                    <a:gd name="T5" fmla="*/ 0 h 176"/>
                    <a:gd name="T6" fmla="*/ 0 60000 65536"/>
                    <a:gd name="T7" fmla="*/ 0 60000 65536"/>
                    <a:gd name="T8" fmla="*/ 0 60000 65536"/>
                    <a:gd name="T9" fmla="*/ 0 w 208"/>
                    <a:gd name="T10" fmla="*/ 0 h 176"/>
                    <a:gd name="T11" fmla="*/ 208 w 208"/>
                    <a:gd name="T12" fmla="*/ 176 h 176"/>
                  </a:gdLst>
                  <a:ahLst/>
                  <a:cxnLst>
                    <a:cxn ang="T6">
                      <a:pos x="T0" y="T1"/>
                    </a:cxn>
                    <a:cxn ang="T7">
                      <a:pos x="T2" y="T3"/>
                    </a:cxn>
                    <a:cxn ang="T8">
                      <a:pos x="T4" y="T5"/>
                    </a:cxn>
                  </a:cxnLst>
                  <a:rect l="T9" t="T10" r="T11" b="T12"/>
                  <a:pathLst>
                    <a:path w="208" h="176">
                      <a:moveTo>
                        <a:pt x="208" y="176"/>
                      </a:moveTo>
                      <a:cubicBezTo>
                        <a:pt x="188" y="78"/>
                        <a:pt x="172" y="58"/>
                        <a:pt x="88" y="16"/>
                      </a:cubicBezTo>
                      <a:cubicBezTo>
                        <a:pt x="61" y="3"/>
                        <a:pt x="0" y="0"/>
                        <a:pt x="0" y="0"/>
                      </a:cubicBezTo>
                    </a:path>
                  </a:pathLst>
                </a:custGeom>
                <a:noFill/>
                <a:ln w="381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sp>
              <p:nvSpPr>
                <p:cNvPr id="32" name="Freeform 37"/>
                <p:cNvSpPr>
                  <a:spLocks/>
                </p:cNvSpPr>
                <p:nvPr/>
              </p:nvSpPr>
              <p:spPr bwMode="auto">
                <a:xfrm>
                  <a:off x="1565" y="1525"/>
                  <a:ext cx="381" cy="227"/>
                </a:xfrm>
                <a:custGeom>
                  <a:avLst/>
                  <a:gdLst>
                    <a:gd name="T0" fmla="*/ 1209 w 336"/>
                    <a:gd name="T1" fmla="*/ 2874 h 168"/>
                    <a:gd name="T2" fmla="*/ 989 w 336"/>
                    <a:gd name="T3" fmla="*/ 4613 h 168"/>
                    <a:gd name="T4" fmla="*/ 0 w 336"/>
                    <a:gd name="T5" fmla="*/ 1103 h 168"/>
                    <a:gd name="T6" fmla="*/ 286 w 336"/>
                    <a:gd name="T7" fmla="*/ 219 h 168"/>
                    <a:gd name="T8" fmla="*/ 383 w 336"/>
                    <a:gd name="T9" fmla="*/ 0 h 168"/>
                    <a:gd name="T10" fmla="*/ 1150 w 336"/>
                    <a:gd name="T11" fmla="*/ 219 h 168"/>
                    <a:gd name="T12" fmla="*/ 1338 w 336"/>
                    <a:gd name="T13" fmla="*/ 639 h 168"/>
                    <a:gd name="T14" fmla="*/ 1209 w 336"/>
                    <a:gd name="T15" fmla="*/ 2874 h 168"/>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168"/>
                    <a:gd name="T26" fmla="*/ 336 w 336"/>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168">
                      <a:moveTo>
                        <a:pt x="304" y="104"/>
                      </a:moveTo>
                      <a:cubicBezTo>
                        <a:pt x="295" y="150"/>
                        <a:pt x="291" y="154"/>
                        <a:pt x="248" y="168"/>
                      </a:cubicBezTo>
                      <a:cubicBezTo>
                        <a:pt x="157" y="138"/>
                        <a:pt x="94" y="63"/>
                        <a:pt x="0" y="40"/>
                      </a:cubicBezTo>
                      <a:cubicBezTo>
                        <a:pt x="38" y="15"/>
                        <a:pt x="15" y="27"/>
                        <a:pt x="72" y="8"/>
                      </a:cubicBezTo>
                      <a:cubicBezTo>
                        <a:pt x="80" y="5"/>
                        <a:pt x="96" y="0"/>
                        <a:pt x="96" y="0"/>
                      </a:cubicBezTo>
                      <a:cubicBezTo>
                        <a:pt x="160" y="3"/>
                        <a:pt x="224" y="2"/>
                        <a:pt x="288" y="8"/>
                      </a:cubicBezTo>
                      <a:cubicBezTo>
                        <a:pt x="305" y="10"/>
                        <a:pt x="336" y="24"/>
                        <a:pt x="336" y="24"/>
                      </a:cubicBezTo>
                      <a:cubicBezTo>
                        <a:pt x="330" y="54"/>
                        <a:pt x="333" y="90"/>
                        <a:pt x="304" y="104"/>
                      </a:cubicBezTo>
                      <a:close/>
                    </a:path>
                  </a:pathLst>
                </a:custGeom>
                <a:solidFill>
                  <a:srgbClr val="99CC00"/>
                </a:solidFill>
                <a:ln w="9525">
                  <a:solidFill>
                    <a:schemeClr val="tx1"/>
                  </a:solidFill>
                  <a:round/>
                  <a:headEnd/>
                  <a:tailEnd/>
                </a:ln>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grpSp>
          <p:grpSp>
            <p:nvGrpSpPr>
              <p:cNvPr id="16" name="Group 38"/>
              <p:cNvGrpSpPr>
                <a:grpSpLocks/>
              </p:cNvGrpSpPr>
              <p:nvPr/>
            </p:nvGrpSpPr>
            <p:grpSpPr bwMode="auto">
              <a:xfrm>
                <a:off x="4603" y="2297"/>
                <a:ext cx="525" cy="312"/>
                <a:chOff x="1565" y="1525"/>
                <a:chExt cx="525" cy="312"/>
              </a:xfrm>
            </p:grpSpPr>
            <p:sp>
              <p:nvSpPr>
                <p:cNvPr id="29" name="Freeform 39"/>
                <p:cNvSpPr>
                  <a:spLocks/>
                </p:cNvSpPr>
                <p:nvPr/>
              </p:nvSpPr>
              <p:spPr bwMode="auto">
                <a:xfrm>
                  <a:off x="1882" y="1661"/>
                  <a:ext cx="208" cy="176"/>
                </a:xfrm>
                <a:custGeom>
                  <a:avLst/>
                  <a:gdLst>
                    <a:gd name="T0" fmla="*/ 208 w 208"/>
                    <a:gd name="T1" fmla="*/ 176 h 176"/>
                    <a:gd name="T2" fmla="*/ 88 w 208"/>
                    <a:gd name="T3" fmla="*/ 16 h 176"/>
                    <a:gd name="T4" fmla="*/ 0 w 208"/>
                    <a:gd name="T5" fmla="*/ 0 h 176"/>
                    <a:gd name="T6" fmla="*/ 0 60000 65536"/>
                    <a:gd name="T7" fmla="*/ 0 60000 65536"/>
                    <a:gd name="T8" fmla="*/ 0 60000 65536"/>
                    <a:gd name="T9" fmla="*/ 0 w 208"/>
                    <a:gd name="T10" fmla="*/ 0 h 176"/>
                    <a:gd name="T11" fmla="*/ 208 w 208"/>
                    <a:gd name="T12" fmla="*/ 176 h 176"/>
                  </a:gdLst>
                  <a:ahLst/>
                  <a:cxnLst>
                    <a:cxn ang="T6">
                      <a:pos x="T0" y="T1"/>
                    </a:cxn>
                    <a:cxn ang="T7">
                      <a:pos x="T2" y="T3"/>
                    </a:cxn>
                    <a:cxn ang="T8">
                      <a:pos x="T4" y="T5"/>
                    </a:cxn>
                  </a:cxnLst>
                  <a:rect l="T9" t="T10" r="T11" b="T12"/>
                  <a:pathLst>
                    <a:path w="208" h="176">
                      <a:moveTo>
                        <a:pt x="208" y="176"/>
                      </a:moveTo>
                      <a:cubicBezTo>
                        <a:pt x="188" y="78"/>
                        <a:pt x="172" y="58"/>
                        <a:pt x="88" y="16"/>
                      </a:cubicBezTo>
                      <a:cubicBezTo>
                        <a:pt x="61" y="3"/>
                        <a:pt x="0" y="0"/>
                        <a:pt x="0" y="0"/>
                      </a:cubicBezTo>
                    </a:path>
                  </a:pathLst>
                </a:custGeom>
                <a:noFill/>
                <a:ln w="381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sp>
              <p:nvSpPr>
                <p:cNvPr id="30" name="Freeform 40"/>
                <p:cNvSpPr>
                  <a:spLocks/>
                </p:cNvSpPr>
                <p:nvPr/>
              </p:nvSpPr>
              <p:spPr bwMode="auto">
                <a:xfrm>
                  <a:off x="1565" y="1525"/>
                  <a:ext cx="381" cy="227"/>
                </a:xfrm>
                <a:custGeom>
                  <a:avLst/>
                  <a:gdLst>
                    <a:gd name="T0" fmla="*/ 1209 w 336"/>
                    <a:gd name="T1" fmla="*/ 2874 h 168"/>
                    <a:gd name="T2" fmla="*/ 989 w 336"/>
                    <a:gd name="T3" fmla="*/ 4613 h 168"/>
                    <a:gd name="T4" fmla="*/ 0 w 336"/>
                    <a:gd name="T5" fmla="*/ 1103 h 168"/>
                    <a:gd name="T6" fmla="*/ 286 w 336"/>
                    <a:gd name="T7" fmla="*/ 219 h 168"/>
                    <a:gd name="T8" fmla="*/ 383 w 336"/>
                    <a:gd name="T9" fmla="*/ 0 h 168"/>
                    <a:gd name="T10" fmla="*/ 1150 w 336"/>
                    <a:gd name="T11" fmla="*/ 219 h 168"/>
                    <a:gd name="T12" fmla="*/ 1338 w 336"/>
                    <a:gd name="T13" fmla="*/ 639 h 168"/>
                    <a:gd name="T14" fmla="*/ 1209 w 336"/>
                    <a:gd name="T15" fmla="*/ 2874 h 168"/>
                    <a:gd name="T16" fmla="*/ 0 60000 65536"/>
                    <a:gd name="T17" fmla="*/ 0 60000 65536"/>
                    <a:gd name="T18" fmla="*/ 0 60000 65536"/>
                    <a:gd name="T19" fmla="*/ 0 60000 65536"/>
                    <a:gd name="T20" fmla="*/ 0 60000 65536"/>
                    <a:gd name="T21" fmla="*/ 0 60000 65536"/>
                    <a:gd name="T22" fmla="*/ 0 60000 65536"/>
                    <a:gd name="T23" fmla="*/ 0 60000 65536"/>
                    <a:gd name="T24" fmla="*/ 0 w 336"/>
                    <a:gd name="T25" fmla="*/ 0 h 168"/>
                    <a:gd name="T26" fmla="*/ 336 w 336"/>
                    <a:gd name="T27" fmla="*/ 168 h 1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6" h="168">
                      <a:moveTo>
                        <a:pt x="304" y="104"/>
                      </a:moveTo>
                      <a:cubicBezTo>
                        <a:pt x="295" y="150"/>
                        <a:pt x="291" y="154"/>
                        <a:pt x="248" y="168"/>
                      </a:cubicBezTo>
                      <a:cubicBezTo>
                        <a:pt x="157" y="138"/>
                        <a:pt x="94" y="63"/>
                        <a:pt x="0" y="40"/>
                      </a:cubicBezTo>
                      <a:cubicBezTo>
                        <a:pt x="38" y="15"/>
                        <a:pt x="15" y="27"/>
                        <a:pt x="72" y="8"/>
                      </a:cubicBezTo>
                      <a:cubicBezTo>
                        <a:pt x="80" y="5"/>
                        <a:pt x="96" y="0"/>
                        <a:pt x="96" y="0"/>
                      </a:cubicBezTo>
                      <a:cubicBezTo>
                        <a:pt x="160" y="3"/>
                        <a:pt x="224" y="2"/>
                        <a:pt x="288" y="8"/>
                      </a:cubicBezTo>
                      <a:cubicBezTo>
                        <a:pt x="305" y="10"/>
                        <a:pt x="336" y="24"/>
                        <a:pt x="336" y="24"/>
                      </a:cubicBezTo>
                      <a:cubicBezTo>
                        <a:pt x="330" y="54"/>
                        <a:pt x="333" y="90"/>
                        <a:pt x="304" y="104"/>
                      </a:cubicBezTo>
                      <a:close/>
                    </a:path>
                  </a:pathLst>
                </a:custGeom>
                <a:solidFill>
                  <a:srgbClr val="FFCC00"/>
                </a:solidFill>
                <a:ln w="9525">
                  <a:solidFill>
                    <a:schemeClr val="tx1"/>
                  </a:solidFill>
                  <a:round/>
                  <a:headEnd/>
                  <a:tailEnd/>
                </a:ln>
              </p:spPr>
              <p:txBody>
                <a:bodyPr wrap="none" anchor="ctr"/>
                <a:lstStyle/>
                <a:p>
                  <a:endParaRPr lang="cs-CZ" sz="2200">
                    <a:solidFill>
                      <a:srgbClr val="FFFF99"/>
                    </a:solidFill>
                    <a:latin typeface="Calibri" panose="020F0502020204030204" pitchFamily="34" charset="0"/>
                    <a:cs typeface="Calibri" panose="020F0502020204030204" pitchFamily="34" charset="0"/>
                  </a:endParaRPr>
                </a:p>
              </p:txBody>
            </p:sp>
          </p:grpSp>
          <p:sp>
            <p:nvSpPr>
              <p:cNvPr id="17" name="Line 41"/>
              <p:cNvSpPr>
                <a:spLocks noChangeShapeType="1"/>
              </p:cNvSpPr>
              <p:nvPr/>
            </p:nvSpPr>
            <p:spPr bwMode="auto">
              <a:xfrm>
                <a:off x="2199" y="1934"/>
                <a:ext cx="1" cy="49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18" name="Line 47"/>
              <p:cNvSpPr>
                <a:spLocks noChangeShapeType="1"/>
              </p:cNvSpPr>
              <p:nvPr/>
            </p:nvSpPr>
            <p:spPr bwMode="auto">
              <a:xfrm>
                <a:off x="3107" y="1888"/>
                <a:ext cx="0" cy="49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19" name="Line 48"/>
              <p:cNvSpPr>
                <a:spLocks noChangeShapeType="1"/>
              </p:cNvSpPr>
              <p:nvPr/>
            </p:nvSpPr>
            <p:spPr bwMode="auto">
              <a:xfrm>
                <a:off x="3968" y="1888"/>
                <a:ext cx="1" cy="49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0" name="Line 49"/>
              <p:cNvSpPr>
                <a:spLocks noChangeShapeType="1"/>
              </p:cNvSpPr>
              <p:nvPr/>
            </p:nvSpPr>
            <p:spPr bwMode="auto">
              <a:xfrm>
                <a:off x="4830" y="1888"/>
                <a:ext cx="1" cy="49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1" name="Line 50"/>
              <p:cNvSpPr>
                <a:spLocks noChangeShapeType="1"/>
              </p:cNvSpPr>
              <p:nvPr/>
            </p:nvSpPr>
            <p:spPr bwMode="auto">
              <a:xfrm>
                <a:off x="4830" y="2523"/>
                <a:ext cx="0" cy="408"/>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2" name="Line 51"/>
              <p:cNvSpPr>
                <a:spLocks noChangeShapeType="1"/>
              </p:cNvSpPr>
              <p:nvPr/>
            </p:nvSpPr>
            <p:spPr bwMode="auto">
              <a:xfrm>
                <a:off x="2199" y="2569"/>
                <a:ext cx="0" cy="36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3" name="Line 52"/>
              <p:cNvSpPr>
                <a:spLocks noChangeShapeType="1"/>
              </p:cNvSpPr>
              <p:nvPr/>
            </p:nvSpPr>
            <p:spPr bwMode="auto">
              <a:xfrm>
                <a:off x="3107" y="2523"/>
                <a:ext cx="0" cy="4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4" name="Line 53"/>
              <p:cNvSpPr>
                <a:spLocks noChangeShapeType="1"/>
              </p:cNvSpPr>
              <p:nvPr/>
            </p:nvSpPr>
            <p:spPr bwMode="auto">
              <a:xfrm>
                <a:off x="3968" y="2523"/>
                <a:ext cx="0" cy="408"/>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5" name="Line 58"/>
              <p:cNvSpPr>
                <a:spLocks noChangeShapeType="1"/>
              </p:cNvSpPr>
              <p:nvPr/>
            </p:nvSpPr>
            <p:spPr bwMode="auto">
              <a:xfrm flipV="1">
                <a:off x="2200" y="3158"/>
                <a:ext cx="0" cy="454"/>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6" name="Line 59"/>
              <p:cNvSpPr>
                <a:spLocks noChangeShapeType="1"/>
              </p:cNvSpPr>
              <p:nvPr/>
            </p:nvSpPr>
            <p:spPr bwMode="auto">
              <a:xfrm flipV="1">
                <a:off x="3107" y="3294"/>
                <a:ext cx="0" cy="318"/>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7" name="Line 60"/>
              <p:cNvSpPr>
                <a:spLocks noChangeShapeType="1"/>
              </p:cNvSpPr>
              <p:nvPr/>
            </p:nvSpPr>
            <p:spPr bwMode="auto">
              <a:xfrm flipV="1">
                <a:off x="4830" y="3521"/>
                <a:ext cx="0" cy="91"/>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sp>
            <p:nvSpPr>
              <p:cNvPr id="28" name="Line 61"/>
              <p:cNvSpPr>
                <a:spLocks noChangeShapeType="1"/>
              </p:cNvSpPr>
              <p:nvPr/>
            </p:nvSpPr>
            <p:spPr bwMode="auto">
              <a:xfrm flipV="1">
                <a:off x="3969" y="3430"/>
                <a:ext cx="0" cy="18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cs-CZ" sz="2200">
                  <a:solidFill>
                    <a:srgbClr val="FFFF99"/>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92261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5720" y="2772870"/>
            <a:ext cx="5180136" cy="1015663"/>
          </a:xfrm>
          <a:prstGeom prst="rect">
            <a:avLst/>
          </a:prstGeom>
          <a:noFill/>
        </p:spPr>
        <p:txBody>
          <a:bodyPr wrap="none" rtlCol="0">
            <a:spAutoFit/>
          </a:bodyPr>
          <a:lstStyle/>
          <a:p>
            <a:r>
              <a:rPr lang="cs-CZ" sz="6000" b="1" dirty="0"/>
              <a:t>MÁŠ POSTŘEH?</a:t>
            </a:r>
          </a:p>
        </p:txBody>
      </p:sp>
    </p:spTree>
    <p:extLst>
      <p:ext uri="{BB962C8B-B14F-4D97-AF65-F5344CB8AC3E}">
        <p14:creationId xmlns:p14="http://schemas.microsoft.com/office/powerpoint/2010/main" val="2512548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15" y="1193112"/>
            <a:ext cx="9090418" cy="52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4"/>
          <p:cNvSpPr txBox="1">
            <a:spLocks noChangeArrowheads="1"/>
          </p:cNvSpPr>
          <p:nvPr/>
        </p:nvSpPr>
        <p:spPr bwMode="auto">
          <a:xfrm>
            <a:off x="6386689" y="5711454"/>
            <a:ext cx="1786467"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cs-CZ" altLang="cs-CZ" sz="2000">
                <a:latin typeface="Calibri" panose="020F0502020204030204" pitchFamily="34" charset="0"/>
                <a:cs typeface="Calibri" panose="020F0502020204030204" pitchFamily="34" charset="0"/>
              </a:rPr>
              <a:t>prošlé „světlo“</a:t>
            </a:r>
          </a:p>
        </p:txBody>
      </p:sp>
      <p:sp>
        <p:nvSpPr>
          <p:cNvPr id="22532" name="Text Box 5"/>
          <p:cNvSpPr txBox="1">
            <a:spLocks noChangeArrowheads="1"/>
          </p:cNvSpPr>
          <p:nvPr/>
        </p:nvSpPr>
        <p:spPr bwMode="auto">
          <a:xfrm>
            <a:off x="5987324" y="1415942"/>
            <a:ext cx="1463343"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odražené „světlo“</a:t>
            </a:r>
          </a:p>
        </p:txBody>
      </p:sp>
      <p:sp>
        <p:nvSpPr>
          <p:cNvPr id="22533" name="Text Box 6"/>
          <p:cNvSpPr txBox="1">
            <a:spLocks noChangeArrowheads="1"/>
          </p:cNvSpPr>
          <p:nvPr/>
        </p:nvSpPr>
        <p:spPr bwMode="auto">
          <a:xfrm>
            <a:off x="7360355" y="4040715"/>
            <a:ext cx="270933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a:latin typeface="Calibri" panose="020F0502020204030204" pitchFamily="34" charset="0"/>
                <a:cs typeface="Calibri" panose="020F0502020204030204" pitchFamily="34" charset="0"/>
              </a:rPr>
              <a:t>FOTOSYNTÉZA</a:t>
            </a:r>
          </a:p>
        </p:txBody>
      </p:sp>
      <p:sp>
        <p:nvSpPr>
          <p:cNvPr id="22534" name="Text Box 8"/>
          <p:cNvSpPr txBox="1">
            <a:spLocks noChangeArrowheads="1"/>
          </p:cNvSpPr>
          <p:nvPr/>
        </p:nvSpPr>
        <p:spPr bwMode="auto">
          <a:xfrm>
            <a:off x="1794933" y="1355725"/>
            <a:ext cx="1828800"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a:latin typeface="Calibri" panose="020F0502020204030204" pitchFamily="34" charset="0"/>
                <a:cs typeface="Calibri" panose="020F0502020204030204" pitchFamily="34" charset="0"/>
              </a:rPr>
              <a:t>dopadající „světlo“</a:t>
            </a:r>
          </a:p>
        </p:txBody>
      </p:sp>
      <p:sp>
        <p:nvSpPr>
          <p:cNvPr id="22535" name="Text Box 9"/>
          <p:cNvSpPr txBox="1">
            <a:spLocks noChangeArrowheads="1"/>
          </p:cNvSpPr>
          <p:nvPr/>
        </p:nvSpPr>
        <p:spPr bwMode="auto">
          <a:xfrm>
            <a:off x="7112001" y="5143922"/>
            <a:ext cx="9144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teplo</a:t>
            </a:r>
          </a:p>
        </p:txBody>
      </p:sp>
      <p:sp>
        <p:nvSpPr>
          <p:cNvPr id="22536" name="Text Box 10"/>
          <p:cNvSpPr txBox="1">
            <a:spLocks noChangeArrowheads="1"/>
          </p:cNvSpPr>
          <p:nvPr/>
        </p:nvSpPr>
        <p:spPr bwMode="auto">
          <a:xfrm>
            <a:off x="7224889" y="2362201"/>
            <a:ext cx="1828800"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2000" dirty="0">
                <a:latin typeface="Calibri" panose="020F0502020204030204" pitchFamily="34" charset="0"/>
                <a:cs typeface="Calibri" panose="020F0502020204030204" pitchFamily="34" charset="0"/>
              </a:rPr>
              <a:t>chlorofylová fluorescence</a:t>
            </a:r>
          </a:p>
        </p:txBody>
      </p:sp>
      <p:sp>
        <p:nvSpPr>
          <p:cNvPr id="22537" name="Text Box 11"/>
          <p:cNvSpPr txBox="1">
            <a:spLocks noChangeArrowheads="1"/>
          </p:cNvSpPr>
          <p:nvPr/>
        </p:nvSpPr>
        <p:spPr bwMode="auto">
          <a:xfrm>
            <a:off x="5015089" y="4040715"/>
            <a:ext cx="12954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cs-CZ" altLang="cs-CZ" sz="1400">
                <a:latin typeface="Calibri" panose="020F0502020204030204" pitchFamily="34" charset="0"/>
                <a:cs typeface="Calibri" panose="020F0502020204030204" pitchFamily="34" charset="0"/>
              </a:rPr>
              <a:t>absorbované „světlo“</a:t>
            </a:r>
          </a:p>
        </p:txBody>
      </p:sp>
      <p:sp>
        <p:nvSpPr>
          <p:cNvPr id="11"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a:latin typeface="Calibri" panose="020F0502020204030204" pitchFamily="34" charset="0"/>
                <a:cs typeface="Calibri" panose="020F0502020204030204" pitchFamily="34" charset="0"/>
              </a:rPr>
              <a:t>SVĚTLO JAKO INFORMACE </a:t>
            </a:r>
            <a:r>
              <a:rPr lang="cs-CZ" altLang="cs-CZ" sz="3400" b="1" dirty="0" smtClean="0">
                <a:latin typeface="Calibri" panose="020F0502020204030204" pitchFamily="34" charset="0"/>
                <a:cs typeface="Calibri" panose="020F0502020204030204" pitchFamily="34" charset="0"/>
              </a:rPr>
              <a:t>– FLUORESCENCE CHLOROFYLU</a:t>
            </a:r>
            <a:endParaRPr lang="cs-CZ" altLang="cs-CZ" sz="3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4016205"/>
      </p:ext>
    </p:extLst>
  </p:cSld>
  <p:clrMapOvr>
    <a:masterClrMapping/>
  </p:clrMapOvr>
  <mc:AlternateContent xmlns:mc="http://schemas.openxmlformats.org/markup-compatibility/2006" xmlns:p14="http://schemas.microsoft.com/office/powerpoint/2010/main">
    <mc:Choice Requires="p14">
      <p:transition spd="slow" p14:dur="2000" advTm="81230"/>
    </mc:Choice>
    <mc:Fallback xmlns="">
      <p:transition spd="slow" advTm="81230"/>
    </mc:Fallback>
  </mc:AlternateContent>
  <p:timing>
    <p:tnLst>
      <p:par>
        <p:cTn id="1" dur="indefinite" restart="never" nodeType="tmRoot"/>
      </p:par>
    </p:tnLst>
  </p:timing>
  <p:extLst mod="1">
    <p:ext uri="{3A86A75C-4F4B-4683-9AE1-C65F6400EC91}">
      <p14:laserTraceLst xmlns:p14="http://schemas.microsoft.com/office/powerpoint/2010/main">
        <p14:tracePtLst>
          <p14:tracePt t="24384" x="2994025" y="3586163"/>
          <p14:tracePt t="24616" x="3000375" y="3586163"/>
          <p14:tracePt t="24626" x="3008313" y="3586163"/>
          <p14:tracePt t="24627" x="3014663" y="3586163"/>
          <p14:tracePt t="24634" x="3028950" y="3579813"/>
          <p14:tracePt t="24651" x="3051175" y="3571875"/>
          <p14:tracePt t="24667" x="3079750" y="3565525"/>
          <p14:tracePt t="24684" x="3094038" y="3551238"/>
          <p14:tracePt t="24700" x="3128963" y="3551238"/>
          <p14:tracePt t="24717" x="3157538" y="3543300"/>
          <p14:tracePt t="24734" x="3208338" y="3536950"/>
          <p14:tracePt t="24751" x="3228975" y="3529013"/>
          <p14:tracePt t="24767" x="3251200" y="3522663"/>
          <p14:tracePt t="24767" x="3257550" y="3514725"/>
          <p14:tracePt t="24784" x="3279775" y="3508375"/>
          <p14:tracePt t="24801" x="3294063" y="3500438"/>
          <p14:tracePt t="24817" x="3308350" y="3486150"/>
          <p14:tracePt t="24834" x="3322638" y="3471863"/>
          <p14:tracePt t="24851" x="3328988" y="3457575"/>
          <p14:tracePt t="24867" x="3336925" y="3451225"/>
          <p14:tracePt t="24884" x="3343275" y="3443288"/>
          <p14:tracePt t="24901" x="3357563" y="3429000"/>
          <p14:tracePt t="24917" x="3379788" y="3408363"/>
          <p14:tracePt t="24934" x="3400425" y="3386138"/>
          <p14:tracePt t="24950" x="3414713" y="3371850"/>
          <p14:tracePt t="24967" x="3443288" y="3343275"/>
          <p14:tracePt t="24984" x="3471863" y="3308350"/>
          <p14:tracePt t="25001" x="3494088" y="3286125"/>
          <p14:tracePt t="25017" x="3514725" y="3257550"/>
          <p14:tracePt t="25034" x="3543300" y="3228975"/>
          <p14:tracePt t="25050" x="3565525" y="3208338"/>
          <p14:tracePt t="25067" x="3586163" y="3179763"/>
          <p14:tracePt t="25084" x="3608388" y="3157538"/>
          <p14:tracePt t="25100" x="3636963" y="3128963"/>
          <p14:tracePt t="25117" x="3665538" y="3108325"/>
          <p14:tracePt t="25134" x="3694113" y="3079750"/>
          <p14:tracePt t="25151" x="3722688" y="3051175"/>
          <p14:tracePt t="25167" x="3743325" y="3022600"/>
          <p14:tracePt t="25184" x="3771900" y="2986088"/>
          <p14:tracePt t="25200" x="3800475" y="2965450"/>
          <p14:tracePt t="25217" x="3829050" y="2936875"/>
          <p14:tracePt t="25234" x="3857625" y="2914650"/>
          <p14:tracePt t="25251" x="3879850" y="2886075"/>
          <p14:tracePt t="25267" x="3908425" y="2857500"/>
          <p14:tracePt t="25284" x="3937000" y="2828925"/>
          <p14:tracePt t="25300" x="3971925" y="2800350"/>
          <p14:tracePt t="25317" x="4022725" y="2765425"/>
          <p14:tracePt t="25334" x="4079875" y="2714625"/>
          <p14:tracePt t="25351" x="4114800" y="2686050"/>
          <p14:tracePt t="25367" x="4151313" y="2665413"/>
          <p14:tracePt t="25367" x="4157663" y="2651125"/>
          <p14:tracePt t="25384" x="4186238" y="2636838"/>
          <p14:tracePt t="25400" x="4200525" y="2622550"/>
          <p14:tracePt t="25417" x="4222750" y="2608263"/>
          <p14:tracePt t="25434" x="4243388" y="2593975"/>
          <p14:tracePt t="25450" x="4271963" y="2586038"/>
          <p14:tracePt t="25467" x="4300538" y="2571750"/>
          <p14:tracePt t="25484" x="4314825" y="2557463"/>
          <p14:tracePt t="25501" x="4337050" y="2551113"/>
          <p14:tracePt t="25517" x="4343400" y="2536825"/>
          <p14:tracePt t="25534" x="4365625" y="2536825"/>
          <p14:tracePt t="25550" x="4365625" y="2528888"/>
          <p14:tracePt t="25567" x="4371975" y="2528888"/>
          <p14:tracePt t="25584" x="4379913" y="2514600"/>
          <p14:tracePt t="25600" x="4386263" y="2514600"/>
          <p14:tracePt t="25617" x="4394200" y="2508250"/>
          <p14:tracePt t="25633" x="4400550" y="2508250"/>
          <p14:tracePt t="25650" x="4408488" y="2500313"/>
          <p14:tracePt t="25667" x="4414838" y="2500313"/>
          <p14:tracePt t="25684" x="4414838" y="2493963"/>
          <p14:tracePt t="25905" x="4414838" y="2500313"/>
          <p14:tracePt t="25913" x="4400550" y="2514600"/>
          <p14:tracePt t="25920" x="4394200" y="2522538"/>
          <p14:tracePt t="25928" x="4386263" y="2528888"/>
          <p14:tracePt t="25933" x="4351338" y="2565400"/>
          <p14:tracePt t="25950" x="4329113" y="2586038"/>
          <p14:tracePt t="25967" x="4279900" y="2628900"/>
          <p14:tracePt t="25983" x="4214813" y="2671763"/>
          <p14:tracePt t="26000" x="4143375" y="2728913"/>
          <p14:tracePt t="26017" x="4079875" y="2779713"/>
          <p14:tracePt t="26033" x="4037013" y="2814638"/>
          <p14:tracePt t="26050" x="3986213" y="2865438"/>
          <p14:tracePt t="26067" x="3929063" y="2928938"/>
          <p14:tracePt t="26083" x="3857625" y="3000375"/>
          <p14:tracePt t="26100" x="3808413" y="3065463"/>
          <p14:tracePt t="26117" x="3729038" y="3143250"/>
          <p14:tracePt t="26134" x="3657600" y="3222625"/>
          <p14:tracePt t="26150" x="3586163" y="3308350"/>
          <p14:tracePt t="26167" x="3500438" y="3386138"/>
          <p14:tracePt t="26184" x="3371850" y="3522663"/>
          <p14:tracePt t="26200" x="3286125" y="3622675"/>
          <p14:tracePt t="26217" x="3186113" y="3714750"/>
          <p14:tracePt t="26233" x="3079750" y="3814763"/>
          <p14:tracePt t="26250" x="2994025" y="3914775"/>
          <p14:tracePt t="26267" x="2914650" y="3986213"/>
          <p14:tracePt t="26284" x="2857500" y="4051300"/>
          <p14:tracePt t="26300" x="2814638" y="4086225"/>
          <p14:tracePt t="26317" x="2794000" y="4108450"/>
          <p14:tracePt t="26333" x="2786063" y="4114800"/>
          <p14:tracePt t="26560" x="2808288" y="4129088"/>
          <p14:tracePt t="26568" x="2828925" y="4137025"/>
          <p14:tracePt t="26576" x="2843213" y="4151313"/>
          <p14:tracePt t="26584" x="2865438" y="4165600"/>
          <p14:tracePt t="26592" x="2886075" y="4171950"/>
          <p14:tracePt t="26600" x="2936875" y="4222750"/>
          <p14:tracePt t="26616" x="2986088" y="4265613"/>
          <p14:tracePt t="26633" x="3036888" y="4300538"/>
          <p14:tracePt t="26650" x="3079750" y="4337050"/>
          <p14:tracePt t="26667" x="3108325" y="4365625"/>
          <p14:tracePt t="26683" x="3128963" y="4386263"/>
          <p14:tracePt t="26700" x="3151188" y="4400550"/>
          <p14:tracePt t="26717" x="3165475" y="4414838"/>
          <p14:tracePt t="26733" x="3171825" y="4422775"/>
          <p14:tracePt t="26750" x="3179763" y="4437063"/>
          <p14:tracePt t="26766" x="3186113" y="4451350"/>
          <p14:tracePt t="26783" x="3200400" y="4457700"/>
          <p14:tracePt t="26800" x="3228975" y="4479925"/>
          <p14:tracePt t="26817" x="3243263" y="4500563"/>
          <p14:tracePt t="26833" x="3257550" y="4514850"/>
          <p14:tracePt t="26850" x="3279775" y="4529138"/>
          <p14:tracePt t="26866" x="3294063" y="4543425"/>
          <p14:tracePt t="26883" x="3314700" y="4565650"/>
          <p14:tracePt t="26900" x="3328988" y="4579938"/>
          <p14:tracePt t="26916" x="3351213" y="4594225"/>
          <p14:tracePt t="26933" x="3371850" y="4608513"/>
          <p14:tracePt t="26950" x="3386138" y="4614863"/>
          <p14:tracePt t="26967" x="3400425" y="4622800"/>
          <p14:tracePt t="26983" x="3414713" y="4637088"/>
          <p14:tracePt t="26983" x="3429000" y="4637088"/>
          <p14:tracePt t="27000" x="3443288" y="4643438"/>
          <p14:tracePt t="27017" x="3451225" y="4651375"/>
          <p14:tracePt t="27033" x="3465513" y="4657725"/>
          <p14:tracePt t="27050" x="3479800" y="4672013"/>
          <p14:tracePt t="27067" x="3508375" y="4694238"/>
          <p14:tracePt t="27083" x="3529013" y="4708525"/>
          <p14:tracePt t="27100" x="3557588" y="4722813"/>
          <p14:tracePt t="27116" x="3579813" y="4743450"/>
          <p14:tracePt t="27133" x="3594100" y="4757738"/>
          <p14:tracePt t="27150" x="3614738" y="4786313"/>
          <p14:tracePt t="27167" x="3651250" y="4814888"/>
          <p14:tracePt t="27183" x="3679825" y="4837113"/>
          <p14:tracePt t="27183" x="3700463" y="4857750"/>
          <p14:tracePt t="27200" x="3757613" y="4894263"/>
          <p14:tracePt t="27216" x="3794125" y="4937125"/>
          <p14:tracePt t="27233" x="3843338" y="4994275"/>
          <p14:tracePt t="27250" x="3886200" y="5037138"/>
          <p14:tracePt t="27266" x="3937000" y="5094288"/>
          <p14:tracePt t="27283" x="3979863" y="5151438"/>
          <p14:tracePt t="27299" x="4029075" y="5208588"/>
          <p14:tracePt t="27316" x="4065588" y="5272088"/>
          <p14:tracePt t="27333" x="4114800" y="5322888"/>
          <p14:tracePt t="27350" x="4157663" y="5394325"/>
          <p14:tracePt t="27366" x="4214813" y="5451475"/>
          <p14:tracePt t="27383" x="4257675" y="5514975"/>
          <p14:tracePt t="27399" x="4337050" y="5614988"/>
          <p14:tracePt t="27417" x="4394200" y="5686425"/>
          <p14:tracePt t="27433" x="4451350" y="5743575"/>
          <p14:tracePt t="27449" x="4486275" y="5780088"/>
          <p14:tracePt t="27466" x="4522788" y="5837238"/>
          <p14:tracePt t="27483" x="4557713" y="5865813"/>
          <p14:tracePt t="27500" x="4586288" y="5900738"/>
          <p14:tracePt t="27516" x="4608513" y="5929313"/>
          <p14:tracePt t="27534" x="4622800" y="5937250"/>
          <p14:tracePt t="27549" x="4643438" y="5951538"/>
          <p14:tracePt t="27566" x="4657725" y="5965825"/>
          <p14:tracePt t="27583" x="4686300" y="5986463"/>
          <p14:tracePt t="27583" x="4700588" y="5994400"/>
          <p14:tracePt t="27600" x="4729163" y="6000750"/>
          <p14:tracePt t="27616" x="4757738" y="6022975"/>
          <p14:tracePt t="27633" x="4779963" y="6037263"/>
          <p14:tracePt t="27649" x="4808538" y="6051550"/>
          <p14:tracePt t="27666" x="4837113" y="6065838"/>
          <p14:tracePt t="27683" x="4857750" y="6072188"/>
          <p14:tracePt t="27699" x="4872038" y="6080125"/>
          <p14:tracePt t="27716" x="4879975" y="6080125"/>
          <p14:tracePt t="27752" x="4894263" y="6086475"/>
          <p14:tracePt t="27856" x="4894263" y="6072188"/>
          <p14:tracePt t="27864" x="4894263" y="6057900"/>
          <p14:tracePt t="27882" x="4894263" y="6043613"/>
          <p14:tracePt t="27884" x="4886325" y="6022975"/>
          <p14:tracePt t="27899" x="4886325" y="5986463"/>
          <p14:tracePt t="27916" x="4886325" y="5951538"/>
          <p14:tracePt t="27933" x="4900613" y="5915025"/>
          <p14:tracePt t="27950" x="4929188" y="5851525"/>
          <p14:tracePt t="27966" x="4972050" y="5765800"/>
          <p14:tracePt t="27983" x="5008563" y="5665788"/>
          <p14:tracePt t="27999" x="5086350" y="5500688"/>
          <p14:tracePt t="28016" x="5122863" y="5386388"/>
          <p14:tracePt t="28033" x="5143500" y="5280025"/>
          <p14:tracePt t="28049" x="5143500" y="5180013"/>
          <p14:tracePt t="28066" x="5137150" y="5072063"/>
          <p14:tracePt t="28083" x="5100638" y="4965700"/>
          <p14:tracePt t="28100" x="5051425" y="4879975"/>
          <p14:tracePt t="28116" x="4994275" y="4808538"/>
          <p14:tracePt t="28133" x="4943475" y="4765675"/>
          <p14:tracePt t="28149" x="4894263" y="4737100"/>
          <p14:tracePt t="28166" x="4822825" y="4708525"/>
          <p14:tracePt t="28182" x="4737100" y="4672013"/>
          <p14:tracePt t="28199" x="4608513" y="4637088"/>
          <p14:tracePt t="28216" x="4408488" y="4579938"/>
          <p14:tracePt t="28233" x="4265613" y="4537075"/>
          <p14:tracePt t="28249" x="4100513" y="4486275"/>
          <p14:tracePt t="28266" x="3957638" y="4451350"/>
          <p14:tracePt t="28283" x="3843338" y="4429125"/>
          <p14:tracePt t="28299" x="3771900" y="4422775"/>
          <p14:tracePt t="28316" x="3729038" y="4414838"/>
          <p14:tracePt t="28332" x="3679825" y="4414838"/>
          <p14:tracePt t="28349" x="3614738" y="4429125"/>
          <p14:tracePt t="28366" x="3536950" y="4465638"/>
          <p14:tracePt t="28383" x="3471863" y="4500563"/>
          <p14:tracePt t="28399" x="3414713" y="4557713"/>
          <p14:tracePt t="28399" x="3408363" y="4579938"/>
          <p14:tracePt t="28416" x="3379788" y="4629150"/>
          <p14:tracePt t="28433" x="3371850" y="4665663"/>
          <p14:tracePt t="28449" x="3365500" y="4694238"/>
          <p14:tracePt t="28466" x="3365500" y="4722813"/>
          <p14:tracePt t="28482" x="3365500" y="4743450"/>
          <p14:tracePt t="28499" x="3371850" y="4765675"/>
          <p14:tracePt t="28516" x="3394075" y="4786313"/>
          <p14:tracePt t="28533" x="3443288" y="4829175"/>
          <p14:tracePt t="28549" x="3557588" y="4879975"/>
          <p14:tracePt t="28567" x="3722688" y="4929188"/>
          <p14:tracePt t="28582" x="3937000" y="4965700"/>
          <p14:tracePt t="28599" x="4137025" y="4979988"/>
          <p14:tracePt t="28616" x="4371975" y="4979988"/>
          <p14:tracePt t="28633" x="4479925" y="4972050"/>
          <p14:tracePt t="28649" x="4565650" y="4951413"/>
          <p14:tracePt t="28666" x="4657725" y="4922838"/>
          <p14:tracePt t="28682" x="4737100" y="4886325"/>
          <p14:tracePt t="28699" x="4772025" y="4865688"/>
          <p14:tracePt t="28716" x="4794250" y="4837113"/>
          <p14:tracePt t="28732" x="4808538" y="4800600"/>
          <p14:tracePt t="28749" x="4814888" y="4765675"/>
          <p14:tracePt t="28766" x="4822825" y="4729163"/>
          <p14:tracePt t="28782" x="4822825" y="4700588"/>
          <p14:tracePt t="28799" x="4829175" y="4672013"/>
          <p14:tracePt t="28799" x="4829175" y="4651375"/>
          <p14:tracePt t="28816" x="4814888" y="4608513"/>
          <p14:tracePt t="28832" x="4794250" y="4565650"/>
          <p14:tracePt t="28849" x="4751388" y="4494213"/>
          <p14:tracePt t="28865" x="4708525" y="4443413"/>
          <p14:tracePt t="28882" x="4629150" y="4386263"/>
          <p14:tracePt t="28899" x="4522788" y="4322763"/>
          <p14:tracePt t="28916" x="4408488" y="4271963"/>
          <p14:tracePt t="28932" x="4286250" y="4222750"/>
          <p14:tracePt t="28949" x="4165600" y="4194175"/>
          <p14:tracePt t="28965" x="4051300" y="4165600"/>
          <p14:tracePt t="28983" x="3951288" y="4151313"/>
          <p14:tracePt t="28999" x="3822700" y="4143375"/>
          <p14:tracePt t="28999" x="3765550" y="4137025"/>
          <p14:tracePt t="29016" x="3665538" y="4137025"/>
          <p14:tracePt t="29033" x="3565525" y="4137025"/>
          <p14:tracePt t="29048" x="3486150" y="4165600"/>
          <p14:tracePt t="29065" x="3422650" y="4200525"/>
          <p14:tracePt t="29081" x="3357563" y="4251325"/>
          <p14:tracePt t="29098" x="3308350" y="4314825"/>
          <p14:tracePt t="29115" x="3257550" y="4365625"/>
          <p14:tracePt t="29132" x="3236913" y="4414838"/>
          <p14:tracePt t="29149" x="3222625" y="4451350"/>
          <p14:tracePt t="29166" x="3208338" y="4479925"/>
          <p14:tracePt t="29182" x="3200400" y="4500563"/>
          <p14:tracePt t="29199" x="3200400" y="4514850"/>
          <p14:tracePt t="29215" x="3200400" y="4537075"/>
          <p14:tracePt t="29232" x="3200400" y="4551363"/>
          <p14:tracePt t="29249" x="3200400" y="4572000"/>
          <p14:tracePt t="29265" x="3200400" y="4586288"/>
          <p14:tracePt t="29282" x="3208338" y="4600575"/>
          <p14:tracePt t="29299" x="3214688" y="4614863"/>
          <p14:tracePt t="29316" x="3228975" y="4629150"/>
          <p14:tracePt t="29332" x="3257550" y="4643438"/>
          <p14:tracePt t="29349" x="3308350" y="4665663"/>
          <p14:tracePt t="29365" x="3400425" y="4694238"/>
          <p14:tracePt t="29382" x="3494088" y="4714875"/>
          <p14:tracePt t="29399" x="3614738" y="4743450"/>
          <p14:tracePt t="29416" x="3851275" y="4765675"/>
          <p14:tracePt t="29432" x="4008438" y="4786313"/>
          <p14:tracePt t="29449" x="4165600" y="4800600"/>
          <p14:tracePt t="29465" x="4300538" y="4814888"/>
          <p14:tracePt t="29482" x="4371975" y="4822825"/>
          <p14:tracePt t="29499" x="4422775" y="4822825"/>
          <p14:tracePt t="29515" x="4451350" y="4829175"/>
          <p14:tracePt t="29532" x="4465638" y="4829175"/>
          <p14:tracePt t="29568" x="4471988" y="4829175"/>
          <p14:tracePt t="29601" x="4479925" y="4837113"/>
          <p14:tracePt t="29609" x="4486275" y="4851400"/>
          <p14:tracePt t="29616" x="4494213" y="4865688"/>
          <p14:tracePt t="29624" x="4500563" y="4872038"/>
          <p14:tracePt t="29672" x="4508500" y="4872038"/>
          <p14:tracePt t="30048" x="4543425" y="4886325"/>
          <p14:tracePt t="30056" x="4557713" y="4886325"/>
          <p14:tracePt t="30065" x="4572000" y="4886325"/>
          <p14:tracePt t="30066" x="4600575" y="4886325"/>
          <p14:tracePt t="30082" x="4637088" y="4886325"/>
          <p14:tracePt t="30098" x="4672013" y="4886325"/>
          <p14:tracePt t="30115" x="4714875" y="4879975"/>
          <p14:tracePt t="30132" x="4779963" y="4872038"/>
          <p14:tracePt t="30148" x="4857750" y="4865688"/>
          <p14:tracePt t="30165" x="4929188" y="4857750"/>
          <p14:tracePt t="30182" x="4994275" y="4857750"/>
          <p14:tracePt t="30199" x="5051425" y="4851400"/>
          <p14:tracePt t="30215" x="5151438" y="4843463"/>
          <p14:tracePt t="30232" x="5222875" y="4843463"/>
          <p14:tracePt t="30248" x="5300663" y="4843463"/>
          <p14:tracePt t="30265" x="5365750" y="4843463"/>
          <p14:tracePt t="30282" x="5400675" y="4843463"/>
          <p14:tracePt t="30298" x="5429250" y="4843463"/>
          <p14:tracePt t="30315" x="5457825" y="4843463"/>
          <p14:tracePt t="30332" x="5486400" y="4837113"/>
          <p14:tracePt t="30349" x="5514975" y="4837113"/>
          <p14:tracePt t="30365" x="5543550" y="4829175"/>
          <p14:tracePt t="30382" x="5565775" y="4822825"/>
          <p14:tracePt t="30398" x="5594350" y="4814888"/>
          <p14:tracePt t="30415" x="5629275" y="4808538"/>
          <p14:tracePt t="30432" x="5694363" y="4794250"/>
          <p14:tracePt t="30449" x="5737225" y="4786313"/>
          <p14:tracePt t="30465" x="5794375" y="4772025"/>
          <p14:tracePt t="30482" x="5837238" y="4765675"/>
          <p14:tracePt t="30498" x="5894388" y="4751388"/>
          <p14:tracePt t="30515" x="5951538" y="4751388"/>
          <p14:tracePt t="30532" x="6008688" y="4743450"/>
          <p14:tracePt t="30548" x="6051550" y="4737100"/>
          <p14:tracePt t="30565" x="6094413" y="4729163"/>
          <p14:tracePt t="30582" x="6157913" y="4729163"/>
          <p14:tracePt t="30598" x="6237288" y="4722813"/>
          <p14:tracePt t="30615" x="6308725" y="4722813"/>
          <p14:tracePt t="30632" x="6343650" y="4722813"/>
          <p14:tracePt t="30648" x="6357938" y="4722813"/>
          <p14:tracePt t="30665" x="6380163" y="4722813"/>
          <p14:tracePt t="30682" x="6408738" y="4722813"/>
          <p14:tracePt t="30698" x="6451600" y="4714875"/>
          <p14:tracePt t="30715" x="6486525" y="4714875"/>
          <p14:tracePt t="30732" x="6523038" y="4714875"/>
          <p14:tracePt t="30748" x="6557963" y="4708525"/>
          <p14:tracePt t="30765" x="6586538" y="4700588"/>
          <p14:tracePt t="30781" x="6615113" y="4694238"/>
          <p14:tracePt t="30798" x="6643688" y="4694238"/>
          <p14:tracePt t="30815" x="6657975" y="4686300"/>
          <p14:tracePt t="30815" x="6665913" y="4679950"/>
          <p14:tracePt t="30832" x="6686550" y="4665663"/>
          <p14:tracePt t="30849" x="6723063" y="4657725"/>
          <p14:tracePt t="30865" x="6737350" y="4651375"/>
          <p14:tracePt t="30882" x="6765925" y="4629150"/>
          <p14:tracePt t="30898" x="6780213" y="4622800"/>
          <p14:tracePt t="30915" x="6800850" y="4614863"/>
          <p14:tracePt t="30931" x="6815138" y="4608513"/>
          <p14:tracePt t="30948" x="6829425" y="4586288"/>
          <p14:tracePt t="30965" x="6851650" y="4572000"/>
          <p14:tracePt t="30982" x="6865938" y="4557713"/>
          <p14:tracePt t="30998" x="6880225" y="4551363"/>
          <p14:tracePt t="31015" x="6894513" y="4543425"/>
          <p14:tracePt t="31031" x="6923088" y="4529138"/>
          <p14:tracePt t="31048" x="6943725" y="4522788"/>
          <p14:tracePt t="31065" x="6958013" y="4514850"/>
          <p14:tracePt t="31081" x="6980238" y="4508500"/>
          <p14:tracePt t="31098" x="7000875" y="4500563"/>
          <p14:tracePt t="31115" x="7023100" y="4494213"/>
          <p14:tracePt t="31132" x="7051675" y="4486275"/>
          <p14:tracePt t="31148" x="7072313" y="4486275"/>
          <p14:tracePt t="31165" x="7100888" y="4479925"/>
          <p14:tracePt t="31181" x="7137400" y="4471988"/>
          <p14:tracePt t="31198" x="7180263" y="4471988"/>
          <p14:tracePt t="31215" x="7208838" y="4465638"/>
          <p14:tracePt t="31215" x="7223125" y="4465638"/>
          <p14:tracePt t="31232" x="7265988" y="4465638"/>
          <p14:tracePt t="31248" x="7286625" y="4457700"/>
          <p14:tracePt t="31265" x="7308850" y="4457700"/>
          <p14:tracePt t="31281" x="7315200" y="4451350"/>
          <p14:tracePt t="31298" x="7337425" y="4451350"/>
          <p14:tracePt t="31315" x="7343775" y="4451350"/>
          <p14:tracePt t="31331" x="7366000" y="4451350"/>
          <p14:tracePt t="31348" x="7386638" y="4443413"/>
          <p14:tracePt t="31365" x="7400925" y="4437063"/>
          <p14:tracePt t="31381" x="7415213" y="4437063"/>
          <p14:tracePt t="31398" x="7423150" y="4437063"/>
          <p14:tracePt t="31415" x="7443788" y="4437063"/>
          <p14:tracePt t="31431" x="7458075" y="4429125"/>
          <p14:tracePt t="31448" x="7472363" y="4429125"/>
          <p14:tracePt t="31465" x="7480300" y="4429125"/>
          <p14:tracePt t="31481" x="7486650" y="4429125"/>
          <p14:tracePt t="31498" x="7494588" y="4429125"/>
          <p14:tracePt t="31515" x="7508875" y="4429125"/>
          <p14:tracePt t="31531" x="7508875" y="4422775"/>
          <p14:tracePt t="31548" x="7515225" y="4422775"/>
          <p14:tracePt t="32840" x="7508875" y="4422775"/>
          <p14:tracePt t="32848" x="7451725" y="4429125"/>
          <p14:tracePt t="32848" x="7394575" y="4437063"/>
          <p14:tracePt t="32865" x="7351713" y="4451350"/>
          <p14:tracePt t="32865" x="7251700" y="4471988"/>
          <p14:tracePt t="32881" x="7115175" y="4486275"/>
          <p14:tracePt t="32897" x="6915150" y="4494213"/>
          <p14:tracePt t="32914" x="6700838" y="4500563"/>
          <p14:tracePt t="32931" x="6508750" y="4514850"/>
          <p14:tracePt t="32947" x="6308725" y="4514850"/>
          <p14:tracePt t="32964" x="6143625" y="4514850"/>
          <p14:tracePt t="32981" x="5994400" y="4514850"/>
          <p14:tracePt t="32997" x="5857875" y="4529138"/>
          <p14:tracePt t="33014" x="5722938" y="4537075"/>
          <p14:tracePt t="33031" x="5543550" y="4557713"/>
          <p14:tracePt t="33031" x="5465763" y="4565650"/>
          <p14:tracePt t="33048" x="5300663" y="4600575"/>
          <p14:tracePt t="33064" x="5165725" y="4629150"/>
          <p14:tracePt t="33081" x="5043488" y="4657725"/>
          <p14:tracePt t="33097" x="4965700" y="4679950"/>
          <p14:tracePt t="33114" x="4929188" y="4686300"/>
          <p14:tracePt t="33131" x="4922838" y="4694238"/>
          <p14:tracePt t="33147" x="4908550" y="4694238"/>
          <p14:tracePt t="33272" x="4908550" y="4686300"/>
          <p14:tracePt t="33280" x="4900613" y="4672013"/>
          <p14:tracePt t="33297" x="4894263" y="4657725"/>
          <p14:tracePt t="33298" x="4865688" y="4622800"/>
          <p14:tracePt t="33314" x="4814888" y="4579938"/>
          <p14:tracePt t="33331" x="4757738" y="4543425"/>
          <p14:tracePt t="33347" x="4708525" y="4522788"/>
          <p14:tracePt t="33364" x="4643438" y="4500563"/>
          <p14:tracePt t="33380" x="4586288" y="4494213"/>
          <p14:tracePt t="33397" x="4537075" y="4486275"/>
          <p14:tracePt t="33414" x="4494213" y="4479925"/>
          <p14:tracePt t="33430" x="4451350" y="4471988"/>
          <p14:tracePt t="33447" x="4394200" y="4465638"/>
          <p14:tracePt t="33464" x="4357688" y="4465638"/>
          <p14:tracePt t="33481" x="4329113" y="4465638"/>
          <p14:tracePt t="33497" x="4300538" y="4465638"/>
          <p14:tracePt t="33514" x="4294188" y="4465638"/>
          <p14:tracePt t="33530" x="4271963" y="4471988"/>
          <p14:tracePt t="33547" x="4265613" y="4471988"/>
          <p14:tracePt t="33564" x="4237038" y="4500563"/>
          <p14:tracePt t="33581" x="4229100" y="4522788"/>
          <p14:tracePt t="33597" x="4214813" y="4543425"/>
          <p14:tracePt t="33615" x="4214813" y="4572000"/>
          <p14:tracePt t="33630" x="4214813" y="4600575"/>
          <p14:tracePt t="33647" x="4214813" y="4643438"/>
          <p14:tracePt t="33664" x="4214813" y="4672013"/>
          <p14:tracePt t="33680" x="4214813" y="4700588"/>
          <p14:tracePt t="33697" x="4222750" y="4729163"/>
          <p14:tracePt t="33714" x="4229100" y="4751388"/>
          <p14:tracePt t="33731" x="4243388" y="4786313"/>
          <p14:tracePt t="33747" x="4251325" y="4808538"/>
          <p14:tracePt t="33764" x="4265613" y="4822825"/>
          <p14:tracePt t="33780" x="4279900" y="4851400"/>
          <p14:tracePt t="33797" x="4300538" y="4872038"/>
          <p14:tracePt t="33814" x="4314825" y="4886325"/>
          <p14:tracePt t="33831" x="4337050" y="4908550"/>
          <p14:tracePt t="33847" x="4357688" y="4937125"/>
          <p14:tracePt t="33864" x="4386263" y="4951413"/>
          <p14:tracePt t="33880" x="4400550" y="4965700"/>
          <p14:tracePt t="33897" x="4408488" y="4972050"/>
          <p14:tracePt t="33914" x="4422775" y="4986338"/>
          <p14:tracePt t="33930" x="4443413" y="5000625"/>
          <p14:tracePt t="33947" x="4457700" y="5014913"/>
          <p14:tracePt t="33964" x="4479925" y="5029200"/>
          <p14:tracePt t="33980" x="4500563" y="5043488"/>
          <p14:tracePt t="33997" x="4522788" y="5057775"/>
          <p14:tracePt t="34014" x="4543425" y="5080000"/>
          <p14:tracePt t="34030" x="4572000" y="5086350"/>
          <p14:tracePt t="34047" x="4594225" y="5100638"/>
          <p14:tracePt t="34064" x="4651375" y="5122863"/>
          <p14:tracePt t="34080" x="4700588" y="5143500"/>
          <p14:tracePt t="34097" x="4737100" y="5151438"/>
          <p14:tracePt t="34113" x="4779963" y="5180013"/>
          <p14:tracePt t="34130" x="4822825" y="5186363"/>
          <p14:tracePt t="34147" x="4886325" y="5214938"/>
          <p14:tracePt t="34164" x="4951413" y="5237163"/>
          <p14:tracePt t="34180" x="5014913" y="5251450"/>
          <p14:tracePt t="34197" x="5072063" y="5265738"/>
          <p14:tracePt t="34213" x="5114925" y="5280025"/>
          <p14:tracePt t="34230" x="5157788" y="5280025"/>
          <p14:tracePt t="34247" x="5194300" y="5286375"/>
          <p14:tracePt t="34264" x="5214938" y="5286375"/>
          <p14:tracePt t="34280" x="5229225" y="5286375"/>
          <p14:tracePt t="34297" x="5237163" y="5280025"/>
          <p14:tracePt t="34313" x="5243513" y="5265738"/>
          <p14:tracePt t="34352" x="5243513" y="5257800"/>
          <p14:tracePt t="34368" x="5243513" y="5251450"/>
          <p14:tracePt t="34384" x="5243513" y="5243513"/>
          <p14:tracePt t="34385" x="5243513" y="5237163"/>
          <p14:tracePt t="34397" x="5243513" y="5229225"/>
          <p14:tracePt t="34413" x="5251450" y="5208588"/>
          <p14:tracePt t="34430" x="5251450" y="5180013"/>
          <p14:tracePt t="34447" x="5251450" y="5143500"/>
          <p14:tracePt t="34464" x="5237163" y="5122863"/>
          <p14:tracePt t="34481" x="5229225" y="5094288"/>
          <p14:tracePt t="34497" x="5214938" y="5065713"/>
          <p14:tracePt t="34514" x="5194300" y="5043488"/>
          <p14:tracePt t="34530" x="5180013" y="5014913"/>
          <p14:tracePt t="34547" x="5157788" y="4994275"/>
          <p14:tracePt t="34563" x="5143500" y="4965700"/>
          <p14:tracePt t="34580" x="5114925" y="4943475"/>
          <p14:tracePt t="34596" x="5086350" y="4914900"/>
          <p14:tracePt t="34613" x="5043488" y="4886325"/>
          <p14:tracePt t="34631" x="5000625" y="4851400"/>
          <p14:tracePt t="34647" x="4965700" y="4822825"/>
          <p14:tracePt t="34664" x="4914900" y="4794250"/>
          <p14:tracePt t="34681" x="4886325" y="4779963"/>
          <p14:tracePt t="34697" x="4865688" y="4765675"/>
          <p14:tracePt t="34713" x="4822825" y="4751388"/>
          <p14:tracePt t="34730" x="4786313" y="4729163"/>
          <p14:tracePt t="34747" x="4722813" y="4714875"/>
          <p14:tracePt t="34764" x="4657725" y="4694238"/>
          <p14:tracePt t="34780" x="4594225" y="4679950"/>
          <p14:tracePt t="34797" x="4551363" y="4672013"/>
          <p14:tracePt t="34813" x="4522788" y="4672013"/>
          <p14:tracePt t="34830" x="4494213" y="4672013"/>
          <p14:tracePt t="34847" x="4471988" y="4672013"/>
          <p14:tracePt t="34847" x="4465638" y="4679950"/>
          <p14:tracePt t="34864" x="4429125" y="4700588"/>
          <p14:tracePt t="34880" x="4408488" y="4722813"/>
          <p14:tracePt t="34897" x="4386263" y="4743450"/>
          <p14:tracePt t="34913" x="4371975" y="4772025"/>
          <p14:tracePt t="34930" x="4357688" y="4808538"/>
          <p14:tracePt t="34947" x="4343400" y="4837113"/>
          <p14:tracePt t="34963" x="4337050" y="4879975"/>
          <p14:tracePt t="34980" x="4337050" y="4908550"/>
          <p14:tracePt t="34996" x="4337050" y="4929188"/>
          <p14:tracePt t="35013" x="4337050" y="4957763"/>
          <p14:tracePt t="35030" x="4343400" y="4972050"/>
          <p14:tracePt t="35047" x="4343400" y="4994275"/>
          <p14:tracePt t="35063" x="4365625" y="5014913"/>
          <p14:tracePt t="35080" x="4379913" y="5029200"/>
          <p14:tracePt t="35097" x="4400550" y="5051425"/>
          <p14:tracePt t="35114" x="4437063" y="5065713"/>
          <p14:tracePt t="35130" x="4471988" y="5086350"/>
          <p14:tracePt t="35147" x="4514850" y="5100638"/>
          <p14:tracePt t="35163" x="4543425" y="5114925"/>
          <p14:tracePt t="35180" x="4579938" y="5114925"/>
          <p14:tracePt t="35196" x="4614863" y="5129213"/>
          <p14:tracePt t="35213" x="4672013" y="5143500"/>
          <p14:tracePt t="35230" x="4722813" y="5151438"/>
          <p14:tracePt t="35246" x="4779963" y="5165725"/>
          <p14:tracePt t="35263" x="4857750" y="5186363"/>
          <p14:tracePt t="35280" x="4894263" y="5186363"/>
          <p14:tracePt t="35297" x="4922838" y="5200650"/>
          <p14:tracePt t="35313" x="4965700" y="5208588"/>
          <p14:tracePt t="35330" x="5029200" y="5214938"/>
          <p14:tracePt t="35346" x="5065713" y="5222875"/>
          <p14:tracePt t="35363" x="5108575" y="5229225"/>
          <p14:tracePt t="35380" x="5129213" y="5237163"/>
          <p14:tracePt t="35396" x="5151438" y="5237163"/>
          <p14:tracePt t="35413" x="5180013" y="5243513"/>
          <p14:tracePt t="35430" x="5208588" y="5251450"/>
          <p14:tracePt t="35446" x="5229225" y="5251450"/>
          <p14:tracePt t="35463" x="5243513" y="5257800"/>
          <p14:tracePt t="35480" x="5251450" y="5257800"/>
          <p14:tracePt t="39328" x="5286375" y="5265738"/>
          <p14:tracePt t="39336" x="5314950" y="5265738"/>
          <p14:tracePt t="39337" x="5337175" y="5272088"/>
          <p14:tracePt t="39345" x="5437188" y="5280025"/>
          <p14:tracePt t="39361" x="5529263" y="5294313"/>
          <p14:tracePt t="39378" x="5594350" y="5294313"/>
          <p14:tracePt t="39395" x="5614988" y="5300663"/>
          <p14:tracePt t="39412" x="5637213" y="5300663"/>
          <p14:tracePt t="39428" x="5651500" y="5308600"/>
          <p14:tracePt t="39445" x="5657850" y="5308600"/>
          <p14:tracePt t="39462" x="5665788" y="5314950"/>
          <p14:tracePt t="39478" x="5680075" y="5314950"/>
          <p14:tracePt t="39495" x="5700713" y="5314950"/>
          <p14:tracePt t="39512" x="5715000" y="5322888"/>
          <p14:tracePt t="40023" x="5708650" y="5314950"/>
          <p14:tracePt t="40032" x="5700713" y="5314950"/>
          <p14:tracePt t="40040" x="5694363" y="5308600"/>
          <p14:tracePt t="40344" x="5686425" y="5294313"/>
          <p14:tracePt t="40351" x="5672138" y="5286375"/>
          <p14:tracePt t="40359" x="5643563" y="5280025"/>
          <p14:tracePt t="40378" x="5622925" y="5265738"/>
          <p14:tracePt t="40378" x="5586413" y="5237163"/>
          <p14:tracePt t="40394" x="5529263" y="5194300"/>
          <p14:tracePt t="40411" x="5451475" y="5137150"/>
          <p14:tracePt t="40428" x="5394325" y="5086350"/>
          <p14:tracePt t="40444" x="5343525" y="5022850"/>
          <p14:tracePt t="40461" x="5286375" y="4965700"/>
          <p14:tracePt t="40478" x="5243513" y="4886325"/>
          <p14:tracePt t="40495" x="5194300" y="4800600"/>
          <p14:tracePt t="40511" x="5129213" y="4679950"/>
          <p14:tracePt t="40528" x="5108575" y="4622800"/>
          <p14:tracePt t="40544" x="5080000" y="4572000"/>
          <p14:tracePt t="40561" x="5072063" y="4543425"/>
          <p14:tracePt t="40578" x="5057775" y="4514850"/>
          <p14:tracePt t="40594" x="5057775" y="4494213"/>
          <p14:tracePt t="40611" x="5051425" y="4471988"/>
          <p14:tracePt t="40628" x="5043488" y="4451350"/>
          <p14:tracePt t="40644" x="5037138" y="4429125"/>
          <p14:tracePt t="40661" x="5029200" y="4414838"/>
          <p14:tracePt t="40678" x="5029200" y="4400550"/>
          <p14:tracePt t="40694" x="5029200" y="4394200"/>
          <p14:tracePt t="40694" x="5022850" y="4394200"/>
          <p14:tracePt t="40712" x="5022850" y="4386263"/>
          <p14:tracePt t="40729" x="5014913" y="4371975"/>
          <p14:tracePt t="40745" x="5000625" y="4343400"/>
          <p14:tracePt t="40761" x="4994275" y="4314825"/>
          <p14:tracePt t="40778" x="4979988" y="4286250"/>
          <p14:tracePt t="40794" x="4943475" y="4237038"/>
          <p14:tracePt t="40811" x="4900613" y="4200525"/>
          <p14:tracePt t="40828" x="4829175" y="4157663"/>
          <p14:tracePt t="40845" x="4729163" y="4114800"/>
          <p14:tracePt t="40861" x="4614863" y="4079875"/>
          <p14:tracePt t="40878" x="4494213" y="4051300"/>
          <p14:tracePt t="40894" x="4386263" y="4029075"/>
          <p14:tracePt t="40894" x="4337050" y="4014788"/>
          <p14:tracePt t="40911" x="4271963" y="4014788"/>
          <p14:tracePt t="40928" x="4257675" y="4014788"/>
          <p14:tracePt t="40944" x="4237038" y="4014788"/>
          <p14:tracePt t="40961" x="4222750" y="4022725"/>
          <p14:tracePt t="40978" x="4214813" y="4037013"/>
          <p14:tracePt t="40995" x="4194175" y="4057650"/>
          <p14:tracePt t="41011" x="4186238" y="4086225"/>
          <p14:tracePt t="41028" x="4179888" y="4100513"/>
          <p14:tracePt t="41064" x="4171950" y="4108450"/>
          <p14:tracePt t="41223" x="4179888" y="4108450"/>
          <p14:tracePt t="41231" x="4186238" y="4100513"/>
          <p14:tracePt t="41239" x="4208463" y="4100513"/>
          <p14:tracePt t="41244" x="4229100" y="4079875"/>
          <p14:tracePt t="41260" x="4265613" y="4065588"/>
          <p14:tracePt t="41278" x="4294188" y="4051300"/>
          <p14:tracePt t="41294" x="4314825" y="4029075"/>
          <p14:tracePt t="41294" x="4337050" y="4014788"/>
          <p14:tracePt t="41311" x="4357688" y="4000500"/>
          <p14:tracePt t="41327" x="4371975" y="3979863"/>
          <p14:tracePt t="41344" x="4394200" y="3965575"/>
          <p14:tracePt t="41361" x="4408488" y="3951288"/>
          <p14:tracePt t="41377" x="4422775" y="3929063"/>
          <p14:tracePt t="41394" x="4437063" y="3922713"/>
          <p14:tracePt t="41411" x="4443413" y="3914775"/>
          <p14:tracePt t="41427" x="4457700" y="3908425"/>
          <p14:tracePt t="41444" x="4465638" y="3900488"/>
          <p14:tracePt t="41461" x="4471988" y="3894138"/>
          <p14:tracePt t="41477" x="4479925" y="3886200"/>
          <p14:tracePt t="41494" x="4494213" y="3879850"/>
          <p14:tracePt t="41511" x="4514850" y="3865563"/>
          <p14:tracePt t="41528" x="4522788" y="3857625"/>
          <p14:tracePt t="41544" x="4537075" y="3843338"/>
          <p14:tracePt t="41561" x="4551363" y="3836988"/>
          <p14:tracePt t="41577" x="4565650" y="3822700"/>
          <p14:tracePt t="41594" x="4579938" y="3808413"/>
          <p14:tracePt t="41611" x="4594225" y="3786188"/>
          <p14:tracePt t="41628" x="4614863" y="3765550"/>
          <p14:tracePt t="41644" x="4637088" y="3736975"/>
          <p14:tracePt t="41662" x="4665663" y="3694113"/>
          <p14:tracePt t="41678" x="4708525" y="3643313"/>
          <p14:tracePt t="41695" x="4737100" y="3594100"/>
          <p14:tracePt t="41712" x="4779963" y="3522663"/>
          <p14:tracePt t="41729" x="4808538" y="3479800"/>
          <p14:tracePt t="41745" x="4837113" y="3429000"/>
          <p14:tracePt t="41762" x="4857750" y="3394075"/>
          <p14:tracePt t="41779" x="4879975" y="3371850"/>
          <p14:tracePt t="41795" x="4900613" y="3351213"/>
          <p14:tracePt t="41812" x="4922838" y="3336925"/>
          <p14:tracePt t="41828" x="4951413" y="3322638"/>
          <p14:tracePt t="41845" x="4979988" y="3308350"/>
          <p14:tracePt t="41862" x="5014913" y="3294063"/>
          <p14:tracePt t="41879" x="5057775" y="3279775"/>
          <p14:tracePt t="41895" x="5094288" y="3265488"/>
          <p14:tracePt t="41912" x="5157788" y="3236913"/>
          <p14:tracePt t="41929" x="5194300" y="3228975"/>
          <p14:tracePt t="41945" x="5237163" y="3222625"/>
          <p14:tracePt t="41962" x="5286375" y="3214688"/>
          <p14:tracePt t="41978" x="5337175" y="3208338"/>
          <p14:tracePt t="41995" x="5386388" y="3200400"/>
          <p14:tracePt t="42011" x="5437188" y="3200400"/>
          <p14:tracePt t="42028" x="5472113" y="3200400"/>
          <p14:tracePt t="42045" x="5514975" y="3200400"/>
          <p14:tracePt t="42062" x="5537200" y="3194050"/>
          <p14:tracePt t="42078" x="5551488" y="3194050"/>
          <p14:tracePt t="42095" x="5572125" y="3186113"/>
          <p14:tracePt t="42111" x="5586413" y="3186113"/>
          <p14:tracePt t="42129" x="5600700" y="3186113"/>
          <p14:tracePt t="42145" x="5608638" y="3186113"/>
          <p14:tracePt t="42162" x="5614988" y="3186113"/>
          <p14:tracePt t="42178" x="5629275" y="3186113"/>
          <p14:tracePt t="42195" x="5637213" y="3186113"/>
          <p14:tracePt t="42211" x="5643563" y="3186113"/>
          <p14:tracePt t="42228" x="5651500" y="3186113"/>
          <p14:tracePt t="42245" x="5665788" y="3186113"/>
          <p14:tracePt t="42261" x="5672138" y="3186113"/>
          <p14:tracePt t="42278" x="5680075" y="3186113"/>
          <p14:tracePt t="42295" x="5694363" y="3186113"/>
          <p14:tracePt t="42312" x="5700713" y="3186113"/>
          <p14:tracePt t="42328" x="5708650" y="3186113"/>
          <p14:tracePt t="42536" x="5708650" y="3194050"/>
          <p14:tracePt t="42544" x="5694363" y="3222625"/>
          <p14:tracePt t="42561" x="5672138" y="3251200"/>
          <p14:tracePt t="42562" x="5557838" y="3294063"/>
          <p14:tracePt t="42578" x="5537200" y="3300413"/>
          <p14:tracePt t="42920" x="5565775" y="3300413"/>
          <p14:tracePt t="42937" x="5600700" y="3308350"/>
          <p14:tracePt t="42945" x="5622925" y="3308350"/>
          <p14:tracePt t="42946" x="5686425" y="3314700"/>
          <p14:tracePt t="42961" x="5765800" y="3336925"/>
          <p14:tracePt t="42978" x="5872163" y="3357563"/>
          <p14:tracePt t="42995" x="6000750" y="3400425"/>
          <p14:tracePt t="43011" x="6129338" y="3422650"/>
          <p14:tracePt t="43028" x="6272213" y="3443288"/>
          <p14:tracePt t="43044" x="6408738" y="3479800"/>
          <p14:tracePt t="43061" x="6551613" y="3500438"/>
          <p14:tracePt t="43078" x="6665913" y="3508375"/>
          <p14:tracePt t="43095" x="6794500" y="3514725"/>
          <p14:tracePt t="43111" x="6900863" y="3514725"/>
          <p14:tracePt t="43111" x="6972300" y="3514725"/>
          <p14:tracePt t="43128" x="7080250" y="3500438"/>
          <p14:tracePt t="43144" x="7172325" y="3486150"/>
          <p14:tracePt t="43161" x="7229475" y="3457575"/>
          <p14:tracePt t="43178" x="7272338" y="3436938"/>
          <p14:tracePt t="43194" x="7294563" y="3408363"/>
          <p14:tracePt t="43211" x="7308850" y="3386138"/>
          <p14:tracePt t="43228" x="7315200" y="3365500"/>
          <p14:tracePt t="43244" x="7323138" y="3328988"/>
          <p14:tracePt t="43261" x="7323138" y="3308350"/>
          <p14:tracePt t="43278" x="7323138" y="3271838"/>
          <p14:tracePt t="43294" x="7294563" y="3243263"/>
          <p14:tracePt t="43311" x="7243763" y="3186113"/>
          <p14:tracePt t="43328" x="7151688" y="3122613"/>
          <p14:tracePt t="43345" x="7094538" y="3071813"/>
          <p14:tracePt t="43361" x="7015163" y="3036888"/>
          <p14:tracePt t="43378" x="6943725" y="2994025"/>
          <p14:tracePt t="43394" x="6880225" y="2971800"/>
          <p14:tracePt t="43411" x="6815138" y="2943225"/>
          <p14:tracePt t="43428" x="6737350" y="2928938"/>
          <p14:tracePt t="43445" x="6651625" y="2914650"/>
          <p14:tracePt t="43461" x="6537325" y="2900363"/>
          <p14:tracePt t="43478" x="6437313" y="2886075"/>
          <p14:tracePt t="43494" x="6329363" y="2886075"/>
          <p14:tracePt t="43511" x="6223000" y="2886075"/>
          <p14:tracePt t="43528" x="6080125" y="2914650"/>
          <p14:tracePt t="43544" x="6022975" y="2951163"/>
          <p14:tracePt t="43561" x="5986463" y="2994025"/>
          <p14:tracePt t="43577" x="5972175" y="3051175"/>
          <p14:tracePt t="43595" x="5972175" y="3108325"/>
          <p14:tracePt t="43611" x="5986463" y="3171825"/>
          <p14:tracePt t="43628" x="6051550" y="3251200"/>
          <p14:tracePt t="43644" x="6180138" y="3343275"/>
          <p14:tracePt t="43661" x="6372225" y="3429000"/>
          <p14:tracePt t="43678" x="6551613" y="3465513"/>
          <p14:tracePt t="43695" x="6686550" y="3465513"/>
          <p14:tracePt t="43711" x="6786563" y="3451225"/>
          <p14:tracePt t="43728" x="6929438" y="3357563"/>
          <p14:tracePt t="43744" x="7015163" y="3271838"/>
          <p14:tracePt t="43762" x="7080250" y="3194050"/>
          <p14:tracePt t="43778" x="7108825" y="3128963"/>
          <p14:tracePt t="43794" x="7123113" y="3094038"/>
          <p14:tracePt t="43811" x="7123113" y="3086100"/>
          <p14:tracePt t="43827" x="7123113" y="3079750"/>
          <p14:tracePt t="43844" x="7108825" y="3071813"/>
          <p14:tracePt t="43861" x="7058025" y="3071813"/>
          <p14:tracePt t="43878" x="6951663" y="3071813"/>
          <p14:tracePt t="43894" x="6786563" y="3071813"/>
          <p14:tracePt t="43911" x="6629400" y="3079750"/>
          <p14:tracePt t="43927" x="6465888" y="3100388"/>
          <p14:tracePt t="43945" x="6408738" y="3122613"/>
          <p14:tracePt t="43961" x="6380163" y="3143250"/>
          <p14:tracePt t="43977" x="6372225" y="3157538"/>
          <p14:tracePt t="43994" x="6365875" y="3171825"/>
          <p14:tracePt t="44011" x="6365875" y="3179763"/>
          <p14:tracePt t="44028" x="6365875" y="3186113"/>
          <p14:tracePt t="44080" x="6365875" y="3194050"/>
          <p14:tracePt t="44104" x="6357938" y="3200400"/>
          <p14:tracePt t="44120" x="6357938" y="3214688"/>
          <p14:tracePt t="44129" x="6351588" y="3214688"/>
          <p14:tracePt t="44129" x="6343650" y="3228975"/>
          <p14:tracePt t="44144" x="6300788" y="3271838"/>
          <p14:tracePt t="44161" x="6243638" y="3308350"/>
          <p14:tracePt t="44177" x="6157913" y="3365500"/>
          <p14:tracePt t="44194" x="6051550" y="3429000"/>
          <p14:tracePt t="44211" x="5957888" y="3486150"/>
          <p14:tracePt t="44227" x="5872163" y="3543300"/>
          <p14:tracePt t="44244" x="5794375" y="3586163"/>
          <p14:tracePt t="44261" x="5737225" y="3629025"/>
          <p14:tracePt t="44278" x="5672138" y="3665538"/>
          <p14:tracePt t="44294" x="5600700" y="3700463"/>
          <p14:tracePt t="44311" x="5537200" y="3729038"/>
          <p14:tracePt t="44327" x="5443538" y="3771900"/>
          <p14:tracePt t="44344" x="5408613" y="3794125"/>
          <p14:tracePt t="44361" x="5372100" y="3822700"/>
          <p14:tracePt t="44378" x="5337175" y="3843338"/>
          <p14:tracePt t="44394" x="5300663" y="3865563"/>
          <p14:tracePt t="44411" x="5251450" y="3886200"/>
          <p14:tracePt t="44427" x="5172075" y="3922713"/>
          <p14:tracePt t="44444" x="5094288" y="3965575"/>
          <p14:tracePt t="44461" x="5000625" y="4008438"/>
          <p14:tracePt t="44478" x="4908550" y="4065588"/>
          <p14:tracePt t="44494" x="4814888" y="4114800"/>
          <p14:tracePt t="44511" x="4757738" y="4143375"/>
          <p14:tracePt t="44527" x="4700588" y="4165600"/>
          <p14:tracePt t="44544" x="4679950" y="4171950"/>
          <p14:tracePt t="44561" x="4665663" y="4171950"/>
          <p14:tracePt t="44577" x="4643438" y="4171950"/>
          <p14:tracePt t="44594" x="4622800" y="4171950"/>
          <p14:tracePt t="44611" x="4586288" y="4171950"/>
          <p14:tracePt t="44627" x="4557713" y="4165600"/>
          <p14:tracePt t="44644" x="4522788" y="4157663"/>
          <p14:tracePt t="44661" x="4500563" y="4151313"/>
          <p14:tracePt t="44677" x="4457700" y="4143375"/>
          <p14:tracePt t="44694" x="4422775" y="4137025"/>
          <p14:tracePt t="44710" x="4379913" y="4129088"/>
          <p14:tracePt t="44727" x="4343400" y="4114800"/>
          <p14:tracePt t="44744" x="4329113" y="4108450"/>
          <p14:tracePt t="44761" x="4329113" y="4100513"/>
          <p14:tracePt t="44778" x="4314825" y="4100513"/>
          <p14:tracePt t="44794" x="4308475" y="4094163"/>
          <p14:tracePt t="44811" x="4294188" y="4086225"/>
          <p14:tracePt t="44827" x="4279900" y="4079875"/>
          <p14:tracePt t="44844" x="4265613" y="4071938"/>
          <p14:tracePt t="44860" x="4243388" y="4057650"/>
          <p14:tracePt t="44877" x="4222750" y="4057650"/>
          <p14:tracePt t="44894" x="4194175" y="4043363"/>
          <p14:tracePt t="44911" x="4179888" y="4037013"/>
          <p14:tracePt t="44927" x="4151313" y="4037013"/>
          <p14:tracePt t="44927" x="4143375" y="4037013"/>
          <p14:tracePt t="44944" x="4108450" y="4029075"/>
          <p14:tracePt t="44961" x="4065588" y="4022725"/>
          <p14:tracePt t="44977" x="4014788" y="4022725"/>
          <p14:tracePt t="44994" x="3994150" y="4022725"/>
          <p14:tracePt t="45010" x="3986213" y="4022725"/>
          <p14:tracePt t="45281" x="3979863" y="4022725"/>
          <p14:tracePt t="45891" x="0" y="0"/>
        </p14:tracePtLst>
        <p14:tracePtLst>
          <p14:tracePt t="51920" x="2579688" y="3865563"/>
          <p14:tracePt t="53040" x="2579688" y="3871913"/>
          <p14:tracePt t="53056" x="2586038" y="3871913"/>
          <p14:tracePt t="57551" x="2593975" y="3886200"/>
          <p14:tracePt t="57559" x="2593975" y="3908425"/>
          <p14:tracePt t="57559" x="2600325" y="3914775"/>
          <p14:tracePt t="57575" x="2608263" y="3922713"/>
          <p14:tracePt t="57591" x="2608263" y="3929063"/>
          <p14:tracePt t="57639" x="2614613" y="3929063"/>
          <p14:tracePt t="58047" x="2622550" y="3929063"/>
          <p14:tracePt t="58247" x="2622550" y="3943350"/>
          <p14:tracePt t="58280" x="2628900" y="3951288"/>
          <p14:tracePt t="58567" x="2628900" y="3957638"/>
          <p14:tracePt t="58583" x="2636838" y="3957638"/>
          <p14:tracePt t="58591" x="2636838" y="3971925"/>
          <p14:tracePt t="58608" x="2657475" y="3986213"/>
          <p14:tracePt t="58608" x="2657475" y="4000500"/>
          <p14:tracePt t="58622" x="2686050" y="4029075"/>
          <p14:tracePt t="58638" x="2728913" y="4071938"/>
          <p14:tracePt t="58655" x="2794000" y="4143375"/>
          <p14:tracePt t="58672" x="2865438" y="4208463"/>
          <p14:tracePt t="58688" x="2943225" y="4257675"/>
          <p14:tracePt t="58705" x="3000375" y="4286250"/>
          <p14:tracePt t="58722" x="3051175" y="4308475"/>
          <p14:tracePt t="58738" x="3086100" y="4314825"/>
          <p14:tracePt t="58755" x="3114675" y="4322763"/>
          <p14:tracePt t="58772" x="3143250" y="4322763"/>
          <p14:tracePt t="58789" x="3171825" y="4329113"/>
          <p14:tracePt t="58805" x="3208338" y="4337050"/>
          <p14:tracePt t="58822" x="3228975" y="4337050"/>
          <p14:tracePt t="58838" x="3236913" y="4337050"/>
          <p14:tracePt t="58838" x="3251200" y="4337050"/>
          <p14:tracePt t="58887" x="3257550" y="4337050"/>
          <p14:tracePt t="58920" x="3257550" y="4329113"/>
          <p14:tracePt t="58935" x="3257550" y="4322763"/>
          <p14:tracePt t="58943" x="3257550" y="4314825"/>
          <p14:tracePt t="58955" x="3257550" y="4308475"/>
          <p14:tracePt t="58956" x="3251200" y="4294188"/>
          <p14:tracePt t="58971" x="3228975" y="4271963"/>
          <p14:tracePt t="58989" x="3179763" y="4251325"/>
          <p14:tracePt t="59005" x="3143250" y="4251325"/>
          <p14:tracePt t="59022" x="3100388" y="4243388"/>
          <p14:tracePt t="59038" x="3065463" y="4243388"/>
          <p14:tracePt t="59038" x="3051175" y="4243388"/>
          <p14:tracePt t="59055" x="3028950" y="4243388"/>
          <p14:tracePt t="59072" x="3008313" y="4251325"/>
          <p14:tracePt t="59088" x="2994025" y="4257675"/>
          <p14:tracePt t="59105" x="2986088" y="4265613"/>
          <p14:tracePt t="59122" x="2979738" y="4279900"/>
          <p14:tracePt t="59139" x="2979738" y="4294188"/>
          <p14:tracePt t="59156" x="2979738" y="4300538"/>
          <p14:tracePt t="59193" x="2979738" y="4314825"/>
          <p14:tracePt t="59209" x="2986088" y="4322763"/>
          <p14:tracePt t="59210" x="2994025" y="4322763"/>
          <p14:tracePt t="59223" x="3043238" y="4337050"/>
          <p14:tracePt t="59240" x="3079750" y="4343400"/>
          <p14:tracePt t="59256" x="3114675" y="4343400"/>
          <p14:tracePt t="59328" x="3122613" y="4343400"/>
          <p14:tracePt t="59352" x="3122613" y="4337050"/>
          <p14:tracePt t="59368" x="3122613" y="4329113"/>
          <p14:tracePt t="59376" x="3122613" y="4322763"/>
          <p14:tracePt t="59384" x="3114675" y="4314825"/>
          <p14:tracePt t="59389" x="3100388" y="4300538"/>
          <p14:tracePt t="59405" x="3079750" y="4286250"/>
          <p14:tracePt t="59422" x="3065463" y="4286250"/>
          <p14:tracePt t="59439" x="3051175" y="4286250"/>
          <p14:tracePt t="59456" x="3028950" y="4286250"/>
          <p14:tracePt t="59472" x="3022600" y="4294188"/>
          <p14:tracePt t="59490" x="3014663" y="4308475"/>
          <p14:tracePt t="59506" x="3008313" y="4322763"/>
          <p14:tracePt t="59523" x="3008313" y="4329113"/>
          <p14:tracePt t="59600" x="3022600" y="4329113"/>
          <p14:tracePt t="59608" x="3028950" y="4329113"/>
          <p14:tracePt t="59609" x="3036888" y="4329113"/>
          <p14:tracePt t="59622" x="3051175" y="4329113"/>
          <p14:tracePt t="59639" x="3057525" y="4329113"/>
          <p14:tracePt t="59680" x="3065463" y="4314825"/>
          <p14:tracePt t="59704" x="3065463" y="4308475"/>
          <p14:tracePt t="59705" x="3065463" y="4300538"/>
          <p14:tracePt t="59722" x="3065463" y="4294188"/>
          <p14:tracePt t="59722" x="3065463" y="4286250"/>
          <p14:tracePt t="59739" x="3065463" y="4279900"/>
          <p14:tracePt t="59740" x="3051175" y="4265613"/>
          <p14:tracePt t="59756" x="3028950" y="4251325"/>
          <p14:tracePt t="59772" x="3008313" y="4243388"/>
          <p14:tracePt t="59789" x="2994025" y="4243388"/>
          <p14:tracePt t="59806" x="2979738" y="4243388"/>
          <p14:tracePt t="59823" x="2957513" y="4257675"/>
          <p14:tracePt t="59839" x="2943225" y="4271963"/>
          <p14:tracePt t="59856" x="2928938" y="4300538"/>
          <p14:tracePt t="59872" x="2922588" y="4322763"/>
          <p14:tracePt t="59936" x="2922588" y="4329113"/>
          <p14:tracePt t="59944" x="2936875" y="4329113"/>
          <p14:tracePt t="59955" x="2957513" y="4329113"/>
          <p14:tracePt t="59956" x="2994025" y="4329113"/>
          <p14:tracePt t="59972" x="3036888" y="4322763"/>
          <p14:tracePt t="59989" x="3057525" y="4314825"/>
          <p14:tracePt t="60006" x="3065463" y="4308475"/>
          <p14:tracePt t="60472" x="3086100" y="4300538"/>
          <p14:tracePt t="60482" x="3143250" y="4300538"/>
          <p14:tracePt t="60489" x="3208338" y="4294188"/>
          <p14:tracePt t="60490" x="3343275" y="4279900"/>
          <p14:tracePt t="60505" x="3436938" y="4257675"/>
          <p14:tracePt t="60522" x="3494088" y="4237038"/>
          <p14:tracePt t="60538" x="3522663" y="4222750"/>
          <p14:tracePt t="60555" x="3551238" y="4200525"/>
          <p14:tracePt t="60572" x="3571875" y="4186238"/>
          <p14:tracePt t="60589" x="3579813" y="4165600"/>
          <p14:tracePt t="60606" x="3586163" y="4143375"/>
          <p14:tracePt t="60622" x="3594100" y="4129088"/>
          <p14:tracePt t="60639" x="3594100" y="4108450"/>
          <p14:tracePt t="60655" x="3600450" y="4071938"/>
          <p14:tracePt t="60673" x="3608388" y="4051300"/>
          <p14:tracePt t="60689" x="3614738" y="4014788"/>
          <p14:tracePt t="60706" x="3614738" y="3994150"/>
          <p14:tracePt t="60722" x="3614738" y="3965575"/>
          <p14:tracePt t="60739" x="3608388" y="3951288"/>
          <p14:tracePt t="60755" x="3608388" y="3937000"/>
          <p14:tracePt t="60772" x="3600450" y="3922713"/>
          <p14:tracePt t="60789" x="3594100" y="3908425"/>
          <p14:tracePt t="60805" x="3594100" y="3900488"/>
          <p14:tracePt t="60822" x="3579813" y="3900488"/>
          <p14:tracePt t="60839" x="3579813" y="3894138"/>
          <p14:tracePt t="60856" x="3571875" y="3894138"/>
          <p14:tracePt t="60872" x="3557588" y="3894138"/>
          <p14:tracePt t="60889" x="3557588" y="3900488"/>
          <p14:tracePt t="60905" x="3536950" y="3929063"/>
          <p14:tracePt t="60922" x="3529013" y="3943350"/>
          <p14:tracePt t="60939" x="3522663" y="3979863"/>
          <p14:tracePt t="60956" x="3514725" y="4000500"/>
          <p14:tracePt t="60972" x="3508375" y="4022725"/>
          <p14:tracePt t="60989" x="3508375" y="4051300"/>
          <p14:tracePt t="61005" x="3508375" y="4057650"/>
          <p14:tracePt t="61022" x="3508375" y="4079875"/>
          <p14:tracePt t="61038" x="3529013" y="4086225"/>
          <p14:tracePt t="61055" x="3571875" y="4100513"/>
          <p14:tracePt t="61072" x="3651250" y="4100513"/>
          <p14:tracePt t="61089" x="3708400" y="4100513"/>
          <p14:tracePt t="61105" x="3743325" y="4094163"/>
          <p14:tracePt t="61122" x="3771900" y="4079875"/>
          <p14:tracePt t="61139" x="3794125" y="4065588"/>
          <p14:tracePt t="61155" x="3800475" y="4043363"/>
          <p14:tracePt t="61172" x="3808413" y="4029075"/>
          <p14:tracePt t="61188" x="3808413" y="4014788"/>
          <p14:tracePt t="61205" x="3808413" y="4008438"/>
          <p14:tracePt t="61222" x="3808413" y="4000500"/>
          <p14:tracePt t="61239" x="3786188" y="3979863"/>
          <p14:tracePt t="61255" x="3714750" y="3971925"/>
          <p14:tracePt t="61255" x="3671888" y="3971925"/>
          <p14:tracePt t="61272" x="3594100" y="3971925"/>
          <p14:tracePt t="61289" x="3522663" y="3979863"/>
          <p14:tracePt t="61305" x="3465513" y="3994150"/>
          <p14:tracePt t="61322" x="3443288" y="4008438"/>
          <p14:tracePt t="61338" x="3429000" y="4022725"/>
          <p14:tracePt t="61355" x="3408363" y="4043363"/>
          <p14:tracePt t="61372" x="3400425" y="4071938"/>
          <p14:tracePt t="61389" x="3394075" y="4094163"/>
          <p14:tracePt t="61405" x="3386138" y="4108450"/>
          <p14:tracePt t="61422" x="3386138" y="4122738"/>
          <p14:tracePt t="61438" x="3386138" y="4129088"/>
          <p14:tracePt t="61473" x="3394075" y="4137025"/>
          <p14:tracePt t="61474" x="3422650" y="4137025"/>
          <p14:tracePt t="61489" x="3479800" y="4137025"/>
          <p14:tracePt t="61505" x="3522663" y="4137025"/>
          <p14:tracePt t="61523" x="3543300" y="4137025"/>
          <p14:tracePt t="61538" x="3565525" y="4122738"/>
          <p14:tracePt t="61555" x="3586163" y="4094163"/>
          <p14:tracePt t="61572" x="3600450" y="4071938"/>
          <p14:tracePt t="61588" x="3608388" y="4057650"/>
          <p14:tracePt t="61605" x="3614738" y="4037013"/>
          <p14:tracePt t="61622" x="3614738" y="4029075"/>
          <p14:tracePt t="61638" x="3622675" y="4022725"/>
          <p14:tracePt t="61655" x="3622675" y="4014788"/>
          <p14:tracePt t="61672" x="3622675" y="4000500"/>
          <p14:tracePt t="61688" x="3608388" y="3994150"/>
          <p14:tracePt t="61705" x="3594100" y="3994150"/>
          <p14:tracePt t="61721" x="3565525" y="3986213"/>
          <p14:tracePt t="61739" x="3551238" y="3986213"/>
          <p14:tracePt t="61755" x="3529013" y="3986213"/>
          <p14:tracePt t="61772" x="3522663" y="3986213"/>
          <p14:tracePt t="61788" x="3508375" y="3994150"/>
          <p14:tracePt t="61805" x="3494088" y="4008438"/>
          <p14:tracePt t="61821" x="3479800" y="4022725"/>
          <p14:tracePt t="61839" x="3471863" y="4043363"/>
          <p14:tracePt t="61855" x="3457575" y="4071938"/>
          <p14:tracePt t="61872" x="3451225" y="4108450"/>
          <p14:tracePt t="61889" x="3451225" y="4114800"/>
          <p14:tracePt t="61905" x="3451225" y="4129088"/>
          <p14:tracePt t="61922" x="3451225" y="4137025"/>
          <p14:tracePt t="61938" x="3486150" y="4137025"/>
          <p14:tracePt t="61955" x="3522663" y="4137025"/>
          <p14:tracePt t="61971" x="3551238" y="4137025"/>
          <p14:tracePt t="61988" x="3579813" y="4122738"/>
          <p14:tracePt t="62005" x="3614738" y="4100513"/>
          <p14:tracePt t="62022" x="3636963" y="4079875"/>
          <p14:tracePt t="62038" x="3657600" y="4051300"/>
          <p14:tracePt t="62055" x="3665538" y="4022725"/>
          <p14:tracePt t="62071" x="3671888" y="3994150"/>
          <p14:tracePt t="62089" x="3679825" y="3979863"/>
          <p14:tracePt t="62105" x="3679825" y="3971925"/>
          <p14:tracePt t="62122" x="3679825" y="3965575"/>
          <p14:tracePt t="62176" x="3671888" y="3965575"/>
          <p14:tracePt t="62192" x="3657600" y="3965575"/>
          <p14:tracePt t="62224" x="3651250" y="3971925"/>
          <p14:tracePt t="62256" x="3643313" y="3979863"/>
          <p14:tracePt t="62256" x="3636963" y="3979863"/>
          <p14:tracePt t="62288" x="3636963" y="3986213"/>
          <p14:tracePt t="63592" x="3636963" y="4000500"/>
          <p14:tracePt t="63600" x="3636963" y="4014788"/>
          <p14:tracePt t="63608" x="3629025" y="4029075"/>
          <p14:tracePt t="63620" x="3614738" y="4051300"/>
          <p14:tracePt t="64136" x="3629025" y="4051300"/>
          <p14:tracePt t="64312" x="3614738" y="4051300"/>
          <p14:tracePt t="64320" x="3608388" y="4051300"/>
          <p14:tracePt t="64328" x="3600450" y="4051300"/>
          <p14:tracePt t="64337" x="3586163" y="4051300"/>
          <p14:tracePt t="64338" x="3571875" y="4051300"/>
          <p14:tracePt t="64354" x="3543300" y="4051300"/>
          <p14:tracePt t="64370" x="3522663" y="4051300"/>
          <p14:tracePt t="64387" x="3457575" y="4051300"/>
          <p14:tracePt t="64404" x="3351213" y="4057650"/>
          <p14:tracePt t="64420" x="3200400" y="4071938"/>
          <p14:tracePt t="64437" x="3036888" y="4086225"/>
          <p14:tracePt t="64454" x="2886075" y="4108450"/>
          <p14:tracePt t="64471" x="2771775" y="4114800"/>
          <p14:tracePt t="64487" x="2643188" y="4129088"/>
          <p14:tracePt t="64504" x="2593975" y="4137025"/>
          <p14:tracePt t="64521" x="2557463" y="4151313"/>
          <p14:tracePt t="64537" x="2522538" y="4165600"/>
          <p14:tracePt t="64554" x="2500313" y="4179888"/>
          <p14:tracePt t="64571" x="2486025" y="4194175"/>
          <p14:tracePt t="64588" x="2479675" y="4200525"/>
          <p14:tracePt t="64604" x="2471738" y="4208463"/>
          <p14:tracePt t="64621" x="2471738" y="4214813"/>
          <p14:tracePt t="64705" x="2471738" y="4222750"/>
          <p14:tracePt t="70200" x="2471738" y="4237038"/>
          <p14:tracePt t="70211" x="2457450" y="4243388"/>
          <p14:tracePt t="70512" x="2471738" y="4243388"/>
          <p14:tracePt t="70520" x="2479675" y="4237038"/>
          <p14:tracePt t="70528" x="2493963" y="4222750"/>
          <p14:tracePt t="70535" x="2522538" y="4194175"/>
          <p14:tracePt t="70551" x="2600325" y="4143375"/>
          <p14:tracePt t="70569" x="2651125" y="4100513"/>
          <p14:tracePt t="70585" x="2686050" y="4071938"/>
          <p14:tracePt t="70602" x="2714625" y="4037013"/>
          <p14:tracePt t="70618" x="2736850" y="4014788"/>
          <p14:tracePt t="70635" x="2757488" y="3986213"/>
          <p14:tracePt t="70652" x="2771775" y="3957638"/>
          <p14:tracePt t="70668" x="2786063" y="3937000"/>
          <p14:tracePt t="70685" x="2800350" y="3914775"/>
          <p14:tracePt t="70702" x="2814638" y="3900488"/>
          <p14:tracePt t="70718" x="2814638" y="3879850"/>
          <p14:tracePt t="70735" x="2828925" y="3857625"/>
          <p14:tracePt t="70752" x="2836863" y="3843338"/>
          <p14:tracePt t="70768" x="2836863" y="3836988"/>
          <p14:tracePt t="70785" x="2843213" y="3822700"/>
          <p14:tracePt t="70801" x="2851150" y="3814763"/>
          <p14:tracePt t="70818" x="2851150" y="3808413"/>
          <p14:tracePt t="70834" x="2857500" y="3800475"/>
          <p14:tracePt t="70851" x="2865438" y="3794125"/>
          <p14:tracePt t="70868" x="2865438" y="3786188"/>
          <p14:tracePt t="70885" x="2871788" y="3779838"/>
          <p14:tracePt t="70901" x="2886075" y="3765550"/>
          <p14:tracePt t="70918" x="2894013" y="3757613"/>
          <p14:tracePt t="70935" x="2900363" y="3743325"/>
          <p14:tracePt t="70935" x="2908300" y="3729038"/>
          <p14:tracePt t="70952" x="2922588" y="3714750"/>
          <p14:tracePt t="70969" x="2928938" y="3700463"/>
          <p14:tracePt t="70985" x="2936875" y="3694113"/>
          <p14:tracePt t="71329" x="2943225" y="3686175"/>
          <p14:tracePt t="71393" x="2951163" y="3686175"/>
          <p14:tracePt t="71425" x="2957513" y="3686175"/>
          <p14:tracePt t="74385" x="2971800" y="3686175"/>
          <p14:tracePt t="74393" x="3000375" y="3665538"/>
          <p14:tracePt t="74401" x="3028950" y="3651250"/>
          <p14:tracePt t="74417" x="3043238" y="3629025"/>
          <p14:tracePt t="74418" x="3108325" y="3586163"/>
          <p14:tracePt t="74434" x="3186113" y="3529013"/>
          <p14:tracePt t="74451" x="3300413" y="3451225"/>
          <p14:tracePt t="74468" x="3429000" y="3371850"/>
          <p14:tracePt t="74485" x="3565525" y="3286125"/>
          <p14:tracePt t="74501" x="3694113" y="3194050"/>
          <p14:tracePt t="74518" x="3794125" y="3128963"/>
          <p14:tracePt t="74534" x="3865563" y="3079750"/>
          <p14:tracePt t="74551" x="3914775" y="3051175"/>
          <p14:tracePt t="74568" x="3971925" y="3014663"/>
          <p14:tracePt t="74585" x="4014788" y="2994025"/>
          <p14:tracePt t="74601" x="4057650" y="2965450"/>
          <p14:tracePt t="74618" x="4122738" y="2951163"/>
          <p14:tracePt t="74635" x="4200525" y="2908300"/>
          <p14:tracePt t="74651" x="4271963" y="2865438"/>
          <p14:tracePt t="74668" x="4351338" y="2808288"/>
          <p14:tracePt t="74684" x="4400550" y="2757488"/>
          <p14:tracePt t="74701" x="4451350" y="2700338"/>
          <p14:tracePt t="74717" x="4479925" y="2657475"/>
          <p14:tracePt t="74735" x="4500563" y="2628900"/>
          <p14:tracePt t="74751" x="4514850" y="2608263"/>
          <p14:tracePt t="74768" x="4537075" y="2579688"/>
          <p14:tracePt t="74785" x="4543425" y="2571750"/>
          <p14:tracePt t="74801" x="4551363" y="2571750"/>
          <p14:tracePt t="74818" x="4551363" y="2565400"/>
          <p14:tracePt t="74910" x="4522788" y="2600325"/>
          <p14:tracePt t="74921" x="4471988" y="2643188"/>
          <p14:tracePt t="74929" x="4343400" y="2722563"/>
          <p14:tracePt t="74937" x="4186238" y="2779713"/>
          <p14:tracePt t="74951" x="4171950" y="2779713"/>
          <p14:tracePt t="74985" x="4165600" y="2779713"/>
          <p14:tracePt t="75001" x="4222750" y="2779713"/>
          <p14:tracePt t="75185" x="4214813" y="2779713"/>
          <p14:tracePt t="75201" x="4208463" y="2786063"/>
          <p14:tracePt t="75209" x="4208463" y="2794000"/>
          <p14:tracePt t="75232" x="4208463" y="2800350"/>
          <p14:tracePt t="75249" x="4208463" y="2814638"/>
          <p14:tracePt t="75265" x="4208463" y="2822575"/>
          <p14:tracePt t="75273" x="4200525" y="2828925"/>
          <p14:tracePt t="75281" x="4200525" y="2836863"/>
          <p14:tracePt t="75288" x="4200525" y="2857500"/>
          <p14:tracePt t="75300" x="4186238" y="2894013"/>
          <p14:tracePt t="75317" x="4157663" y="2971800"/>
          <p14:tracePt t="75334" x="4100513" y="3094038"/>
          <p14:tracePt t="75351" x="4029075" y="3243263"/>
          <p14:tracePt t="75367" x="3943350" y="3429000"/>
          <p14:tracePt t="75367" x="3900488" y="3522663"/>
          <p14:tracePt t="75385" x="3822700" y="3722688"/>
          <p14:tracePt t="75401" x="3757613" y="3922713"/>
          <p14:tracePt t="75418" x="3722688" y="4100513"/>
          <p14:tracePt t="75434" x="3700463" y="4257675"/>
          <p14:tracePt t="75451" x="3694113" y="4394200"/>
          <p14:tracePt t="75467" x="3700463" y="4500563"/>
          <p14:tracePt t="75484" x="3722688" y="4594225"/>
          <p14:tracePt t="75501" x="3743325" y="4657725"/>
          <p14:tracePt t="75518" x="3771900" y="4714875"/>
          <p14:tracePt t="75534" x="3794125" y="4772025"/>
          <p14:tracePt t="75551" x="3822700" y="4822825"/>
          <p14:tracePt t="75567" x="3857625" y="4879975"/>
          <p14:tracePt t="75567" x="3886200" y="4908550"/>
          <p14:tracePt t="75584" x="3951288" y="4986338"/>
          <p14:tracePt t="75601" x="4022725" y="5072063"/>
          <p14:tracePt t="75617" x="4108450" y="5151438"/>
          <p14:tracePt t="75634" x="4179888" y="5214938"/>
          <p14:tracePt t="75651" x="4222750" y="5265738"/>
          <p14:tracePt t="75668" x="4251325" y="5294313"/>
          <p14:tracePt t="75684" x="4271963" y="5322888"/>
          <p14:tracePt t="75701" x="4308475" y="5351463"/>
          <p14:tracePt t="75717" x="4337050" y="5380038"/>
          <p14:tracePt t="75734" x="4379913" y="5400675"/>
          <p14:tracePt t="75751" x="4400550" y="5422900"/>
          <p14:tracePt t="75768" x="4437063" y="5451475"/>
          <p14:tracePt t="75784" x="4479925" y="5472113"/>
          <p14:tracePt t="75801" x="4508500" y="5494338"/>
          <p14:tracePt t="75817" x="4537075" y="5508625"/>
          <p14:tracePt t="75834" x="4551363" y="5514975"/>
          <p14:tracePt t="75850" x="4579938" y="5522913"/>
          <p14:tracePt t="75867" x="4586288" y="5529263"/>
          <p14:tracePt t="75936" x="4594225" y="5529263"/>
          <p14:tracePt t="76184" x="4594225" y="5522913"/>
          <p14:tracePt t="76192" x="4594225" y="5508625"/>
          <p14:tracePt t="76201" x="4594225" y="5500688"/>
          <p14:tracePt t="76202" x="4594225" y="5486400"/>
          <p14:tracePt t="76217" x="4594225" y="5451475"/>
          <p14:tracePt t="76234" x="4594225" y="5429250"/>
          <p14:tracePt t="76250" x="4594225" y="5408613"/>
          <p14:tracePt t="76268" x="4594225" y="5386388"/>
          <p14:tracePt t="76723" x="4594225" y="5380038"/>
          <p14:tracePt t="76761" x="4594225" y="5357813"/>
          <p14:tracePt t="76769" x="4594225" y="5322888"/>
          <p14:tracePt t="76777" x="4586288" y="5280025"/>
          <p14:tracePt t="76785" x="4572000" y="5194300"/>
          <p14:tracePt t="76801" x="4557713" y="5143500"/>
          <p14:tracePt t="76802" x="4537075" y="5051425"/>
          <p14:tracePt t="76818" x="4508500" y="4957763"/>
          <p14:tracePt t="76834" x="4494213" y="4886325"/>
          <p14:tracePt t="76851" x="4471988" y="4800600"/>
          <p14:tracePt t="76868" x="4451350" y="4722813"/>
          <p14:tracePt t="76884" x="4429125" y="4637088"/>
          <p14:tracePt t="76901" x="4400550" y="4537075"/>
          <p14:tracePt t="76918" x="4365625" y="4422775"/>
          <p14:tracePt t="76934" x="4322763" y="4300538"/>
          <p14:tracePt t="76951" x="4257675" y="4165600"/>
          <p14:tracePt t="76968" x="4200525" y="4022725"/>
          <p14:tracePt t="76985" x="4129088" y="3886200"/>
          <p14:tracePt t="77001" x="4014788" y="3694113"/>
          <p14:tracePt t="77018" x="3914775" y="3565525"/>
          <p14:tracePt t="77034" x="3800475" y="3465513"/>
          <p14:tracePt t="77051" x="3665538" y="3386138"/>
          <p14:tracePt t="77068" x="3536950" y="3322638"/>
          <p14:tracePt t="77084" x="3379788" y="3286125"/>
          <p14:tracePt t="77101" x="3228975" y="3265488"/>
          <p14:tracePt t="77118" x="3128963" y="3257550"/>
          <p14:tracePt t="77134" x="3057525" y="3257550"/>
          <p14:tracePt t="77151" x="2971800" y="3279775"/>
          <p14:tracePt t="77168" x="2900363" y="3308350"/>
          <p14:tracePt t="77184" x="2828925" y="3336925"/>
          <p14:tracePt t="77184" x="2794000" y="3357563"/>
          <p14:tracePt t="77201" x="2728913" y="3414713"/>
          <p14:tracePt t="77218" x="2679700" y="3479800"/>
          <p14:tracePt t="77235" x="2628900" y="3543300"/>
          <p14:tracePt t="77251" x="2608263" y="3594100"/>
          <p14:tracePt t="77268" x="2593975" y="3636963"/>
          <p14:tracePt t="77284" x="2593975" y="3694113"/>
          <p14:tracePt t="77301" x="2586038" y="3736975"/>
          <p14:tracePt t="77318" x="2586038" y="3779838"/>
          <p14:tracePt t="77335" x="2586038" y="3836988"/>
          <p14:tracePt t="77351" x="2608263" y="3894138"/>
          <p14:tracePt t="77368" x="2643188" y="3929063"/>
          <p14:tracePt t="77384" x="2686050" y="3971925"/>
          <p14:tracePt t="77384" x="2722563" y="3994150"/>
          <p14:tracePt t="77401" x="2808288" y="4022725"/>
          <p14:tracePt t="77418" x="2914650" y="4043363"/>
          <p14:tracePt t="77434" x="3014663" y="4043363"/>
          <p14:tracePt t="77451" x="3086100" y="4037013"/>
          <p14:tracePt t="77468" x="3157538" y="4000500"/>
          <p14:tracePt t="77485" x="3222625" y="3957638"/>
          <p14:tracePt t="77501" x="3294063" y="3900488"/>
          <p14:tracePt t="77518" x="3343275" y="3843338"/>
          <p14:tracePt t="77534" x="3371850" y="3794125"/>
          <p14:tracePt t="77551" x="3394075" y="3751263"/>
          <p14:tracePt t="77567" x="3408363" y="3714750"/>
          <p14:tracePt t="77584" x="3408363" y="3686175"/>
          <p14:tracePt t="77601" x="3408363" y="3657600"/>
          <p14:tracePt t="77618" x="3408363" y="3636963"/>
          <p14:tracePt t="77634" x="3394075" y="3614738"/>
          <p14:tracePt t="77651" x="3379788" y="3600450"/>
          <p14:tracePt t="77667" x="3336925" y="3586163"/>
          <p14:tracePt t="77684" x="3294063" y="3571875"/>
          <p14:tracePt t="77701" x="3257550" y="3571875"/>
          <p14:tracePt t="77717" x="3222625" y="3571875"/>
          <p14:tracePt t="77734" x="3179763" y="3586163"/>
          <p14:tracePt t="77751" x="3114675" y="3600450"/>
          <p14:tracePt t="77767" x="3036888" y="3636963"/>
          <p14:tracePt t="77784" x="2957513" y="3686175"/>
          <p14:tracePt t="77784" x="2922588" y="3708400"/>
          <p14:tracePt t="77801" x="2871788" y="3757613"/>
          <p14:tracePt t="77818" x="2836863" y="3808413"/>
          <p14:tracePt t="77834" x="2808288" y="3865563"/>
          <p14:tracePt t="77851" x="2786063" y="3914775"/>
          <p14:tracePt t="77867" x="2779713" y="3957638"/>
          <p14:tracePt t="77884" x="2779713" y="4000500"/>
          <p14:tracePt t="77901" x="2779713" y="4029075"/>
          <p14:tracePt t="77917" x="2779713" y="4057650"/>
          <p14:tracePt t="77934" x="2794000" y="4079875"/>
          <p14:tracePt t="77951" x="2808288" y="4094163"/>
          <p14:tracePt t="77967" x="2828925" y="4100513"/>
          <p14:tracePt t="77984" x="2851150" y="4108450"/>
          <p14:tracePt t="78001" x="2886075" y="4108450"/>
          <p14:tracePt t="78050" x="2894013" y="4108450"/>
          <p14:tracePt t="79505" x="2894013" y="4114800"/>
          <p14:tracePt t="79505"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0"/>
          <p:cNvSpPr>
            <a:spLocks noChangeArrowheads="1"/>
          </p:cNvSpPr>
          <p:nvPr/>
        </p:nvSpPr>
        <p:spPr bwMode="auto">
          <a:xfrm>
            <a:off x="1981200" y="1600200"/>
            <a:ext cx="8305800" cy="4953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19459" name="AutoShape 13"/>
          <p:cNvSpPr>
            <a:spLocks noChangeArrowheads="1"/>
          </p:cNvSpPr>
          <p:nvPr/>
        </p:nvSpPr>
        <p:spPr bwMode="auto">
          <a:xfrm>
            <a:off x="5562600" y="2528889"/>
            <a:ext cx="838200" cy="3222625"/>
          </a:xfrm>
          <a:prstGeom prst="upArrow">
            <a:avLst>
              <a:gd name="adj1" fmla="val 50000"/>
              <a:gd name="adj2" fmla="val 96117"/>
            </a:avLst>
          </a:prstGeom>
          <a:gradFill rotWithShape="0">
            <a:gsLst>
              <a:gs pos="0">
                <a:srgbClr val="00FF00"/>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19460" name="Text Box 6"/>
          <p:cNvSpPr txBox="1">
            <a:spLocks noChangeArrowheads="1"/>
          </p:cNvSpPr>
          <p:nvPr/>
        </p:nvSpPr>
        <p:spPr bwMode="auto">
          <a:xfrm>
            <a:off x="3429000" y="5751514"/>
            <a:ext cx="1905000" cy="396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základní stav</a:t>
            </a:r>
            <a:endParaRPr lang="cs-CZ" altLang="en-US" sz="2000" dirty="0">
              <a:latin typeface="Calibri" panose="020F0502020204030204" pitchFamily="34" charset="0"/>
              <a:cs typeface="Calibri" panose="020F0502020204030204" pitchFamily="34" charset="0"/>
            </a:endParaRPr>
          </a:p>
        </p:txBody>
      </p:sp>
      <p:sp>
        <p:nvSpPr>
          <p:cNvPr id="19461" name="AutoShape 10"/>
          <p:cNvSpPr>
            <a:spLocks noChangeArrowheads="1"/>
          </p:cNvSpPr>
          <p:nvPr/>
        </p:nvSpPr>
        <p:spPr bwMode="auto">
          <a:xfrm>
            <a:off x="5486400" y="5613401"/>
            <a:ext cx="1752600" cy="549275"/>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19462" name="Text Box 7"/>
          <p:cNvSpPr txBox="1">
            <a:spLocks noChangeArrowheads="1"/>
          </p:cNvSpPr>
          <p:nvPr/>
        </p:nvSpPr>
        <p:spPr bwMode="auto">
          <a:xfrm>
            <a:off x="5638800" y="5613400"/>
            <a:ext cx="1447800" cy="641350"/>
          </a:xfrm>
          <a:prstGeom prst="rect">
            <a:avLst/>
          </a:prstGeom>
          <a:noFill/>
          <a:ln>
            <a:noFill/>
          </a:ln>
          <a:effectLst/>
          <a:extLst>
            <a:ext uri="{909E8E84-426E-40DD-AFC4-6F175D3DCCD1}">
              <a14:hiddenFill xmlns:a14="http://schemas.microsoft.com/office/drawing/2010/main">
                <a:solidFill>
                  <a:srgbClr val="00FF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1800" dirty="0">
                <a:latin typeface="Calibri" panose="020F0502020204030204" pitchFamily="34" charset="0"/>
                <a:cs typeface="Calibri" panose="020F0502020204030204" pitchFamily="34" charset="0"/>
              </a:rPr>
              <a:t>molekula chlorofylu</a:t>
            </a:r>
          </a:p>
        </p:txBody>
      </p:sp>
      <p:sp>
        <p:nvSpPr>
          <p:cNvPr id="19463" name="AutoShape 12"/>
          <p:cNvSpPr>
            <a:spLocks noChangeArrowheads="1"/>
          </p:cNvSpPr>
          <p:nvPr/>
        </p:nvSpPr>
        <p:spPr bwMode="auto">
          <a:xfrm rot="2700000">
            <a:off x="3738563" y="4360863"/>
            <a:ext cx="2124075"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464" name="Text Box 15"/>
          <p:cNvSpPr txBox="1">
            <a:spLocks noChangeArrowheads="1"/>
          </p:cNvSpPr>
          <p:nvPr/>
        </p:nvSpPr>
        <p:spPr bwMode="auto">
          <a:xfrm rot="-5400000">
            <a:off x="5241132" y="4050507"/>
            <a:ext cx="14906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ENERGIE</a:t>
            </a:r>
            <a:endParaRPr lang="cs-CZ" altLang="en-US" sz="2000" dirty="0">
              <a:latin typeface="Calibri" panose="020F0502020204030204" pitchFamily="34" charset="0"/>
              <a:cs typeface="Calibri" panose="020F0502020204030204" pitchFamily="34" charset="0"/>
            </a:endParaRPr>
          </a:p>
        </p:txBody>
      </p:sp>
      <p:sp>
        <p:nvSpPr>
          <p:cNvPr id="19465" name="AutoShape 16"/>
          <p:cNvSpPr>
            <a:spLocks noChangeArrowheads="1"/>
          </p:cNvSpPr>
          <p:nvPr/>
        </p:nvSpPr>
        <p:spPr bwMode="auto">
          <a:xfrm rot="10800000">
            <a:off x="6324600" y="2255839"/>
            <a:ext cx="838200" cy="3425825"/>
          </a:xfrm>
          <a:prstGeom prst="upArrow">
            <a:avLst>
              <a:gd name="adj1" fmla="val 50000"/>
              <a:gd name="adj2" fmla="val 102178"/>
            </a:avLst>
          </a:prstGeom>
          <a:gradFill rotWithShape="0">
            <a:gsLst>
              <a:gs pos="0">
                <a:srgbClr val="00FF00"/>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19466" name="AutoShape 14"/>
          <p:cNvSpPr>
            <a:spLocks noChangeArrowheads="1"/>
          </p:cNvSpPr>
          <p:nvPr/>
        </p:nvSpPr>
        <p:spPr bwMode="auto">
          <a:xfrm>
            <a:off x="5486400" y="1981200"/>
            <a:ext cx="1752600" cy="547688"/>
          </a:xfrm>
          <a:prstGeom prst="can">
            <a:avLst>
              <a:gd name="adj" fmla="val 50000"/>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19467" name="Text Box 17"/>
          <p:cNvSpPr txBox="1">
            <a:spLocks noChangeArrowheads="1"/>
          </p:cNvSpPr>
          <p:nvPr/>
        </p:nvSpPr>
        <p:spPr bwMode="auto">
          <a:xfrm>
            <a:off x="2971800" y="3762376"/>
            <a:ext cx="1219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foton</a:t>
            </a:r>
            <a:endParaRPr lang="cs-CZ" altLang="en-US" sz="2000" dirty="0">
              <a:latin typeface="Calibri" panose="020F0502020204030204" pitchFamily="34" charset="0"/>
              <a:cs typeface="Calibri" panose="020F0502020204030204" pitchFamily="34" charset="0"/>
            </a:endParaRPr>
          </a:p>
        </p:txBody>
      </p:sp>
      <p:sp>
        <p:nvSpPr>
          <p:cNvPr id="19468" name="Text Box 18"/>
          <p:cNvSpPr txBox="1">
            <a:spLocks noChangeArrowheads="1"/>
          </p:cNvSpPr>
          <p:nvPr/>
        </p:nvSpPr>
        <p:spPr bwMode="auto">
          <a:xfrm>
            <a:off x="2971800" y="2049464"/>
            <a:ext cx="25908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excitovaný stav</a:t>
            </a:r>
            <a:endParaRPr lang="cs-CZ" altLang="en-US" sz="2000" dirty="0">
              <a:latin typeface="Calibri" panose="020F0502020204030204" pitchFamily="34" charset="0"/>
              <a:cs typeface="Calibri" panose="020F0502020204030204" pitchFamily="34" charset="0"/>
            </a:endParaRPr>
          </a:p>
        </p:txBody>
      </p:sp>
      <p:grpSp>
        <p:nvGrpSpPr>
          <p:cNvPr id="19469" name="Group 25"/>
          <p:cNvGrpSpPr>
            <a:grpSpLocks/>
          </p:cNvGrpSpPr>
          <p:nvPr/>
        </p:nvGrpSpPr>
        <p:grpSpPr bwMode="auto">
          <a:xfrm>
            <a:off x="6934200" y="2667000"/>
            <a:ext cx="2895600" cy="617538"/>
            <a:chOff x="3408" y="1392"/>
            <a:chExt cx="1824" cy="432"/>
          </a:xfrm>
        </p:grpSpPr>
        <p:sp>
          <p:nvSpPr>
            <p:cNvPr id="19477" name="AutoShape 22"/>
            <p:cNvSpPr>
              <a:spLocks noChangeArrowheads="1"/>
            </p:cNvSpPr>
            <p:nvPr/>
          </p:nvSpPr>
          <p:spPr bwMode="auto">
            <a:xfrm>
              <a:off x="3408" y="1392"/>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478" name="Text Box 19"/>
            <p:cNvSpPr txBox="1">
              <a:spLocks noChangeArrowheads="1"/>
            </p:cNvSpPr>
            <p:nvPr/>
          </p:nvSpPr>
          <p:spPr bwMode="auto">
            <a:xfrm>
              <a:off x="3600" y="1487"/>
              <a:ext cx="1536"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FLUORESCENCE</a:t>
              </a:r>
              <a:endParaRPr lang="cs-CZ" altLang="en-US" sz="2000" dirty="0">
                <a:latin typeface="Calibri" panose="020F0502020204030204" pitchFamily="34" charset="0"/>
                <a:cs typeface="Calibri" panose="020F0502020204030204" pitchFamily="34" charset="0"/>
              </a:endParaRPr>
            </a:p>
          </p:txBody>
        </p:sp>
      </p:grpSp>
      <p:sp>
        <p:nvSpPr>
          <p:cNvPr id="19470" name="AutoShape 23"/>
          <p:cNvSpPr>
            <a:spLocks noChangeArrowheads="1"/>
          </p:cNvSpPr>
          <p:nvPr/>
        </p:nvSpPr>
        <p:spPr bwMode="auto">
          <a:xfrm>
            <a:off x="6934200" y="4038601"/>
            <a:ext cx="2895600" cy="7540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33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471" name="Text Box 20"/>
          <p:cNvSpPr txBox="1">
            <a:spLocks noChangeArrowheads="1"/>
          </p:cNvSpPr>
          <p:nvPr/>
        </p:nvSpPr>
        <p:spPr bwMode="auto">
          <a:xfrm>
            <a:off x="7086600" y="4191001"/>
            <a:ext cx="2895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PŘENOS ENERGIE</a:t>
            </a:r>
            <a:endParaRPr lang="cs-CZ" altLang="en-US" sz="2000" dirty="0">
              <a:latin typeface="Calibri" panose="020F0502020204030204" pitchFamily="34" charset="0"/>
              <a:cs typeface="Calibri" panose="020F0502020204030204" pitchFamily="34" charset="0"/>
            </a:endParaRPr>
          </a:p>
        </p:txBody>
      </p:sp>
      <p:grpSp>
        <p:nvGrpSpPr>
          <p:cNvPr id="19472" name="Group 27"/>
          <p:cNvGrpSpPr>
            <a:grpSpLocks/>
          </p:cNvGrpSpPr>
          <p:nvPr/>
        </p:nvGrpSpPr>
        <p:grpSpPr bwMode="auto">
          <a:xfrm>
            <a:off x="6934200" y="3352800"/>
            <a:ext cx="2895600" cy="615950"/>
            <a:chOff x="3408" y="2448"/>
            <a:chExt cx="1824" cy="432"/>
          </a:xfrm>
        </p:grpSpPr>
        <p:sp>
          <p:nvSpPr>
            <p:cNvPr id="19475" name="AutoShape 24"/>
            <p:cNvSpPr>
              <a:spLocks noChangeArrowheads="1"/>
            </p:cNvSpPr>
            <p:nvPr/>
          </p:nvSpPr>
          <p:spPr bwMode="auto">
            <a:xfrm>
              <a:off x="3408" y="2448"/>
              <a:ext cx="1824" cy="4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476" name="Text Box 21"/>
            <p:cNvSpPr txBox="1">
              <a:spLocks noChangeArrowheads="1"/>
            </p:cNvSpPr>
            <p:nvPr/>
          </p:nvSpPr>
          <p:spPr bwMode="auto">
            <a:xfrm>
              <a:off x="3648" y="2544"/>
              <a:ext cx="768"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TEPLO</a:t>
              </a:r>
              <a:endParaRPr lang="cs-CZ" altLang="en-US" sz="2000" dirty="0">
                <a:latin typeface="Calibri" panose="020F0502020204030204" pitchFamily="34" charset="0"/>
                <a:cs typeface="Calibri" panose="020F0502020204030204" pitchFamily="34" charset="0"/>
              </a:endParaRPr>
            </a:p>
          </p:txBody>
        </p:sp>
      </p:grpSp>
      <p:sp>
        <p:nvSpPr>
          <p:cNvPr id="19473" name="AutoShape 28"/>
          <p:cNvSpPr>
            <a:spLocks noChangeArrowheads="1"/>
          </p:cNvSpPr>
          <p:nvPr/>
        </p:nvSpPr>
        <p:spPr bwMode="auto">
          <a:xfrm>
            <a:off x="2133600" y="2667001"/>
            <a:ext cx="1600200" cy="1370013"/>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rgbClr val="990000"/>
              </a:solidFill>
              <a:latin typeface="Allegro BT" pitchFamily="82" charset="0"/>
            </a:endParaRPr>
          </a:p>
        </p:txBody>
      </p:sp>
      <p:sp>
        <p:nvSpPr>
          <p:cNvPr id="23"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a:t>
            </a:r>
            <a:endParaRPr lang="cs-CZ" altLang="cs-CZ" sz="3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1083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4" descr="http://plantphys.info/plant_physiology/images/chlabsor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92" y="962929"/>
            <a:ext cx="7683971" cy="576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a:t>
            </a:r>
            <a:endParaRPr lang="cs-CZ" altLang="cs-CZ" sz="3400" b="1" dirty="0">
              <a:latin typeface="Calibri" panose="020F0502020204030204" pitchFamily="34" charset="0"/>
              <a:cs typeface="Calibri" panose="020F0502020204030204" pitchFamily="34" charset="0"/>
            </a:endParaRPr>
          </a:p>
        </p:txBody>
      </p:sp>
      <p:pic>
        <p:nvPicPr>
          <p:cNvPr id="5" name="Picture 2" descr="P8060010d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3705" y="4110300"/>
            <a:ext cx="1686828" cy="26156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Object 13"/>
          <p:cNvGraphicFramePr>
            <a:graphicFrameLocks noChangeAspect="1"/>
          </p:cNvGraphicFramePr>
          <p:nvPr>
            <p:extLst>
              <p:ext uri="{D42A27DB-BD31-4B8C-83A1-F6EECF244321}">
                <p14:modId xmlns:p14="http://schemas.microsoft.com/office/powerpoint/2010/main" val="1455157345"/>
              </p:ext>
            </p:extLst>
          </p:nvPr>
        </p:nvGraphicFramePr>
        <p:xfrm>
          <a:off x="8080883" y="962929"/>
          <a:ext cx="3475038" cy="3074988"/>
        </p:xfrm>
        <a:graphic>
          <a:graphicData uri="http://schemas.openxmlformats.org/presentationml/2006/ole">
            <mc:AlternateContent xmlns:mc="http://schemas.openxmlformats.org/markup-compatibility/2006">
              <mc:Choice xmlns:v="urn:schemas-microsoft-com:vml" Requires="v">
                <p:oleObj spid="_x0000_s16406" name="Graph" r:id="rId6" imgW="3474720" imgH="3073908" progId="Origin50.Graph">
                  <p:embed/>
                </p:oleObj>
              </mc:Choice>
              <mc:Fallback>
                <p:oleObj name="Graph" r:id="rId6" imgW="3474720" imgH="3073908" progId="Origin50.Graph">
                  <p:embed/>
                  <p:pic>
                    <p:nvPicPr>
                      <p:cNvPr id="20487"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0883" y="962929"/>
                        <a:ext cx="3475038" cy="307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373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70"/>
          <p:cNvGrpSpPr>
            <a:grpSpLocks/>
          </p:cNvGrpSpPr>
          <p:nvPr/>
        </p:nvGrpSpPr>
        <p:grpSpPr bwMode="auto">
          <a:xfrm>
            <a:off x="6743700" y="4941889"/>
            <a:ext cx="2895600" cy="369887"/>
            <a:chOff x="3198" y="3838"/>
            <a:chExt cx="1824" cy="233"/>
          </a:xfrm>
        </p:grpSpPr>
        <p:sp>
          <p:nvSpPr>
            <p:cNvPr id="22596" name="AutoShape 68"/>
            <p:cNvSpPr>
              <a:spLocks noChangeArrowheads="1"/>
            </p:cNvSpPr>
            <p:nvPr/>
          </p:nvSpPr>
          <p:spPr bwMode="auto">
            <a:xfrm>
              <a:off x="3198" y="3838"/>
              <a:ext cx="1824" cy="23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377 h 21600"/>
                <a:gd name="T14" fmla="*/ 18900 w 21600"/>
                <a:gd name="T15" fmla="*/ 16223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97" name="Text Box 69"/>
            <p:cNvSpPr txBox="1">
              <a:spLocks noChangeArrowheads="1"/>
            </p:cNvSpPr>
            <p:nvPr/>
          </p:nvSpPr>
          <p:spPr bwMode="auto">
            <a:xfrm>
              <a:off x="3198" y="3884"/>
              <a:ext cx="1717" cy="173"/>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1200" b="1" dirty="0">
                  <a:latin typeface="Calibri" panose="020F0502020204030204" pitchFamily="34" charset="0"/>
                  <a:cs typeface="Calibri" panose="020F0502020204030204" pitchFamily="34" charset="0"/>
                </a:rPr>
                <a:t>FOTOSYNTÉZA</a:t>
              </a:r>
              <a:endParaRPr lang="cs-CZ" altLang="en-US" sz="1200" dirty="0">
                <a:latin typeface="Calibri" panose="020F0502020204030204" pitchFamily="34" charset="0"/>
                <a:cs typeface="Calibri" panose="020F0502020204030204" pitchFamily="34" charset="0"/>
              </a:endParaRPr>
            </a:p>
          </p:txBody>
        </p:sp>
      </p:grpSp>
      <p:grpSp>
        <p:nvGrpSpPr>
          <p:cNvPr id="123970" name="Group 66"/>
          <p:cNvGrpSpPr>
            <a:grpSpLocks/>
          </p:cNvGrpSpPr>
          <p:nvPr/>
        </p:nvGrpSpPr>
        <p:grpSpPr bwMode="auto">
          <a:xfrm>
            <a:off x="6743700" y="4294188"/>
            <a:ext cx="2895600" cy="1665288"/>
            <a:chOff x="3288" y="2750"/>
            <a:chExt cx="1824" cy="1049"/>
          </a:xfrm>
        </p:grpSpPr>
        <p:sp>
          <p:nvSpPr>
            <p:cNvPr id="22594" name="AutoShape 3"/>
            <p:cNvSpPr>
              <a:spLocks noChangeArrowheads="1"/>
            </p:cNvSpPr>
            <p:nvPr/>
          </p:nvSpPr>
          <p:spPr bwMode="auto">
            <a:xfrm>
              <a:off x="3288" y="2750"/>
              <a:ext cx="1824" cy="104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395 h 21600"/>
                <a:gd name="T14" fmla="*/ 18900 w 21600"/>
                <a:gd name="T15" fmla="*/ 1620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95" name="Text Box 4"/>
            <p:cNvSpPr txBox="1">
              <a:spLocks noChangeArrowheads="1"/>
            </p:cNvSpPr>
            <p:nvPr/>
          </p:nvSpPr>
          <p:spPr bwMode="auto">
            <a:xfrm>
              <a:off x="3470" y="3158"/>
              <a:ext cx="1536" cy="25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2000" b="1" dirty="0">
                  <a:latin typeface="Calibri" panose="020F0502020204030204" pitchFamily="34" charset="0"/>
                  <a:cs typeface="Calibri" panose="020F0502020204030204" pitchFamily="34" charset="0"/>
                </a:rPr>
                <a:t>FOTOSYNTÉZA</a:t>
              </a:r>
              <a:endParaRPr lang="cs-CZ" altLang="en-US" sz="2000" dirty="0">
                <a:latin typeface="Calibri" panose="020F0502020204030204" pitchFamily="34" charset="0"/>
                <a:cs typeface="Calibri" panose="020F0502020204030204" pitchFamily="34" charset="0"/>
              </a:endParaRPr>
            </a:p>
          </p:txBody>
        </p:sp>
      </p:grpSp>
      <p:sp>
        <p:nvSpPr>
          <p:cNvPr id="22533" name="AutoShape 5"/>
          <p:cNvSpPr>
            <a:spLocks noChangeArrowheads="1"/>
          </p:cNvSpPr>
          <p:nvPr/>
        </p:nvSpPr>
        <p:spPr bwMode="auto">
          <a:xfrm>
            <a:off x="6705600" y="3886200"/>
            <a:ext cx="2895600" cy="40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4" name="Text Box 6"/>
          <p:cNvSpPr txBox="1">
            <a:spLocks noChangeArrowheads="1"/>
          </p:cNvSpPr>
          <p:nvPr/>
        </p:nvSpPr>
        <p:spPr bwMode="auto">
          <a:xfrm>
            <a:off x="7248525" y="3933825"/>
            <a:ext cx="1219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1400" b="1" dirty="0">
                <a:latin typeface="Calibri" panose="020F0502020204030204" pitchFamily="34" charset="0"/>
                <a:cs typeface="Calibri" panose="020F0502020204030204" pitchFamily="34" charset="0"/>
              </a:rPr>
              <a:t>TEPLO</a:t>
            </a:r>
            <a:endParaRPr lang="cs-CZ" altLang="en-US" sz="1400" dirty="0">
              <a:latin typeface="Calibri" panose="020F0502020204030204" pitchFamily="34" charset="0"/>
              <a:cs typeface="Calibri" panose="020F0502020204030204" pitchFamily="34" charset="0"/>
            </a:endParaRPr>
          </a:p>
        </p:txBody>
      </p:sp>
      <p:grpSp>
        <p:nvGrpSpPr>
          <p:cNvPr id="123975" name="Group 71"/>
          <p:cNvGrpSpPr>
            <a:grpSpLocks/>
          </p:cNvGrpSpPr>
          <p:nvPr/>
        </p:nvGrpSpPr>
        <p:grpSpPr bwMode="auto">
          <a:xfrm>
            <a:off x="6705600" y="3200400"/>
            <a:ext cx="2895600" cy="444500"/>
            <a:chOff x="3264" y="2016"/>
            <a:chExt cx="1824" cy="280"/>
          </a:xfrm>
        </p:grpSpPr>
        <p:sp>
          <p:nvSpPr>
            <p:cNvPr id="22592" name="AutoShape 7"/>
            <p:cNvSpPr>
              <a:spLocks noChangeArrowheads="1"/>
            </p:cNvSpPr>
            <p:nvPr/>
          </p:nvSpPr>
          <p:spPr bwMode="auto">
            <a:xfrm>
              <a:off x="3264" y="2016"/>
              <a:ext cx="1824" cy="28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93" name="Text Box 8"/>
            <p:cNvSpPr txBox="1">
              <a:spLocks noChangeArrowheads="1"/>
            </p:cNvSpPr>
            <p:nvPr/>
          </p:nvSpPr>
          <p:spPr bwMode="auto">
            <a:xfrm>
              <a:off x="3379" y="2069"/>
              <a:ext cx="153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cs-CZ" altLang="en-US" sz="1400" b="1" dirty="0">
                  <a:latin typeface="Calibri" panose="020F0502020204030204" pitchFamily="34" charset="0"/>
                  <a:cs typeface="Calibri" panose="020F0502020204030204" pitchFamily="34" charset="0"/>
                </a:rPr>
                <a:t>FLUORESCENCE</a:t>
              </a:r>
              <a:endParaRPr lang="cs-CZ" altLang="en-US" sz="1400" dirty="0">
                <a:latin typeface="Calibri" panose="020F0502020204030204" pitchFamily="34" charset="0"/>
                <a:cs typeface="Calibri" panose="020F0502020204030204" pitchFamily="34" charset="0"/>
              </a:endParaRPr>
            </a:p>
          </p:txBody>
        </p:sp>
      </p:grpSp>
      <p:grpSp>
        <p:nvGrpSpPr>
          <p:cNvPr id="22536" name="Group 9"/>
          <p:cNvGrpSpPr>
            <a:grpSpLocks/>
          </p:cNvGrpSpPr>
          <p:nvPr/>
        </p:nvGrpSpPr>
        <p:grpSpPr bwMode="auto">
          <a:xfrm>
            <a:off x="3505200" y="2057401"/>
            <a:ext cx="3124200" cy="3990975"/>
            <a:chOff x="1248" y="1344"/>
            <a:chExt cx="1968" cy="2514"/>
          </a:xfrm>
        </p:grpSpPr>
        <p:sp>
          <p:nvSpPr>
            <p:cNvPr id="22540" name="Line 10"/>
            <p:cNvSpPr>
              <a:spLocks noChangeShapeType="1"/>
            </p:cNvSpPr>
            <p:nvPr/>
          </p:nvSpPr>
          <p:spPr bwMode="auto">
            <a:xfrm flipV="1">
              <a:off x="2187" y="2737"/>
              <a:ext cx="224" cy="211"/>
            </a:xfrm>
            <a:prstGeom prst="line">
              <a:avLst/>
            </a:prstGeom>
            <a:noFill/>
            <a:ln w="889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2541" name="Group 11"/>
            <p:cNvGrpSpPr>
              <a:grpSpLocks/>
            </p:cNvGrpSpPr>
            <p:nvPr/>
          </p:nvGrpSpPr>
          <p:grpSpPr bwMode="auto">
            <a:xfrm>
              <a:off x="1785" y="1724"/>
              <a:ext cx="1431" cy="1139"/>
              <a:chOff x="432" y="2160"/>
              <a:chExt cx="1152" cy="912"/>
            </a:xfrm>
          </p:grpSpPr>
          <p:sp>
            <p:nvSpPr>
              <p:cNvPr id="22571" name="Oval 12"/>
              <p:cNvSpPr>
                <a:spLocks noChangeArrowheads="1"/>
              </p:cNvSpPr>
              <p:nvPr/>
            </p:nvSpPr>
            <p:spPr bwMode="auto">
              <a:xfrm>
                <a:off x="1200"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2" name="Oval 13"/>
              <p:cNvSpPr>
                <a:spLocks noChangeArrowheads="1"/>
              </p:cNvSpPr>
              <p:nvPr/>
            </p:nvSpPr>
            <p:spPr bwMode="auto">
              <a:xfrm>
                <a:off x="139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3" name="Oval 14"/>
              <p:cNvSpPr>
                <a:spLocks noChangeArrowheads="1"/>
              </p:cNvSpPr>
              <p:nvPr/>
            </p:nvSpPr>
            <p:spPr bwMode="auto">
              <a:xfrm>
                <a:off x="1296"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4" name="Oval 15"/>
              <p:cNvSpPr>
                <a:spLocks noChangeArrowheads="1"/>
              </p:cNvSpPr>
              <p:nvPr/>
            </p:nvSpPr>
            <p:spPr bwMode="auto">
              <a:xfrm>
                <a:off x="1008"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5" name="Oval 16"/>
              <p:cNvSpPr>
                <a:spLocks noChangeArrowheads="1"/>
              </p:cNvSpPr>
              <p:nvPr/>
            </p:nvSpPr>
            <p:spPr bwMode="auto">
              <a:xfrm>
                <a:off x="816"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6" name="Oval 17"/>
              <p:cNvSpPr>
                <a:spLocks noChangeArrowheads="1"/>
              </p:cNvSpPr>
              <p:nvPr/>
            </p:nvSpPr>
            <p:spPr bwMode="auto">
              <a:xfrm>
                <a:off x="624"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7" name="Oval 18"/>
              <p:cNvSpPr>
                <a:spLocks noChangeArrowheads="1"/>
              </p:cNvSpPr>
              <p:nvPr/>
            </p:nvSpPr>
            <p:spPr bwMode="auto">
              <a:xfrm>
                <a:off x="1104"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8" name="Oval 19"/>
              <p:cNvSpPr>
                <a:spLocks noChangeArrowheads="1"/>
              </p:cNvSpPr>
              <p:nvPr/>
            </p:nvSpPr>
            <p:spPr bwMode="auto">
              <a:xfrm>
                <a:off x="432" y="216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79" name="Oval 20"/>
              <p:cNvSpPr>
                <a:spLocks noChangeArrowheads="1"/>
              </p:cNvSpPr>
              <p:nvPr/>
            </p:nvSpPr>
            <p:spPr bwMode="auto">
              <a:xfrm>
                <a:off x="912"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0" name="Oval 21"/>
              <p:cNvSpPr>
                <a:spLocks noChangeArrowheads="1"/>
              </p:cNvSpPr>
              <p:nvPr/>
            </p:nvSpPr>
            <p:spPr bwMode="auto">
              <a:xfrm>
                <a:off x="720"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1" name="Oval 22"/>
              <p:cNvSpPr>
                <a:spLocks noChangeArrowheads="1"/>
              </p:cNvSpPr>
              <p:nvPr/>
            </p:nvSpPr>
            <p:spPr bwMode="auto">
              <a:xfrm>
                <a:off x="528" y="2304"/>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2" name="Oval 23"/>
              <p:cNvSpPr>
                <a:spLocks noChangeArrowheads="1"/>
              </p:cNvSpPr>
              <p:nvPr/>
            </p:nvSpPr>
            <p:spPr bwMode="auto">
              <a:xfrm>
                <a:off x="1104"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3" name="Oval 24"/>
              <p:cNvSpPr>
                <a:spLocks noChangeArrowheads="1"/>
              </p:cNvSpPr>
              <p:nvPr/>
            </p:nvSpPr>
            <p:spPr bwMode="auto">
              <a:xfrm>
                <a:off x="912"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4" name="Oval 25"/>
              <p:cNvSpPr>
                <a:spLocks noChangeArrowheads="1"/>
              </p:cNvSpPr>
              <p:nvPr/>
            </p:nvSpPr>
            <p:spPr bwMode="auto">
              <a:xfrm>
                <a:off x="720" y="2592"/>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5" name="Oval 26"/>
              <p:cNvSpPr>
                <a:spLocks noChangeArrowheads="1"/>
              </p:cNvSpPr>
              <p:nvPr/>
            </p:nvSpPr>
            <p:spPr bwMode="auto">
              <a:xfrm>
                <a:off x="1200"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6" name="Oval 27"/>
              <p:cNvSpPr>
                <a:spLocks noChangeArrowheads="1"/>
              </p:cNvSpPr>
              <p:nvPr/>
            </p:nvSpPr>
            <p:spPr bwMode="auto">
              <a:xfrm>
                <a:off x="1008"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7" name="Oval 28"/>
              <p:cNvSpPr>
                <a:spLocks noChangeArrowheads="1"/>
              </p:cNvSpPr>
              <p:nvPr/>
            </p:nvSpPr>
            <p:spPr bwMode="auto">
              <a:xfrm>
                <a:off x="816"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8" name="Oval 29"/>
              <p:cNvSpPr>
                <a:spLocks noChangeArrowheads="1"/>
              </p:cNvSpPr>
              <p:nvPr/>
            </p:nvSpPr>
            <p:spPr bwMode="auto">
              <a:xfrm>
                <a:off x="624" y="244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89" name="Oval 30"/>
              <p:cNvSpPr>
                <a:spLocks noChangeArrowheads="1"/>
              </p:cNvSpPr>
              <p:nvPr/>
            </p:nvSpPr>
            <p:spPr bwMode="auto">
              <a:xfrm>
                <a:off x="1008"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90" name="Oval 31"/>
              <p:cNvSpPr>
                <a:spLocks noChangeArrowheads="1"/>
              </p:cNvSpPr>
              <p:nvPr/>
            </p:nvSpPr>
            <p:spPr bwMode="auto">
              <a:xfrm>
                <a:off x="816" y="2736"/>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91" name="Oval 32"/>
              <p:cNvSpPr>
                <a:spLocks noChangeArrowheads="1"/>
              </p:cNvSpPr>
              <p:nvPr/>
            </p:nvSpPr>
            <p:spPr bwMode="auto">
              <a:xfrm>
                <a:off x="912" y="2880"/>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grpSp>
        <p:sp>
          <p:nvSpPr>
            <p:cNvPr id="22542" name="Oval 33"/>
            <p:cNvSpPr>
              <a:spLocks noChangeArrowheads="1"/>
            </p:cNvSpPr>
            <p:nvPr/>
          </p:nvSpPr>
          <p:spPr bwMode="auto">
            <a:xfrm>
              <a:off x="2381" y="2592"/>
              <a:ext cx="239" cy="271"/>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43" name="Line 34"/>
            <p:cNvSpPr>
              <a:spLocks noChangeShapeType="1"/>
            </p:cNvSpPr>
            <p:nvPr/>
          </p:nvSpPr>
          <p:spPr bwMode="auto">
            <a:xfrm>
              <a:off x="2202"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4" name="Line 35"/>
            <p:cNvSpPr>
              <a:spLocks noChangeShapeType="1"/>
            </p:cNvSpPr>
            <p:nvPr/>
          </p:nvSpPr>
          <p:spPr bwMode="auto">
            <a:xfrm>
              <a:off x="2381"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5" name="Line 36"/>
            <p:cNvSpPr>
              <a:spLocks noChangeShapeType="1"/>
            </p:cNvSpPr>
            <p:nvPr/>
          </p:nvSpPr>
          <p:spPr bwMode="auto">
            <a:xfrm>
              <a:off x="2560"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6" name="Line 37"/>
            <p:cNvSpPr>
              <a:spLocks noChangeShapeType="1"/>
            </p:cNvSpPr>
            <p:nvPr/>
          </p:nvSpPr>
          <p:spPr bwMode="auto">
            <a:xfrm>
              <a:off x="2739"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7" name="Line 38"/>
            <p:cNvSpPr>
              <a:spLocks noChangeShapeType="1"/>
            </p:cNvSpPr>
            <p:nvPr/>
          </p:nvSpPr>
          <p:spPr bwMode="auto">
            <a:xfrm>
              <a:off x="2918"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8" name="Line 39"/>
            <p:cNvSpPr>
              <a:spLocks noChangeShapeType="1"/>
            </p:cNvSpPr>
            <p:nvPr/>
          </p:nvSpPr>
          <p:spPr bwMode="auto">
            <a:xfrm>
              <a:off x="2024" y="1344"/>
              <a:ext cx="0" cy="434"/>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9" name="Line 40"/>
            <p:cNvSpPr>
              <a:spLocks noChangeShapeType="1"/>
            </p:cNvSpPr>
            <p:nvPr/>
          </p:nvSpPr>
          <p:spPr bwMode="auto">
            <a:xfrm flipH="1">
              <a:off x="2083" y="2049"/>
              <a:ext cx="17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0" name="Line 41"/>
            <p:cNvSpPr>
              <a:spLocks noChangeShapeType="1"/>
            </p:cNvSpPr>
            <p:nvPr/>
          </p:nvSpPr>
          <p:spPr bwMode="auto">
            <a:xfrm flipV="1">
              <a:off x="2381" y="215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1" name="Line 42"/>
            <p:cNvSpPr>
              <a:spLocks noChangeShapeType="1"/>
            </p:cNvSpPr>
            <p:nvPr/>
          </p:nvSpPr>
          <p:spPr bwMode="auto">
            <a:xfrm>
              <a:off x="2083"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2" name="Line 43"/>
            <p:cNvSpPr>
              <a:spLocks noChangeShapeType="1"/>
            </p:cNvSpPr>
            <p:nvPr/>
          </p:nvSpPr>
          <p:spPr bwMode="auto">
            <a:xfrm flipH="1">
              <a:off x="2501"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3" name="Line 44"/>
            <p:cNvSpPr>
              <a:spLocks noChangeShapeType="1"/>
            </p:cNvSpPr>
            <p:nvPr/>
          </p:nvSpPr>
          <p:spPr bwMode="auto">
            <a:xfrm flipH="1">
              <a:off x="2501" y="2212"/>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4" name="Line 45"/>
            <p:cNvSpPr>
              <a:spLocks noChangeShapeType="1"/>
            </p:cNvSpPr>
            <p:nvPr/>
          </p:nvSpPr>
          <p:spPr bwMode="auto">
            <a:xfrm>
              <a:off x="2262" y="2375"/>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5" name="Line 46"/>
            <p:cNvSpPr>
              <a:spLocks noChangeShapeType="1"/>
            </p:cNvSpPr>
            <p:nvPr/>
          </p:nvSpPr>
          <p:spPr bwMode="auto">
            <a:xfrm flipH="1">
              <a:off x="2739" y="1832"/>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6" name="Line 47"/>
            <p:cNvSpPr>
              <a:spLocks noChangeShapeType="1"/>
            </p:cNvSpPr>
            <p:nvPr/>
          </p:nvSpPr>
          <p:spPr bwMode="auto">
            <a:xfrm>
              <a:off x="2679" y="2049"/>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7" name="Line 48"/>
            <p:cNvSpPr>
              <a:spLocks noChangeShapeType="1"/>
            </p:cNvSpPr>
            <p:nvPr/>
          </p:nvSpPr>
          <p:spPr bwMode="auto">
            <a:xfrm>
              <a:off x="1904" y="183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8" name="Line 49"/>
            <p:cNvSpPr>
              <a:spLocks noChangeShapeType="1"/>
            </p:cNvSpPr>
            <p:nvPr/>
          </p:nvSpPr>
          <p:spPr bwMode="auto">
            <a:xfrm flipH="1">
              <a:off x="2381" y="2538"/>
              <a:ext cx="239" cy="0"/>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9" name="Text Box 50"/>
            <p:cNvSpPr txBox="1">
              <a:spLocks noChangeArrowheads="1"/>
            </p:cNvSpPr>
            <p:nvPr/>
          </p:nvSpPr>
          <p:spPr bwMode="auto">
            <a:xfrm>
              <a:off x="1248" y="1978"/>
              <a:ext cx="716"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000" b="1" dirty="0">
                  <a:latin typeface="Calibri" panose="020F0502020204030204" pitchFamily="34" charset="0"/>
                  <a:cs typeface="Calibri" panose="020F0502020204030204" pitchFamily="34" charset="0"/>
                </a:rPr>
                <a:t>antény</a:t>
              </a:r>
            </a:p>
            <a:p>
              <a:pPr algn="ctr">
                <a:spcBef>
                  <a:spcPct val="0"/>
                </a:spcBef>
                <a:buFontTx/>
                <a:buNone/>
              </a:pPr>
              <a:r>
                <a:rPr lang="cs-CZ" altLang="en-US" sz="2000" b="1" dirty="0">
                  <a:latin typeface="Calibri" panose="020F0502020204030204" pitchFamily="34" charset="0"/>
                  <a:cs typeface="Calibri" panose="020F0502020204030204" pitchFamily="34" charset="0"/>
                </a:rPr>
                <a:t>(LHC)</a:t>
              </a:r>
            </a:p>
          </p:txBody>
        </p:sp>
        <p:sp>
          <p:nvSpPr>
            <p:cNvPr id="22560" name="Text Box 51"/>
            <p:cNvSpPr txBox="1">
              <a:spLocks noChangeArrowheads="1"/>
            </p:cNvSpPr>
            <p:nvPr/>
          </p:nvSpPr>
          <p:spPr bwMode="auto">
            <a:xfrm>
              <a:off x="1248" y="2568"/>
              <a:ext cx="939" cy="44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b="1" dirty="0">
                  <a:latin typeface="Calibri" panose="020F0502020204030204" pitchFamily="34" charset="0"/>
                  <a:cs typeface="Calibri" panose="020F0502020204030204" pitchFamily="34" charset="0"/>
                </a:rPr>
                <a:t>reakční centrum</a:t>
              </a:r>
              <a:endParaRPr lang="cs-CZ" altLang="en-US" sz="2400" b="1" dirty="0">
                <a:latin typeface="Calibri" panose="020F0502020204030204" pitchFamily="34" charset="0"/>
                <a:cs typeface="Calibri" panose="020F0502020204030204" pitchFamily="34" charset="0"/>
              </a:endParaRPr>
            </a:p>
          </p:txBody>
        </p:sp>
        <p:sp>
          <p:nvSpPr>
            <p:cNvPr id="22561" name="Oval 52"/>
            <p:cNvSpPr>
              <a:spLocks noChangeArrowheads="1"/>
            </p:cNvSpPr>
            <p:nvPr/>
          </p:nvSpPr>
          <p:spPr bwMode="auto">
            <a:xfrm>
              <a:off x="2679" y="2990"/>
              <a:ext cx="179" cy="16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400" dirty="0">
                  <a:latin typeface="+mn-lt"/>
                </a:rPr>
                <a:t>e</a:t>
              </a:r>
              <a:r>
                <a:rPr lang="cs-CZ" altLang="en-US" sz="2400" baseline="30000" dirty="0">
                  <a:latin typeface="+mn-lt"/>
                </a:rPr>
                <a:t>-</a:t>
              </a:r>
              <a:endParaRPr lang="cs-CZ" altLang="en-US" sz="2800" dirty="0">
                <a:latin typeface="+mn-lt"/>
              </a:endParaRPr>
            </a:p>
          </p:txBody>
        </p:sp>
        <p:sp>
          <p:nvSpPr>
            <p:cNvPr id="22562" name="Line 53"/>
            <p:cNvSpPr>
              <a:spLocks noChangeShapeType="1"/>
            </p:cNvSpPr>
            <p:nvPr/>
          </p:nvSpPr>
          <p:spPr bwMode="auto">
            <a:xfrm>
              <a:off x="2500" y="2737"/>
              <a:ext cx="224" cy="253"/>
            </a:xfrm>
            <a:prstGeom prst="line">
              <a:avLst/>
            </a:prstGeom>
            <a:noFill/>
            <a:ln w="889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63" name="Text Box 54"/>
            <p:cNvSpPr txBox="1">
              <a:spLocks noChangeArrowheads="1"/>
            </p:cNvSpPr>
            <p:nvPr/>
          </p:nvSpPr>
          <p:spPr bwMode="auto">
            <a:xfrm>
              <a:off x="2411" y="3456"/>
              <a:ext cx="760" cy="23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1800" dirty="0">
                  <a:latin typeface="Calibri" panose="020F0502020204030204" pitchFamily="34" charset="0"/>
                  <a:cs typeface="Calibri" panose="020F0502020204030204" pitchFamily="34" charset="0"/>
                </a:rPr>
                <a:t>akceptor</a:t>
              </a:r>
            </a:p>
          </p:txBody>
        </p:sp>
        <p:sp>
          <p:nvSpPr>
            <p:cNvPr id="22564" name="Line 55"/>
            <p:cNvSpPr>
              <a:spLocks noChangeShapeType="1"/>
            </p:cNvSpPr>
            <p:nvPr/>
          </p:nvSpPr>
          <p:spPr bwMode="auto">
            <a:xfrm>
              <a:off x="2769" y="3201"/>
              <a:ext cx="0" cy="296"/>
            </a:xfrm>
            <a:prstGeom prst="line">
              <a:avLst/>
            </a:prstGeom>
            <a:noFill/>
            <a:ln w="88900">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65" name="Line 56"/>
            <p:cNvSpPr>
              <a:spLocks noChangeShapeType="1"/>
            </p:cNvSpPr>
            <p:nvPr/>
          </p:nvSpPr>
          <p:spPr bwMode="auto">
            <a:xfrm flipV="1">
              <a:off x="2187" y="3201"/>
              <a:ext cx="0" cy="296"/>
            </a:xfrm>
            <a:prstGeom prst="line">
              <a:avLst/>
            </a:prstGeom>
            <a:noFill/>
            <a:ln w="88900">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66" name="Oval 57"/>
            <p:cNvSpPr>
              <a:spLocks noChangeArrowheads="1"/>
            </p:cNvSpPr>
            <p:nvPr/>
          </p:nvSpPr>
          <p:spPr bwMode="auto">
            <a:xfrm>
              <a:off x="2098" y="2990"/>
              <a:ext cx="179" cy="16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400" dirty="0">
                  <a:latin typeface="+mn-lt"/>
                </a:rPr>
                <a:t>e</a:t>
              </a:r>
              <a:r>
                <a:rPr lang="cs-CZ" altLang="en-US" sz="2400" baseline="30000" dirty="0">
                  <a:latin typeface="+mn-lt"/>
                </a:rPr>
                <a:t>-</a:t>
              </a:r>
              <a:endParaRPr lang="cs-CZ" altLang="en-US" sz="2800" dirty="0">
                <a:latin typeface="+mn-lt"/>
              </a:endParaRPr>
            </a:p>
          </p:txBody>
        </p:sp>
        <p:sp>
          <p:nvSpPr>
            <p:cNvPr id="22567" name="Text Box 58"/>
            <p:cNvSpPr txBox="1">
              <a:spLocks noChangeArrowheads="1"/>
            </p:cNvSpPr>
            <p:nvPr/>
          </p:nvSpPr>
          <p:spPr bwMode="auto">
            <a:xfrm>
              <a:off x="1919" y="3454"/>
              <a:ext cx="581" cy="40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1800" dirty="0">
                  <a:latin typeface="Calibri" panose="020F0502020204030204" pitchFamily="34" charset="0"/>
                  <a:cs typeface="Calibri" panose="020F0502020204030204" pitchFamily="34" charset="0"/>
                </a:rPr>
                <a:t>donor</a:t>
              </a:r>
            </a:p>
            <a:p>
              <a:pPr>
                <a:spcBef>
                  <a:spcPct val="0"/>
                </a:spcBef>
                <a:buFontTx/>
                <a:buNone/>
              </a:pPr>
              <a:r>
                <a:rPr lang="cs-CZ" altLang="en-US" sz="1800" dirty="0">
                  <a:latin typeface="Calibri" panose="020F0502020204030204" pitchFamily="34" charset="0"/>
                  <a:cs typeface="Calibri" panose="020F0502020204030204" pitchFamily="34" charset="0"/>
                </a:rPr>
                <a:t>(H</a:t>
              </a:r>
              <a:r>
                <a:rPr lang="cs-CZ" altLang="en-US" sz="1800" baseline="-25000" dirty="0">
                  <a:latin typeface="Calibri" panose="020F0502020204030204" pitchFamily="34" charset="0"/>
                  <a:cs typeface="Calibri" panose="020F0502020204030204" pitchFamily="34" charset="0"/>
                </a:rPr>
                <a:t>2</a:t>
              </a:r>
              <a:r>
                <a:rPr lang="cs-CZ" altLang="en-US" sz="1800" dirty="0">
                  <a:latin typeface="Calibri" panose="020F0502020204030204" pitchFamily="34" charset="0"/>
                  <a:cs typeface="Calibri" panose="020F0502020204030204" pitchFamily="34" charset="0"/>
                </a:rPr>
                <a:t>O)</a:t>
              </a:r>
            </a:p>
          </p:txBody>
        </p:sp>
        <p:sp>
          <p:nvSpPr>
            <p:cNvPr id="22568" name="Line 59"/>
            <p:cNvSpPr>
              <a:spLocks noChangeShapeType="1"/>
            </p:cNvSpPr>
            <p:nvPr/>
          </p:nvSpPr>
          <p:spPr bwMode="auto">
            <a:xfrm flipH="1">
              <a:off x="2448" y="2544"/>
              <a:ext cx="178"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69" name="Line 60"/>
            <p:cNvSpPr>
              <a:spLocks noChangeShapeType="1"/>
            </p:cNvSpPr>
            <p:nvPr/>
          </p:nvSpPr>
          <p:spPr bwMode="auto">
            <a:xfrm>
              <a:off x="2304" y="2592"/>
              <a:ext cx="23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70" name="Line 61"/>
            <p:cNvSpPr>
              <a:spLocks noChangeShapeType="1"/>
            </p:cNvSpPr>
            <p:nvPr/>
          </p:nvSpPr>
          <p:spPr bwMode="auto">
            <a:xfrm flipH="1">
              <a:off x="2736" y="2256"/>
              <a:ext cx="119" cy="163"/>
            </a:xfrm>
            <a:prstGeom prst="line">
              <a:avLst/>
            </a:prstGeom>
            <a:noFill/>
            <a:ln w="254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23967" name="Group 63"/>
          <p:cNvGrpSpPr>
            <a:grpSpLocks/>
          </p:cNvGrpSpPr>
          <p:nvPr/>
        </p:nvGrpSpPr>
        <p:grpSpPr bwMode="auto">
          <a:xfrm>
            <a:off x="1774826" y="1557338"/>
            <a:ext cx="1744663" cy="1858962"/>
            <a:chOff x="158" y="981"/>
            <a:chExt cx="1099" cy="1171"/>
          </a:xfrm>
        </p:grpSpPr>
        <p:sp>
          <p:nvSpPr>
            <p:cNvPr id="22538" name="AutoShape 64"/>
            <p:cNvSpPr>
              <a:spLocks noChangeArrowheads="1"/>
            </p:cNvSpPr>
            <p:nvPr/>
          </p:nvSpPr>
          <p:spPr bwMode="auto">
            <a:xfrm>
              <a:off x="249" y="1480"/>
              <a:ext cx="1008" cy="672"/>
            </a:xfrm>
            <a:prstGeom prst="lightningBol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400" b="1">
                <a:latin typeface="Comic Sans MS" panose="030F0702030302020204" pitchFamily="66" charset="0"/>
              </a:endParaRPr>
            </a:p>
          </p:txBody>
        </p:sp>
        <p:sp>
          <p:nvSpPr>
            <p:cNvPr id="22539" name="Text Box 65"/>
            <p:cNvSpPr txBox="1">
              <a:spLocks noChangeArrowheads="1"/>
            </p:cNvSpPr>
            <p:nvPr/>
          </p:nvSpPr>
          <p:spPr bwMode="auto">
            <a:xfrm>
              <a:off x="158" y="981"/>
              <a:ext cx="960" cy="5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400" dirty="0">
                  <a:latin typeface="Calibri" panose="020F0502020204030204" pitchFamily="34" charset="0"/>
                  <a:cs typeface="Calibri" panose="020F0502020204030204" pitchFamily="34" charset="0"/>
                </a:rPr>
                <a:t>stresový</a:t>
              </a:r>
            </a:p>
            <a:p>
              <a:pPr algn="ctr">
                <a:spcBef>
                  <a:spcPct val="0"/>
                </a:spcBef>
                <a:buFontTx/>
                <a:buNone/>
              </a:pPr>
              <a:r>
                <a:rPr lang="cs-CZ" altLang="en-US" sz="2400" dirty="0">
                  <a:latin typeface="Calibri" panose="020F0502020204030204" pitchFamily="34" charset="0"/>
                  <a:cs typeface="Calibri" panose="020F0502020204030204" pitchFamily="34" charset="0"/>
                </a:rPr>
                <a:t>faktor</a:t>
              </a:r>
            </a:p>
          </p:txBody>
        </p:sp>
      </p:grpSp>
      <p:sp>
        <p:nvSpPr>
          <p:cNvPr id="70"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 V LISTU</a:t>
            </a:r>
            <a:endParaRPr lang="cs-CZ" altLang="cs-CZ" sz="3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803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23967"/>
                                        </p:tgtEl>
                                        <p:attrNameLst>
                                          <p:attrName>style.visibility</p:attrName>
                                        </p:attrNameLst>
                                      </p:cBhvr>
                                      <p:to>
                                        <p:strVal val="visible"/>
                                      </p:to>
                                    </p:set>
                                    <p:anim calcmode="lin" valueType="num">
                                      <p:cBhvr additive="base">
                                        <p:cTn id="7" dur="1000" fill="hold"/>
                                        <p:tgtEl>
                                          <p:spTgt spid="123967"/>
                                        </p:tgtEl>
                                        <p:attrNameLst>
                                          <p:attrName>ppt_x</p:attrName>
                                        </p:attrNameLst>
                                      </p:cBhvr>
                                      <p:tavLst>
                                        <p:tav tm="0">
                                          <p:val>
                                            <p:strVal val="0-#ppt_w/2"/>
                                          </p:val>
                                        </p:tav>
                                        <p:tav tm="100000">
                                          <p:val>
                                            <p:strVal val="#ppt_x"/>
                                          </p:val>
                                        </p:tav>
                                      </p:tavLst>
                                    </p:anim>
                                    <p:anim calcmode="lin" valueType="num">
                                      <p:cBhvr additive="base">
                                        <p:cTn id="8" dur="1000" fill="hold"/>
                                        <p:tgtEl>
                                          <p:spTgt spid="12396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1000"/>
                                        <p:tgtEl>
                                          <p:spTgt spid="123970"/>
                                        </p:tgtEl>
                                      </p:cBhvr>
                                    </p:animEffect>
                                    <p:set>
                                      <p:cBhvr>
                                        <p:cTn id="13" dur="1" fill="hold">
                                          <p:stCondLst>
                                            <p:cond delay="999"/>
                                          </p:stCondLst>
                                        </p:cTn>
                                        <p:tgtEl>
                                          <p:spTgt spid="12397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1000" fill="hold"/>
                                        <p:tgtEl>
                                          <p:spTgt spid="1239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Skupina 10"/>
          <p:cNvGrpSpPr>
            <a:grpSpLocks/>
          </p:cNvGrpSpPr>
          <p:nvPr/>
        </p:nvGrpSpPr>
        <p:grpSpPr bwMode="auto">
          <a:xfrm>
            <a:off x="2424113" y="1804988"/>
            <a:ext cx="1719262" cy="4519612"/>
            <a:chOff x="4106837" y="2354204"/>
            <a:chExt cx="1129911" cy="3667155"/>
          </a:xfrm>
        </p:grpSpPr>
        <p:pic>
          <p:nvPicPr>
            <p:cNvPr id="2355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98" y="5055615"/>
              <a:ext cx="1117850" cy="9657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837" y="2354204"/>
              <a:ext cx="1100809" cy="916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898" y="3729336"/>
              <a:ext cx="1111115" cy="9576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3556" name="Text Box 51"/>
          <p:cNvSpPr txBox="1">
            <a:spLocks noChangeArrowheads="1"/>
          </p:cNvSpPr>
          <p:nvPr/>
        </p:nvSpPr>
        <p:spPr bwMode="auto">
          <a:xfrm>
            <a:off x="4800600" y="2170113"/>
            <a:ext cx="5672138" cy="4000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b="1" dirty="0">
                <a:latin typeface="Calibri" panose="020F0502020204030204" pitchFamily="34" charset="0"/>
                <a:cs typeface="Calibri" panose="020F0502020204030204" pitchFamily="34" charset="0"/>
              </a:rPr>
              <a:t>velká fluorescence = nízká fotosyntéza</a:t>
            </a:r>
            <a:endParaRPr lang="cs-CZ" altLang="en-US" sz="2400" b="1" dirty="0">
              <a:latin typeface="Calibri" panose="020F0502020204030204" pitchFamily="34" charset="0"/>
              <a:cs typeface="Calibri" panose="020F0502020204030204" pitchFamily="34" charset="0"/>
            </a:endParaRPr>
          </a:p>
        </p:txBody>
      </p:sp>
      <p:sp>
        <p:nvSpPr>
          <p:cNvPr id="23557" name="Text Box 51"/>
          <p:cNvSpPr txBox="1">
            <a:spLocks noChangeArrowheads="1"/>
          </p:cNvSpPr>
          <p:nvPr/>
        </p:nvSpPr>
        <p:spPr bwMode="auto">
          <a:xfrm>
            <a:off x="4800600" y="5546725"/>
            <a:ext cx="5672138" cy="4000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b="1" dirty="0">
                <a:latin typeface="Calibri" panose="020F0502020204030204" pitchFamily="34" charset="0"/>
                <a:cs typeface="Calibri" panose="020F0502020204030204" pitchFamily="34" charset="0"/>
              </a:rPr>
              <a:t>malá fluorescence = vysoká fotosyntéza</a:t>
            </a:r>
            <a:endParaRPr lang="cs-CZ" altLang="en-US" sz="2400" b="1" dirty="0">
              <a:latin typeface="Calibri" panose="020F0502020204030204" pitchFamily="34" charset="0"/>
              <a:cs typeface="Calibri" panose="020F0502020204030204" pitchFamily="34" charset="0"/>
            </a:endParaRPr>
          </a:p>
        </p:txBody>
      </p:sp>
      <p:sp>
        <p:nvSpPr>
          <p:cNvPr id="9"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 V LISTU</a:t>
            </a:r>
            <a:endParaRPr lang="cs-CZ" altLang="cs-CZ" sz="3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19582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1190626"/>
            <a:ext cx="8399462" cy="563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0"/>
          <p:cNvSpPr txBox="1">
            <a:spLocks noChangeArrowheads="1"/>
          </p:cNvSpPr>
          <p:nvPr/>
        </p:nvSpPr>
        <p:spPr bwMode="auto">
          <a:xfrm>
            <a:off x="6240464" y="6394450"/>
            <a:ext cx="3959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cs-CZ" altLang="cs-CZ" sz="1400">
                <a:latin typeface="+mj-lt"/>
              </a:rPr>
              <a:t>Kalaji HM et al. 2014, Photosynth Res 122, 121-158</a:t>
            </a:r>
          </a:p>
        </p:txBody>
      </p:sp>
      <p:sp>
        <p:nvSpPr>
          <p:cNvPr id="5"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 V LISTU</a:t>
            </a:r>
            <a:endParaRPr lang="cs-CZ" altLang="cs-CZ" sz="3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6118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txBox="1">
            <a:spLocks/>
          </p:cNvSpPr>
          <p:nvPr/>
        </p:nvSpPr>
        <p:spPr>
          <a:xfrm>
            <a:off x="0" y="145313"/>
            <a:ext cx="12192000" cy="817616"/>
          </a:xfrm>
          <a:prstGeom prst="rect">
            <a:avLst/>
          </a:prstGeom>
          <a:effectLst>
            <a:glow rad="279400">
              <a:schemeClr val="accent4">
                <a:satMod val="175000"/>
                <a:alpha val="40000"/>
              </a:schemeClr>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3400" b="1" dirty="0" smtClean="0">
                <a:latin typeface="Calibri" panose="020F0502020204030204" pitchFamily="34" charset="0"/>
                <a:cs typeface="Calibri" panose="020F0502020204030204" pitchFamily="34" charset="0"/>
              </a:rPr>
              <a:t>FLUORESCENCE CHLOROFYLU V LISTU</a:t>
            </a:r>
            <a:endParaRPr lang="cs-CZ" altLang="cs-CZ" sz="3400" b="1" dirty="0">
              <a:latin typeface="Calibri" panose="020F0502020204030204" pitchFamily="34" charset="0"/>
              <a:cs typeface="Calibri" panose="020F0502020204030204" pitchFamily="34" charset="0"/>
            </a:endParaRPr>
          </a:p>
        </p:txBody>
      </p:sp>
      <p:pic>
        <p:nvPicPr>
          <p:cNvPr id="10" name="Picture 406" descr="Open FluorCam"/>
          <p:cNvPicPr>
            <a:picLocks noChangeAspect="1" noChangeArrowheads="1"/>
          </p:cNvPicPr>
          <p:nvPr/>
        </p:nvPicPr>
        <p:blipFill rotWithShape="1">
          <a:blip r:embed="rId3">
            <a:extLst>
              <a:ext uri="{28A0092B-C50C-407E-A947-70E740481C1C}">
                <a14:useLocalDpi xmlns:a14="http://schemas.microsoft.com/office/drawing/2010/main" val="0"/>
              </a:ext>
            </a:extLst>
          </a:blip>
          <a:srcRect l="-123" t="378" r="123" b="-378"/>
          <a:stretch/>
        </p:blipFill>
        <p:spPr bwMode="auto">
          <a:xfrm>
            <a:off x="1197794" y="1072161"/>
            <a:ext cx="9921761" cy="32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3n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29" t="14178" r="1706"/>
          <a:stretch/>
        </p:blipFill>
        <p:spPr bwMode="auto">
          <a:xfrm>
            <a:off x="8022296" y="4406256"/>
            <a:ext cx="3342187" cy="2451744"/>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3004" y="4406257"/>
            <a:ext cx="3842167" cy="2254990"/>
          </a:xfrm>
          <a:prstGeom prst="rect">
            <a:avLst/>
          </a:prstGeom>
        </p:spPr>
      </p:pic>
      <p:pic>
        <p:nvPicPr>
          <p:cNvPr id="3" name="Obrázek 2"/>
          <p:cNvPicPr>
            <a:picLocks noChangeAspect="1"/>
          </p:cNvPicPr>
          <p:nvPr/>
        </p:nvPicPr>
        <p:blipFill rotWithShape="1">
          <a:blip r:embed="rId6">
            <a:extLst>
              <a:ext uri="{28A0092B-C50C-407E-A947-70E740481C1C}">
                <a14:useLocalDpi xmlns:a14="http://schemas.microsoft.com/office/drawing/2010/main" val="0"/>
              </a:ext>
            </a:extLst>
          </a:blip>
          <a:srcRect l="24777" t="17419" r="37085" b="18229"/>
          <a:stretch/>
        </p:blipFill>
        <p:spPr>
          <a:xfrm rot="5400000">
            <a:off x="1319080" y="4284972"/>
            <a:ext cx="2254990" cy="2497559"/>
          </a:xfrm>
          <a:prstGeom prst="rect">
            <a:avLst/>
          </a:prstGeom>
        </p:spPr>
      </p:pic>
    </p:spTree>
    <p:extLst>
      <p:ext uri="{BB962C8B-B14F-4D97-AF65-F5344CB8AC3E}">
        <p14:creationId xmlns:p14="http://schemas.microsoft.com/office/powerpoint/2010/main" val="3215521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217087"/>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ROSTLINNÉ OČI ???</a:t>
            </a:r>
            <a:endParaRPr lang="cs-CZ" altLang="cs-CZ" sz="3400" b="1" dirty="0">
              <a:latin typeface="Calibri" panose="020F0502020204030204" pitchFamily="34" charset="0"/>
              <a:cs typeface="Calibri" panose="020F0502020204030204" pitchFamily="34" charset="0"/>
            </a:endParaRPr>
          </a:p>
        </p:txBody>
      </p:sp>
      <p:sp>
        <p:nvSpPr>
          <p:cNvPr id="11" name="Obdélník 10"/>
          <p:cNvSpPr/>
          <p:nvPr/>
        </p:nvSpPr>
        <p:spPr>
          <a:xfrm>
            <a:off x="7484990" y="6141650"/>
            <a:ext cx="2674194" cy="553998"/>
          </a:xfrm>
          <a:prstGeom prst="rect">
            <a:avLst/>
          </a:prstGeom>
        </p:spPr>
        <p:txBody>
          <a:bodyPr wrap="none">
            <a:spAutoFit/>
          </a:bodyPr>
          <a:lstStyle/>
          <a:p>
            <a:r>
              <a:rPr lang="cs-CZ" sz="1500" dirty="0" err="1" smtClean="0"/>
              <a:t>Gianoli</a:t>
            </a:r>
            <a:r>
              <a:rPr lang="cs-CZ" sz="1500" dirty="0" smtClean="0"/>
              <a:t> </a:t>
            </a:r>
            <a:r>
              <a:rPr lang="cs-CZ" sz="1500" dirty="0"/>
              <a:t>and </a:t>
            </a:r>
            <a:r>
              <a:rPr lang="cs-CZ" sz="1500" dirty="0" err="1" smtClean="0"/>
              <a:t>Carrasco-Urra</a:t>
            </a:r>
            <a:r>
              <a:rPr lang="cs-CZ" sz="1500" dirty="0" smtClean="0"/>
              <a:t> 2014,</a:t>
            </a:r>
          </a:p>
          <a:p>
            <a:r>
              <a:rPr lang="cs-CZ" sz="1500" dirty="0" err="1" smtClean="0"/>
              <a:t>Current</a:t>
            </a:r>
            <a:r>
              <a:rPr lang="cs-CZ" sz="1500" dirty="0" smtClean="0"/>
              <a:t> Biology</a:t>
            </a:r>
            <a:endParaRPr lang="cs-CZ" sz="1500" dirty="0"/>
          </a:p>
        </p:txBody>
      </p:sp>
      <p:pic>
        <p:nvPicPr>
          <p:cNvPr id="25602" name="Picture 2" descr="1-s2.0-S0960982214002693-gr1_lrg.jpg (3403×25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45" y="1209676"/>
            <a:ext cx="7315345" cy="548597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7528135" y="1209676"/>
            <a:ext cx="2306144" cy="430887"/>
          </a:xfrm>
          <a:prstGeom prst="rect">
            <a:avLst/>
          </a:prstGeom>
        </p:spPr>
        <p:txBody>
          <a:bodyPr wrap="none">
            <a:spAutoFit/>
          </a:bodyPr>
          <a:lstStyle/>
          <a:p>
            <a:r>
              <a:rPr lang="en-US" sz="2200" i="1" dirty="0" err="1"/>
              <a:t>Boquila</a:t>
            </a:r>
            <a:r>
              <a:rPr lang="en-US" sz="2200" i="1" dirty="0"/>
              <a:t> </a:t>
            </a:r>
            <a:r>
              <a:rPr lang="en-US" sz="2200" i="1" dirty="0" err="1"/>
              <a:t>trifoliolata</a:t>
            </a:r>
            <a:endParaRPr lang="en-US" sz="2200" dirty="0"/>
          </a:p>
        </p:txBody>
      </p:sp>
      <p:pic>
        <p:nvPicPr>
          <p:cNvPr id="28674" name="Picture 2" descr="Boquila trifoliata.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03" r="16858"/>
          <a:stretch/>
        </p:blipFill>
        <p:spPr bwMode="auto">
          <a:xfrm>
            <a:off x="9877425" y="1209676"/>
            <a:ext cx="2143125" cy="356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42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https://www.researchgate.net/profile/Felipe-Yamashita/publication/354731336/figure/fig4/AS:1070568002572288@1632254710241/Plastic-leaf-of-a-model-artificial-plant-with-longitudinal-shape_W6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2613" y="2395388"/>
            <a:ext cx="1626141" cy="3859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0" y="231639"/>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ROSTLINNÉ OČI ???</a:t>
            </a:r>
            <a:endParaRPr lang="cs-CZ" altLang="cs-CZ" sz="3400" b="1" dirty="0">
              <a:latin typeface="Calibri" panose="020F0502020204030204" pitchFamily="34" charset="0"/>
              <a:cs typeface="Calibri" panose="020F0502020204030204" pitchFamily="34" charset="0"/>
            </a:endParaRPr>
          </a:p>
        </p:txBody>
      </p:sp>
      <p:sp>
        <p:nvSpPr>
          <p:cNvPr id="11" name="Obdélník 10"/>
          <p:cNvSpPr/>
          <p:nvPr/>
        </p:nvSpPr>
        <p:spPr>
          <a:xfrm>
            <a:off x="6407088" y="6151175"/>
            <a:ext cx="2627322" cy="553998"/>
          </a:xfrm>
          <a:prstGeom prst="rect">
            <a:avLst/>
          </a:prstGeom>
        </p:spPr>
        <p:txBody>
          <a:bodyPr wrap="none">
            <a:spAutoFit/>
          </a:bodyPr>
          <a:lstStyle/>
          <a:p>
            <a:r>
              <a:rPr lang="cs-CZ" sz="1500" dirty="0" smtClean="0"/>
              <a:t>W</a:t>
            </a:r>
            <a:r>
              <a:rPr lang="en-US" sz="1500" dirty="0" err="1" smtClean="0"/>
              <a:t>hite</a:t>
            </a:r>
            <a:r>
              <a:rPr lang="en-US" sz="1500" dirty="0" smtClean="0"/>
              <a:t> and Yamashita</a:t>
            </a:r>
            <a:r>
              <a:rPr lang="cs-CZ" sz="1500" dirty="0" smtClean="0"/>
              <a:t> 2021,</a:t>
            </a:r>
          </a:p>
          <a:p>
            <a:r>
              <a:rPr lang="cs-CZ" sz="1500" dirty="0" smtClean="0"/>
              <a:t>PLANT SIGNALING &amp; BEHAVIOR</a:t>
            </a:r>
            <a:endParaRPr lang="cs-CZ" sz="1500" dirty="0"/>
          </a:p>
        </p:txBody>
      </p:sp>
      <p:sp>
        <p:nvSpPr>
          <p:cNvPr id="2" name="Obdélník 1"/>
          <p:cNvSpPr/>
          <p:nvPr/>
        </p:nvSpPr>
        <p:spPr>
          <a:xfrm>
            <a:off x="6981850" y="2026055"/>
            <a:ext cx="3531607" cy="338554"/>
          </a:xfrm>
          <a:prstGeom prst="rect">
            <a:avLst/>
          </a:prstGeom>
        </p:spPr>
        <p:txBody>
          <a:bodyPr wrap="square">
            <a:spAutoFit/>
          </a:bodyPr>
          <a:lstStyle/>
          <a:p>
            <a:r>
              <a:rPr lang="cs-CZ" sz="1600" i="1" dirty="0" smtClean="0"/>
              <a:t>  non-</a:t>
            </a:r>
            <a:r>
              <a:rPr lang="cs-CZ" sz="1600" i="1" dirty="0" err="1" smtClean="0"/>
              <a:t>mimic</a:t>
            </a:r>
            <a:r>
              <a:rPr lang="cs-CZ" sz="1600" i="1" dirty="0" smtClean="0"/>
              <a:t> </a:t>
            </a:r>
            <a:r>
              <a:rPr lang="cs-CZ" sz="1600" i="1" dirty="0" err="1" smtClean="0"/>
              <a:t>leaf</a:t>
            </a:r>
            <a:r>
              <a:rPr lang="cs-CZ" sz="1600" i="1" dirty="0" smtClean="0"/>
              <a:t>              </a:t>
            </a:r>
            <a:r>
              <a:rPr lang="cs-CZ" sz="1600" i="1" dirty="0" err="1" smtClean="0"/>
              <a:t>mimic</a:t>
            </a:r>
            <a:r>
              <a:rPr lang="cs-CZ" sz="1600" i="1" dirty="0" smtClean="0"/>
              <a:t> </a:t>
            </a:r>
            <a:r>
              <a:rPr lang="cs-CZ" sz="1600" i="1" dirty="0" err="1" smtClean="0"/>
              <a:t>leaf</a:t>
            </a:r>
            <a:endParaRPr lang="en-US" sz="1600" dirty="0"/>
          </a:p>
        </p:txBody>
      </p:sp>
      <p:pic>
        <p:nvPicPr>
          <p:cNvPr id="28676" name="Picture 4" descr="https://www.researchgate.net/profile/Felipe-Yamashita/publication/354731336/figure/fig2/AS:1070568002564096@1632254710015/Experimental-design-Four-Boquila-trifoliolata-plants-lined-up-side-by-side-in-front-of-a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19" y="1997181"/>
            <a:ext cx="6098569" cy="443099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s://www.researchgate.net/profile/Felipe-Yamashita/publication/354731336/figure/fig1/AS:1070567998386176@1632254709886/Leaf-shapes-in-Boquila-trifoliolata-a-Non-mimic-leaf-with-three-lobes-dense-vascular_W6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850" y="2395389"/>
            <a:ext cx="3320763" cy="248538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27231" y="1154969"/>
            <a:ext cx="7737537" cy="369332"/>
          </a:xfrm>
          <a:prstGeom prst="rect">
            <a:avLst/>
          </a:prstGeom>
        </p:spPr>
        <p:txBody>
          <a:bodyPr wrap="square">
            <a:spAutoFit/>
          </a:bodyPr>
          <a:lstStyle/>
          <a:p>
            <a:pPr algn="ctr"/>
            <a:r>
              <a:rPr lang="en-US" b="1" i="1" dirty="0" err="1" smtClean="0">
                <a:solidFill>
                  <a:srgbClr val="111111"/>
                </a:solidFill>
                <a:effectLst/>
                <a:latin typeface="Roboto"/>
              </a:rPr>
              <a:t>Boquila</a:t>
            </a:r>
            <a:r>
              <a:rPr lang="en-US" b="1" i="1" dirty="0" smtClean="0">
                <a:solidFill>
                  <a:srgbClr val="111111"/>
                </a:solidFill>
                <a:effectLst/>
                <a:latin typeface="Roboto"/>
              </a:rPr>
              <a:t> </a:t>
            </a:r>
            <a:r>
              <a:rPr lang="en-US" b="1" i="1" dirty="0" err="1" smtClean="0">
                <a:solidFill>
                  <a:srgbClr val="111111"/>
                </a:solidFill>
                <a:effectLst/>
                <a:latin typeface="Roboto"/>
              </a:rPr>
              <a:t>trifoliolata</a:t>
            </a:r>
            <a:r>
              <a:rPr lang="en-US" b="1" i="1" dirty="0" smtClean="0">
                <a:solidFill>
                  <a:srgbClr val="111111"/>
                </a:solidFill>
                <a:effectLst/>
                <a:latin typeface="Roboto"/>
              </a:rPr>
              <a:t> </a:t>
            </a:r>
            <a:r>
              <a:rPr lang="en-US" b="1" i="0" dirty="0" smtClean="0">
                <a:solidFill>
                  <a:srgbClr val="111111"/>
                </a:solidFill>
                <a:effectLst/>
                <a:latin typeface="Roboto"/>
              </a:rPr>
              <a:t>mimics leaves of an artificial plastic host plant</a:t>
            </a:r>
            <a:endParaRPr lang="cs-CZ" b="1" dirty="0"/>
          </a:p>
        </p:txBody>
      </p:sp>
      <p:sp>
        <p:nvSpPr>
          <p:cNvPr id="13" name="Obdélník 12"/>
          <p:cNvSpPr/>
          <p:nvPr/>
        </p:nvSpPr>
        <p:spPr>
          <a:xfrm>
            <a:off x="10302613" y="2026055"/>
            <a:ext cx="1626141" cy="338554"/>
          </a:xfrm>
          <a:prstGeom prst="rect">
            <a:avLst/>
          </a:prstGeom>
        </p:spPr>
        <p:txBody>
          <a:bodyPr wrap="square">
            <a:spAutoFit/>
          </a:bodyPr>
          <a:lstStyle/>
          <a:p>
            <a:r>
              <a:rPr lang="cs-CZ" sz="1600" i="1" dirty="0" err="1" smtClean="0"/>
              <a:t>artificial</a:t>
            </a:r>
            <a:r>
              <a:rPr lang="cs-CZ" sz="1600" i="1" dirty="0" smtClean="0"/>
              <a:t> host </a:t>
            </a:r>
            <a:r>
              <a:rPr lang="cs-CZ" sz="1600" i="1" dirty="0" err="1" smtClean="0"/>
              <a:t>leaf</a:t>
            </a:r>
            <a:endParaRPr lang="en-US" sz="1600" dirty="0"/>
          </a:p>
        </p:txBody>
      </p:sp>
    </p:spTree>
    <p:extLst>
      <p:ext uri="{BB962C8B-B14F-4D97-AF65-F5344CB8AC3E}">
        <p14:creationId xmlns:p14="http://schemas.microsoft.com/office/powerpoint/2010/main" val="3983274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232151"/>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ROSTLINNÉ OČI ???</a:t>
            </a:r>
            <a:endParaRPr lang="cs-CZ" altLang="cs-CZ" sz="3400" b="1" dirty="0">
              <a:latin typeface="Calibri" panose="020F0502020204030204" pitchFamily="34" charset="0"/>
              <a:cs typeface="Calibri" panose="020F0502020204030204" pitchFamily="34" charset="0"/>
            </a:endParaRPr>
          </a:p>
        </p:txBody>
      </p:sp>
      <p:pic>
        <p:nvPicPr>
          <p:cNvPr id="16" name="Picture 4" descr="Wagers-NYTimes-headline.jpg (1298×7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161" y="3898416"/>
            <a:ext cx="2879725" cy="1717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thesouloftheearth.com/wp-content/uploads/2020/08/Harold-Wager-photographs-using-plant-cell-len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2153" y="1235744"/>
            <a:ext cx="3448847" cy="54743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p:cNvSpPr txBox="1"/>
          <p:nvPr/>
        </p:nvSpPr>
        <p:spPr>
          <a:xfrm>
            <a:off x="6799605" y="5638604"/>
            <a:ext cx="1322157" cy="369332"/>
          </a:xfrm>
          <a:prstGeom prst="rect">
            <a:avLst/>
          </a:prstGeom>
          <a:noFill/>
        </p:spPr>
        <p:txBody>
          <a:bodyPr wrap="none" rtlCol="0">
            <a:spAutoFit/>
          </a:bodyPr>
          <a:lstStyle/>
          <a:p>
            <a:r>
              <a:rPr lang="cs-CZ" dirty="0" smtClean="0"/>
              <a:t>8. září, 1908</a:t>
            </a:r>
            <a:endParaRPr lang="cs-CZ" dirty="0"/>
          </a:p>
        </p:txBody>
      </p:sp>
      <p:grpSp>
        <p:nvGrpSpPr>
          <p:cNvPr id="19" name="Skupina 18"/>
          <p:cNvGrpSpPr/>
          <p:nvPr/>
        </p:nvGrpSpPr>
        <p:grpSpPr>
          <a:xfrm>
            <a:off x="414962" y="1133476"/>
            <a:ext cx="4362450" cy="3718138"/>
            <a:chOff x="142875" y="1085850"/>
            <a:chExt cx="4362450" cy="3625341"/>
          </a:xfrm>
        </p:grpSpPr>
        <p:pic>
          <p:nvPicPr>
            <p:cNvPr id="13" name="Obrázek 12"/>
            <p:cNvPicPr>
              <a:picLocks noChangeAspect="1"/>
            </p:cNvPicPr>
            <p:nvPr/>
          </p:nvPicPr>
          <p:blipFill>
            <a:blip r:embed="rId5"/>
            <a:stretch>
              <a:fillRect/>
            </a:stretch>
          </p:blipFill>
          <p:spPr>
            <a:xfrm>
              <a:off x="3091398" y="1225344"/>
              <a:ext cx="1238250" cy="1654752"/>
            </a:xfrm>
            <a:prstGeom prst="rect">
              <a:avLst/>
            </a:prstGeom>
          </p:spPr>
        </p:pic>
        <p:sp>
          <p:nvSpPr>
            <p:cNvPr id="14" name="Rectangle 2"/>
            <p:cNvSpPr txBox="1">
              <a:spLocks noChangeArrowheads="1"/>
            </p:cNvSpPr>
            <p:nvPr/>
          </p:nvSpPr>
          <p:spPr bwMode="auto">
            <a:xfrm>
              <a:off x="418021" y="3055133"/>
              <a:ext cx="3630103" cy="165605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cs-CZ" altLang="cs-CZ" sz="2000" kern="0" dirty="0" smtClean="0">
                  <a:solidFill>
                    <a:schemeClr val="tx1"/>
                  </a:solidFill>
                  <a:latin typeface="Calibri" panose="020F0502020204030204" pitchFamily="34" charset="0"/>
                  <a:cs typeface="Calibri" panose="020F0502020204030204" pitchFamily="34" charset="0"/>
                </a:rPr>
                <a:t>Hypotéza:</a:t>
              </a:r>
            </a:p>
            <a:p>
              <a:pPr algn="l">
                <a:defRPr/>
              </a:pPr>
              <a:r>
                <a:rPr lang="cs-CZ" altLang="cs-CZ" sz="2000" kern="0" dirty="0" smtClean="0">
                  <a:solidFill>
                    <a:schemeClr val="tx1"/>
                  </a:solidFill>
                  <a:latin typeface="Calibri" panose="020F0502020204030204" pitchFamily="34" charset="0"/>
                  <a:cs typeface="Calibri" panose="020F0502020204030204" pitchFamily="34" charset="0"/>
                </a:rPr>
                <a:t>epidermální buňky rostlin fungují podobně jako „očka“ (</a:t>
              </a:r>
              <a:r>
                <a:rPr lang="cs-CZ" altLang="cs-CZ" sz="2000" kern="0" dirty="0" err="1" smtClean="0">
                  <a:solidFill>
                    <a:schemeClr val="tx1"/>
                  </a:solidFill>
                  <a:latin typeface="Calibri" panose="020F0502020204030204" pitchFamily="34" charset="0"/>
                  <a:cs typeface="Calibri" panose="020F0502020204030204" pitchFamily="34" charset="0"/>
                </a:rPr>
                <a:t>ocelli</a:t>
              </a:r>
              <a:r>
                <a:rPr lang="cs-CZ" altLang="cs-CZ" sz="2000" kern="0" dirty="0" smtClean="0">
                  <a:solidFill>
                    <a:schemeClr val="tx1"/>
                  </a:solidFill>
                  <a:latin typeface="Calibri" panose="020F0502020204030204" pitchFamily="34" charset="0"/>
                  <a:cs typeface="Calibri" panose="020F0502020204030204" pitchFamily="34" charset="0"/>
                </a:rPr>
                <a:t>)</a:t>
              </a:r>
            </a:p>
            <a:p>
              <a:pPr algn="l">
                <a:defRPr/>
              </a:pPr>
              <a:endParaRPr lang="cs-CZ" altLang="cs-CZ" sz="2000" kern="0" dirty="0">
                <a:solidFill>
                  <a:schemeClr val="tx1"/>
                </a:solidFill>
                <a:latin typeface="Calibri" panose="020F0502020204030204" pitchFamily="34" charset="0"/>
                <a:cs typeface="Calibri" panose="020F0502020204030204" pitchFamily="34" charset="0"/>
              </a:endParaRPr>
            </a:p>
          </p:txBody>
        </p:sp>
        <p:sp>
          <p:nvSpPr>
            <p:cNvPr id="15" name="Rectangle 2"/>
            <p:cNvSpPr txBox="1">
              <a:spLocks noChangeArrowheads="1"/>
            </p:cNvSpPr>
            <p:nvPr/>
          </p:nvSpPr>
          <p:spPr bwMode="auto">
            <a:xfrm>
              <a:off x="418022" y="1154794"/>
              <a:ext cx="3630103" cy="165605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cs-CZ" altLang="cs-CZ" sz="2000" b="1" kern="0" dirty="0" smtClean="0">
                  <a:solidFill>
                    <a:schemeClr val="tx1"/>
                  </a:solidFill>
                  <a:latin typeface="Calibri" panose="020F0502020204030204" pitchFamily="34" charset="0"/>
                  <a:cs typeface="Calibri" panose="020F0502020204030204" pitchFamily="34" charset="0"/>
                </a:rPr>
                <a:t>G. </a:t>
              </a:r>
              <a:r>
                <a:rPr lang="cs-CZ" altLang="cs-CZ" sz="2000" b="1" kern="0" dirty="0" err="1" smtClean="0">
                  <a:solidFill>
                    <a:schemeClr val="tx1"/>
                  </a:solidFill>
                  <a:latin typeface="Calibri" panose="020F0502020204030204" pitchFamily="34" charset="0"/>
                  <a:cs typeface="Calibri" panose="020F0502020204030204" pitchFamily="34" charset="0"/>
                </a:rPr>
                <a:t>Haberlandt</a:t>
              </a:r>
              <a:r>
                <a:rPr lang="cs-CZ" altLang="cs-CZ" sz="2000" b="1" kern="0" dirty="0" smtClean="0">
                  <a:solidFill>
                    <a:schemeClr val="tx1"/>
                  </a:solidFill>
                  <a:latin typeface="Calibri" panose="020F0502020204030204" pitchFamily="34" charset="0"/>
                  <a:cs typeface="Calibri" panose="020F0502020204030204" pitchFamily="34" charset="0"/>
                </a:rPr>
                <a:t> </a:t>
              </a:r>
              <a:r>
                <a:rPr lang="cs-CZ" altLang="cs-CZ" sz="2000" kern="0" dirty="0" smtClean="0">
                  <a:solidFill>
                    <a:schemeClr val="tx1"/>
                  </a:solidFill>
                  <a:latin typeface="Calibri" panose="020F0502020204030204" pitchFamily="34" charset="0"/>
                  <a:cs typeface="Calibri" panose="020F0502020204030204" pitchFamily="34" charset="0"/>
                </a:rPr>
                <a:t>1905:</a:t>
              </a:r>
            </a:p>
            <a:p>
              <a:pPr lvl="1" indent="-457200" algn="l">
                <a:defRPr/>
              </a:pPr>
              <a:endParaRPr lang="cs-CZ" altLang="cs-CZ" sz="2000" kern="0" dirty="0" smtClean="0">
                <a:solidFill>
                  <a:schemeClr val="tx1"/>
                </a:solidFill>
                <a:latin typeface="Calibri" panose="020F0502020204030204" pitchFamily="34" charset="0"/>
                <a:cs typeface="Calibri" panose="020F0502020204030204" pitchFamily="34" charset="0"/>
              </a:endParaRPr>
            </a:p>
            <a:p>
              <a:pPr lvl="1" indent="-457200" algn="l">
                <a:defRPr/>
              </a:pPr>
              <a:r>
                <a:rPr lang="cs-CZ" altLang="cs-CZ" sz="2000" kern="0" dirty="0" smtClean="0">
                  <a:solidFill>
                    <a:schemeClr val="tx1"/>
                  </a:solidFill>
                  <a:latin typeface="Calibri" panose="020F0502020204030204" pitchFamily="34" charset="0"/>
                  <a:cs typeface="Calibri" panose="020F0502020204030204" pitchFamily="34" charset="0"/>
                </a:rPr>
                <a:t>Die </a:t>
              </a:r>
              <a:r>
                <a:rPr lang="cs-CZ" altLang="cs-CZ" sz="2000" kern="0" dirty="0" err="1" smtClean="0">
                  <a:solidFill>
                    <a:schemeClr val="tx1"/>
                  </a:solidFill>
                  <a:latin typeface="Calibri" panose="020F0502020204030204" pitchFamily="34" charset="0"/>
                  <a:cs typeface="Calibri" panose="020F0502020204030204" pitchFamily="34" charset="0"/>
                </a:rPr>
                <a:t>Lichtsinnesorgane</a:t>
              </a:r>
              <a:endParaRPr lang="cs-CZ" altLang="cs-CZ" sz="2000" kern="0" dirty="0">
                <a:solidFill>
                  <a:schemeClr val="tx1"/>
                </a:solidFill>
                <a:latin typeface="Calibri" panose="020F0502020204030204" pitchFamily="34" charset="0"/>
                <a:cs typeface="Calibri" panose="020F0502020204030204" pitchFamily="34" charset="0"/>
              </a:endParaRPr>
            </a:p>
            <a:p>
              <a:pPr lvl="1" indent="-457200" algn="l">
                <a:defRPr/>
              </a:pPr>
              <a:r>
                <a:rPr lang="cs-CZ" altLang="cs-CZ" sz="2000" kern="0" dirty="0" smtClean="0">
                  <a:solidFill>
                    <a:schemeClr val="tx1"/>
                  </a:solidFill>
                  <a:latin typeface="Calibri" panose="020F0502020204030204" pitchFamily="34" charset="0"/>
                  <a:cs typeface="Calibri" panose="020F0502020204030204" pitchFamily="34" charset="0"/>
                </a:rPr>
                <a:t>der </a:t>
              </a:r>
              <a:r>
                <a:rPr lang="cs-CZ" altLang="cs-CZ" sz="2000" kern="0" dirty="0" err="1" smtClean="0">
                  <a:solidFill>
                    <a:schemeClr val="tx1"/>
                  </a:solidFill>
                  <a:latin typeface="Calibri" panose="020F0502020204030204" pitchFamily="34" charset="0"/>
                  <a:cs typeface="Calibri" panose="020F0502020204030204" pitchFamily="34" charset="0"/>
                </a:rPr>
                <a:t>Laubblätter</a:t>
              </a:r>
              <a:endParaRPr lang="cs-CZ" altLang="cs-CZ" sz="2000" kern="0" dirty="0">
                <a:solidFill>
                  <a:schemeClr val="tx1"/>
                </a:solidFill>
                <a:latin typeface="Calibri" panose="020F0502020204030204" pitchFamily="34" charset="0"/>
                <a:cs typeface="Calibri" panose="020F0502020204030204" pitchFamily="34" charset="0"/>
              </a:endParaRPr>
            </a:p>
          </p:txBody>
        </p:sp>
        <p:sp>
          <p:nvSpPr>
            <p:cNvPr id="12" name="Obdélník 11"/>
            <p:cNvSpPr/>
            <p:nvPr/>
          </p:nvSpPr>
          <p:spPr>
            <a:xfrm>
              <a:off x="142875" y="1085850"/>
              <a:ext cx="4362450" cy="3467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Rectangle 2"/>
          <p:cNvSpPr txBox="1">
            <a:spLocks noChangeArrowheads="1"/>
          </p:cNvSpPr>
          <p:nvPr/>
        </p:nvSpPr>
        <p:spPr bwMode="auto">
          <a:xfrm>
            <a:off x="5429161" y="1341034"/>
            <a:ext cx="2870031" cy="165605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cs-CZ" altLang="cs-CZ" sz="2000" b="1" kern="0" dirty="0" smtClean="0">
                <a:solidFill>
                  <a:schemeClr val="tx1"/>
                </a:solidFill>
                <a:latin typeface="Calibri" panose="020F0502020204030204" pitchFamily="34" charset="0"/>
                <a:cs typeface="Calibri" panose="020F0502020204030204" pitchFamily="34" charset="0"/>
              </a:rPr>
              <a:t>H. </a:t>
            </a:r>
            <a:r>
              <a:rPr lang="cs-CZ" altLang="cs-CZ" sz="2000" b="1" kern="0" dirty="0" err="1" smtClean="0">
                <a:solidFill>
                  <a:schemeClr val="tx1"/>
                </a:solidFill>
                <a:latin typeface="Calibri" panose="020F0502020204030204" pitchFamily="34" charset="0"/>
                <a:cs typeface="Calibri" panose="020F0502020204030204" pitchFamily="34" charset="0"/>
              </a:rPr>
              <a:t>Wager</a:t>
            </a:r>
            <a:r>
              <a:rPr lang="cs-CZ" altLang="cs-CZ" sz="2000" b="1" kern="0" dirty="0" smtClean="0">
                <a:solidFill>
                  <a:schemeClr val="tx1"/>
                </a:solidFill>
                <a:latin typeface="Calibri" panose="020F0502020204030204" pitchFamily="34" charset="0"/>
                <a:cs typeface="Calibri" panose="020F0502020204030204" pitchFamily="34" charset="0"/>
              </a:rPr>
              <a:t> </a:t>
            </a:r>
            <a:r>
              <a:rPr lang="cs-CZ" altLang="cs-CZ" sz="2000" kern="0" dirty="0" smtClean="0">
                <a:solidFill>
                  <a:schemeClr val="tx1"/>
                </a:solidFill>
                <a:latin typeface="Calibri" panose="020F0502020204030204" pitchFamily="34" charset="0"/>
                <a:cs typeface="Calibri" panose="020F0502020204030204" pitchFamily="34" charset="0"/>
              </a:rPr>
              <a:t>1908:</a:t>
            </a:r>
          </a:p>
          <a:p>
            <a:pPr algn="l">
              <a:defRPr/>
            </a:pPr>
            <a:endParaRPr lang="cs-CZ" altLang="cs-CZ" sz="2000" kern="0" dirty="0" smtClean="0">
              <a:solidFill>
                <a:schemeClr val="tx1"/>
              </a:solidFill>
              <a:latin typeface="Calibri" panose="020F0502020204030204" pitchFamily="34" charset="0"/>
              <a:cs typeface="Calibri" panose="020F0502020204030204" pitchFamily="34" charset="0"/>
            </a:endParaRPr>
          </a:p>
          <a:p>
            <a:pPr algn="l">
              <a:defRPr/>
            </a:pPr>
            <a:r>
              <a:rPr lang="cs-CZ" altLang="cs-CZ" sz="2000" kern="0" dirty="0" err="1" smtClean="0">
                <a:solidFill>
                  <a:schemeClr val="tx1"/>
                </a:solidFill>
                <a:latin typeface="Calibri" panose="020F0502020204030204" pitchFamily="34" charset="0"/>
                <a:cs typeface="Calibri" panose="020F0502020204030204" pitchFamily="34" charset="0"/>
              </a:rPr>
              <a:t>The</a:t>
            </a:r>
            <a:r>
              <a:rPr lang="cs-CZ" altLang="cs-CZ" sz="2000" kern="0" dirty="0" smtClean="0">
                <a:solidFill>
                  <a:schemeClr val="tx1"/>
                </a:solidFill>
                <a:latin typeface="Calibri" panose="020F0502020204030204" pitchFamily="34" charset="0"/>
                <a:cs typeface="Calibri" panose="020F0502020204030204" pitchFamily="34" charset="0"/>
              </a:rPr>
              <a:t> </a:t>
            </a:r>
            <a:r>
              <a:rPr lang="cs-CZ" altLang="cs-CZ" sz="2000" kern="0" dirty="0" err="1" smtClean="0">
                <a:solidFill>
                  <a:schemeClr val="tx1"/>
                </a:solidFill>
                <a:latin typeface="Calibri" panose="020F0502020204030204" pitchFamily="34" charset="0"/>
                <a:cs typeface="Calibri" panose="020F0502020204030204" pitchFamily="34" charset="0"/>
              </a:rPr>
              <a:t>perception</a:t>
            </a:r>
            <a:r>
              <a:rPr lang="cs-CZ" altLang="cs-CZ" sz="2000" kern="0" dirty="0" smtClean="0">
                <a:solidFill>
                  <a:schemeClr val="tx1"/>
                </a:solidFill>
                <a:latin typeface="Calibri" panose="020F0502020204030204" pitchFamily="34" charset="0"/>
                <a:cs typeface="Calibri" panose="020F0502020204030204" pitchFamily="34" charset="0"/>
              </a:rPr>
              <a:t> </a:t>
            </a:r>
            <a:r>
              <a:rPr lang="cs-CZ" altLang="cs-CZ" sz="2000" kern="0" dirty="0" err="1" smtClean="0">
                <a:solidFill>
                  <a:schemeClr val="tx1"/>
                </a:solidFill>
                <a:latin typeface="Calibri" panose="020F0502020204030204" pitchFamily="34" charset="0"/>
                <a:cs typeface="Calibri" panose="020F0502020204030204" pitchFamily="34" charset="0"/>
              </a:rPr>
              <a:t>of</a:t>
            </a:r>
            <a:r>
              <a:rPr lang="cs-CZ" altLang="cs-CZ" sz="2000" kern="0" dirty="0" smtClean="0">
                <a:solidFill>
                  <a:schemeClr val="tx1"/>
                </a:solidFill>
                <a:latin typeface="Calibri" panose="020F0502020204030204" pitchFamily="34" charset="0"/>
                <a:cs typeface="Calibri" panose="020F0502020204030204" pitchFamily="34" charset="0"/>
              </a:rPr>
              <a:t> </a:t>
            </a:r>
            <a:r>
              <a:rPr lang="cs-CZ" altLang="cs-CZ" sz="2000" kern="0" dirty="0" err="1" smtClean="0">
                <a:solidFill>
                  <a:schemeClr val="tx1"/>
                </a:solidFill>
                <a:latin typeface="Calibri" panose="020F0502020204030204" pitchFamily="34" charset="0"/>
                <a:cs typeface="Calibri" panose="020F0502020204030204" pitchFamily="34" charset="0"/>
              </a:rPr>
              <a:t>light</a:t>
            </a:r>
            <a:r>
              <a:rPr lang="cs-CZ" altLang="cs-CZ" sz="2000" kern="0" dirty="0" smtClean="0">
                <a:solidFill>
                  <a:schemeClr val="tx1"/>
                </a:solidFill>
                <a:latin typeface="Calibri" panose="020F0502020204030204" pitchFamily="34" charset="0"/>
                <a:cs typeface="Calibri" panose="020F0502020204030204" pitchFamily="34" charset="0"/>
              </a:rPr>
              <a:t> in </a:t>
            </a:r>
            <a:r>
              <a:rPr lang="cs-CZ" altLang="cs-CZ" sz="2000" kern="0" dirty="0" err="1" smtClean="0">
                <a:solidFill>
                  <a:schemeClr val="tx1"/>
                </a:solidFill>
                <a:latin typeface="Calibri" panose="020F0502020204030204" pitchFamily="34" charset="0"/>
                <a:cs typeface="Calibri" panose="020F0502020204030204" pitchFamily="34" charset="0"/>
              </a:rPr>
              <a:t>plants</a:t>
            </a:r>
            <a:r>
              <a:rPr lang="cs-CZ" altLang="cs-CZ" sz="2000" kern="0" dirty="0" smtClean="0">
                <a:solidFill>
                  <a:schemeClr val="tx1"/>
                </a:solidFill>
                <a:latin typeface="Calibri" panose="020F0502020204030204" pitchFamily="34" charset="0"/>
                <a:cs typeface="Calibri" panose="020F0502020204030204" pitchFamily="34" charset="0"/>
              </a:rPr>
              <a:t>, </a:t>
            </a:r>
            <a:r>
              <a:rPr lang="cs-CZ" altLang="cs-CZ" sz="2000" kern="0" dirty="0" err="1" smtClean="0">
                <a:solidFill>
                  <a:schemeClr val="tx1"/>
                </a:solidFill>
                <a:latin typeface="Calibri" panose="020F0502020204030204" pitchFamily="34" charset="0"/>
                <a:cs typeface="Calibri" panose="020F0502020204030204" pitchFamily="34" charset="0"/>
              </a:rPr>
              <a:t>Annals</a:t>
            </a:r>
            <a:r>
              <a:rPr lang="cs-CZ" altLang="cs-CZ" sz="2000" kern="0" dirty="0" smtClean="0">
                <a:solidFill>
                  <a:schemeClr val="tx1"/>
                </a:solidFill>
                <a:latin typeface="Calibri" panose="020F0502020204030204" pitchFamily="34" charset="0"/>
                <a:cs typeface="Calibri" panose="020F0502020204030204" pitchFamily="34" charset="0"/>
              </a:rPr>
              <a:t> </a:t>
            </a:r>
            <a:r>
              <a:rPr lang="cs-CZ" altLang="cs-CZ" sz="2000" kern="0" dirty="0" err="1" smtClean="0">
                <a:solidFill>
                  <a:schemeClr val="tx1"/>
                </a:solidFill>
                <a:latin typeface="Calibri" panose="020F0502020204030204" pitchFamily="34" charset="0"/>
                <a:cs typeface="Calibri" panose="020F0502020204030204" pitchFamily="34" charset="0"/>
              </a:rPr>
              <a:t>of</a:t>
            </a:r>
            <a:r>
              <a:rPr lang="cs-CZ" altLang="cs-CZ" sz="2000" kern="0" dirty="0" smtClean="0">
                <a:solidFill>
                  <a:schemeClr val="tx1"/>
                </a:solidFill>
                <a:latin typeface="Calibri" panose="020F0502020204030204" pitchFamily="34" charset="0"/>
                <a:cs typeface="Calibri" panose="020F0502020204030204" pitchFamily="34" charset="0"/>
              </a:rPr>
              <a:t> Botany</a:t>
            </a:r>
          </a:p>
          <a:p>
            <a:pPr algn="l">
              <a:defRPr/>
            </a:pPr>
            <a:endParaRPr lang="cs-CZ" altLang="cs-CZ" sz="2000" kern="0" dirty="0">
              <a:solidFill>
                <a:schemeClr val="tx1"/>
              </a:solidFill>
              <a:latin typeface="Calibri" panose="020F0502020204030204" pitchFamily="34" charset="0"/>
              <a:cs typeface="Calibri" panose="020F0502020204030204" pitchFamily="34" charset="0"/>
            </a:endParaRPr>
          </a:p>
        </p:txBody>
      </p:sp>
      <p:pic>
        <p:nvPicPr>
          <p:cNvPr id="25606" name="Picture 6" descr="Zobrazit zdrojový obráze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773" b="36481"/>
          <a:stretch/>
        </p:blipFill>
        <p:spPr bwMode="auto">
          <a:xfrm>
            <a:off x="5519580" y="3394888"/>
            <a:ext cx="2000250" cy="381000"/>
          </a:xfrm>
          <a:prstGeom prst="rect">
            <a:avLst/>
          </a:prstGeom>
          <a:noFill/>
          <a:extLst>
            <a:ext uri="{909E8E84-426E-40DD-AFC4-6F175D3DCCD1}">
              <a14:hiddenFill xmlns:a14="http://schemas.microsoft.com/office/drawing/2010/main">
                <a:solidFill>
                  <a:srgbClr val="FFFFFF"/>
                </a:solidFill>
              </a14:hiddenFill>
            </a:ext>
          </a:extLst>
        </p:spPr>
      </p:pic>
      <p:sp>
        <p:nvSpPr>
          <p:cNvPr id="28" name="Obdélník 27"/>
          <p:cNvSpPr/>
          <p:nvPr/>
        </p:nvSpPr>
        <p:spPr>
          <a:xfrm>
            <a:off x="5279458" y="1133475"/>
            <a:ext cx="6683942" cy="5576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05503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52082" y="1012828"/>
            <a:ext cx="6477000" cy="4857750"/>
          </a:xfrm>
          <a:prstGeom prst="rect">
            <a:avLst/>
          </a:prstGeom>
        </p:spPr>
      </p:pic>
    </p:spTree>
    <p:extLst>
      <p:ext uri="{BB962C8B-B14F-4D97-AF65-F5344CB8AC3E}">
        <p14:creationId xmlns:p14="http://schemas.microsoft.com/office/powerpoint/2010/main" val="3155289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eft: black and white images taken by Harold Wager using the upper epidermis of a plant leaf. Right: the replication of Wager’s experiment by the Plant Intelligence team. Photo courtesy of the project authors&#10;"/>
          <p:cNvPicPr>
            <a:picLocks noChangeAspect="1" noChangeArrowheads="1"/>
          </p:cNvPicPr>
          <p:nvPr/>
        </p:nvPicPr>
        <p:blipFill rotWithShape="1">
          <a:blip r:embed="rId3">
            <a:extLst>
              <a:ext uri="{28A0092B-C50C-407E-A947-70E740481C1C}">
                <a14:useLocalDpi xmlns:a14="http://schemas.microsoft.com/office/drawing/2010/main" val="0"/>
              </a:ext>
            </a:extLst>
          </a:blip>
          <a:srcRect l="43900" r="5388" b="2853"/>
          <a:stretch/>
        </p:blipFill>
        <p:spPr bwMode="auto">
          <a:xfrm>
            <a:off x="0" y="2178538"/>
            <a:ext cx="4333875" cy="4669937"/>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76565" y="1361755"/>
            <a:ext cx="3950433" cy="923330"/>
          </a:xfrm>
          <a:prstGeom prst="rect">
            <a:avLst/>
          </a:prstGeom>
        </p:spPr>
        <p:txBody>
          <a:bodyPr wrap="square">
            <a:spAutoFit/>
          </a:bodyPr>
          <a:lstStyle/>
          <a:p>
            <a:r>
              <a:rPr lang="en-US" dirty="0" smtClean="0">
                <a:hlinkClick r:id="rId4"/>
              </a:rPr>
              <a:t>Pending Futures Exhibition: ITMO Art &amp; Science Students Reflect Upon Isolation and Secret Life of Plants</a:t>
            </a:r>
            <a:endParaRPr lang="cs-CZ" dirty="0"/>
          </a:p>
        </p:txBody>
      </p:sp>
      <p:sp>
        <p:nvSpPr>
          <p:cNvPr id="12" name="TextovéPole 11"/>
          <p:cNvSpPr txBox="1"/>
          <p:nvPr/>
        </p:nvSpPr>
        <p:spPr>
          <a:xfrm>
            <a:off x="3552861" y="1993872"/>
            <a:ext cx="646331" cy="369332"/>
          </a:xfrm>
          <a:prstGeom prst="rect">
            <a:avLst/>
          </a:prstGeom>
          <a:noFill/>
        </p:spPr>
        <p:txBody>
          <a:bodyPr wrap="none" rtlCol="0">
            <a:spAutoFit/>
          </a:bodyPr>
          <a:lstStyle/>
          <a:p>
            <a:pPr lvl="0" algn="ctr"/>
            <a:r>
              <a:rPr lang="cs-CZ" b="1" dirty="0" smtClean="0">
                <a:solidFill>
                  <a:prstClr val="black"/>
                </a:solidFill>
                <a:latin typeface="Calibri Light" panose="020F0302020204030204"/>
              </a:rPr>
              <a:t>2021</a:t>
            </a:r>
            <a:endParaRPr lang="cs-CZ" b="1" dirty="0">
              <a:solidFill>
                <a:prstClr val="black"/>
              </a:solidFill>
              <a:latin typeface="Calibri Light" panose="020F0302020204030204"/>
            </a:endParaRPr>
          </a:p>
        </p:txBody>
      </p:sp>
      <p:sp>
        <p:nvSpPr>
          <p:cNvPr id="13" name="Text Box 9"/>
          <p:cNvSpPr txBox="1">
            <a:spLocks noChangeArrowheads="1"/>
          </p:cNvSpPr>
          <p:nvPr/>
        </p:nvSpPr>
        <p:spPr bwMode="auto">
          <a:xfrm>
            <a:off x="0" y="195858"/>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ROSTLINNÉ OČI ???</a:t>
            </a:r>
            <a:endParaRPr lang="cs-CZ" altLang="cs-CZ" sz="3400" b="1" dirty="0">
              <a:latin typeface="Calibri" panose="020F0502020204030204" pitchFamily="34" charset="0"/>
              <a:cs typeface="Calibri" panose="020F0502020204030204" pitchFamily="34" charset="0"/>
            </a:endParaRPr>
          </a:p>
        </p:txBody>
      </p:sp>
      <p:pic>
        <p:nvPicPr>
          <p:cNvPr id="14" name="Picture 2" descr="Zobrazit zdrojový obrázek"/>
          <p:cNvPicPr>
            <a:picLocks noChangeAspect="1" noChangeArrowheads="1"/>
          </p:cNvPicPr>
          <p:nvPr/>
        </p:nvPicPr>
        <p:blipFill rotWithShape="1">
          <a:blip r:embed="rId5">
            <a:extLst>
              <a:ext uri="{28A0092B-C50C-407E-A947-70E740481C1C}">
                <a14:useLocalDpi xmlns:a14="http://schemas.microsoft.com/office/drawing/2010/main" val="0"/>
              </a:ext>
            </a:extLst>
          </a:blip>
          <a:srcRect l="7829" t="19224" r="339" b="9714"/>
          <a:stretch/>
        </p:blipFill>
        <p:spPr bwMode="auto">
          <a:xfrm>
            <a:off x="5010150" y="1066800"/>
            <a:ext cx="6962774" cy="36099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Zobrazit zdrojový obrázek"/>
          <p:cNvPicPr>
            <a:picLocks noChangeAspect="1" noChangeArrowheads="1"/>
          </p:cNvPicPr>
          <p:nvPr/>
        </p:nvPicPr>
        <p:blipFill rotWithShape="1">
          <a:blip r:embed="rId6">
            <a:extLst>
              <a:ext uri="{28A0092B-C50C-407E-A947-70E740481C1C}">
                <a14:useLocalDpi xmlns:a14="http://schemas.microsoft.com/office/drawing/2010/main" val="0"/>
              </a:ext>
            </a:extLst>
          </a:blip>
          <a:srcRect b="16487"/>
          <a:stretch/>
        </p:blipFill>
        <p:spPr bwMode="auto">
          <a:xfrm>
            <a:off x="8564330" y="4816872"/>
            <a:ext cx="3408594" cy="19007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Zobrazit zdrojový obrázek"/>
          <p:cNvPicPr>
            <a:picLocks noChangeAspect="1" noChangeArrowheads="1"/>
          </p:cNvPicPr>
          <p:nvPr/>
        </p:nvPicPr>
        <p:blipFill rotWithShape="1">
          <a:blip r:embed="rId7">
            <a:extLst>
              <a:ext uri="{28A0092B-C50C-407E-A947-70E740481C1C}">
                <a14:useLocalDpi xmlns:a14="http://schemas.microsoft.com/office/drawing/2010/main" val="0"/>
              </a:ext>
            </a:extLst>
          </a:blip>
          <a:srcRect t="6221" b="9272"/>
          <a:stretch/>
        </p:blipFill>
        <p:spPr bwMode="auto">
          <a:xfrm>
            <a:off x="5018194" y="4816872"/>
            <a:ext cx="3368506" cy="19007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Zobrazit zdrojový obrázek"/>
          <p:cNvPicPr>
            <a:picLocks noChangeAspect="1" noChangeArrowheads="1"/>
          </p:cNvPicPr>
          <p:nvPr/>
        </p:nvPicPr>
        <p:blipFill rotWithShape="1">
          <a:blip r:embed="rId8">
            <a:extLst>
              <a:ext uri="{28A0092B-C50C-407E-A947-70E740481C1C}">
                <a14:useLocalDpi xmlns:a14="http://schemas.microsoft.com/office/drawing/2010/main" val="0"/>
              </a:ext>
            </a:extLst>
          </a:blip>
          <a:srcRect l="48044" t="16696" r="19211" b="29388"/>
          <a:stretch/>
        </p:blipFill>
        <p:spPr bwMode="auto">
          <a:xfrm>
            <a:off x="5096631" y="1171575"/>
            <a:ext cx="1542294" cy="16245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Zobrazit zdrojový obrázek"/>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31" r="38571"/>
          <a:stretch/>
        </p:blipFill>
        <p:spPr bwMode="auto">
          <a:xfrm>
            <a:off x="10413439" y="2994269"/>
            <a:ext cx="1455857"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95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188110"/>
            <a:ext cx="12192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3400" b="1" dirty="0" smtClean="0">
                <a:latin typeface="Calibri" panose="020F0502020204030204" pitchFamily="34" charset="0"/>
                <a:cs typeface="Calibri" panose="020F0502020204030204" pitchFamily="34" charset="0"/>
              </a:rPr>
              <a:t>ROSTLINNÉ OČI ???</a:t>
            </a:r>
            <a:endParaRPr lang="cs-CZ" altLang="cs-CZ" sz="3400" b="1" dirty="0">
              <a:latin typeface="Calibri" panose="020F0502020204030204" pitchFamily="34" charset="0"/>
              <a:cs typeface="Calibri" panose="020F0502020204030204" pitchFamily="34" charset="0"/>
            </a:endParaRPr>
          </a:p>
        </p:txBody>
      </p:sp>
      <p:sp>
        <p:nvSpPr>
          <p:cNvPr id="11" name="Obdélník 10"/>
          <p:cNvSpPr/>
          <p:nvPr/>
        </p:nvSpPr>
        <p:spPr>
          <a:xfrm>
            <a:off x="5555911" y="1352933"/>
            <a:ext cx="914400" cy="1477328"/>
          </a:xfrm>
          <a:prstGeom prst="rect">
            <a:avLst/>
          </a:prstGeom>
        </p:spPr>
        <p:txBody>
          <a:bodyPr wrap="square">
            <a:spAutoFit/>
          </a:bodyPr>
          <a:lstStyle/>
          <a:p>
            <a:r>
              <a:rPr lang="cs-CZ" sz="1500" dirty="0" err="1" smtClean="0"/>
              <a:t>Baluška</a:t>
            </a:r>
            <a:r>
              <a:rPr lang="cs-CZ" sz="1500" dirty="0" smtClean="0"/>
              <a:t> and </a:t>
            </a:r>
            <a:r>
              <a:rPr lang="cs-CZ" sz="1500" dirty="0" err="1" smtClean="0"/>
              <a:t>Mancuso</a:t>
            </a:r>
            <a:r>
              <a:rPr lang="cs-CZ" sz="1500" dirty="0" smtClean="0"/>
              <a:t> 2016,</a:t>
            </a:r>
          </a:p>
          <a:p>
            <a:r>
              <a:rPr lang="cs-CZ" sz="1500" dirty="0" err="1" smtClean="0"/>
              <a:t>Trends</a:t>
            </a:r>
            <a:r>
              <a:rPr lang="cs-CZ" sz="1500" dirty="0" smtClean="0"/>
              <a:t> Plant </a:t>
            </a:r>
            <a:r>
              <a:rPr lang="cs-CZ" sz="1500" dirty="0" err="1" smtClean="0"/>
              <a:t>Sci</a:t>
            </a:r>
            <a:endParaRPr lang="cs-CZ" sz="1500" dirty="0"/>
          </a:p>
        </p:txBody>
      </p:sp>
      <p:pic>
        <p:nvPicPr>
          <p:cNvPr id="30722"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7274" y="1160625"/>
            <a:ext cx="3297473" cy="2469808"/>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574" y="3728805"/>
            <a:ext cx="4768174" cy="2992029"/>
          </a:xfrm>
          <a:prstGeom prst="rect">
            <a:avLst/>
          </a:prstGeom>
          <a:noFill/>
          <a:extLst>
            <a:ext uri="{909E8E84-426E-40DD-AFC4-6F175D3DCCD1}">
              <a14:hiddenFill xmlns:a14="http://schemas.microsoft.com/office/drawing/2010/main">
                <a:solidFill>
                  <a:srgbClr val="FFFFFF"/>
                </a:solidFill>
              </a14:hiddenFill>
            </a:ext>
          </a:extLst>
        </p:spPr>
      </p:pic>
      <p:sp>
        <p:nvSpPr>
          <p:cNvPr id="12" name="Zástupný symbol pro text 3"/>
          <p:cNvSpPr>
            <a:spLocks noGrp="1"/>
          </p:cNvSpPr>
          <p:nvPr>
            <p:ph type="body" sz="half" idx="2"/>
          </p:nvPr>
        </p:nvSpPr>
        <p:spPr>
          <a:xfrm>
            <a:off x="6013111" y="6061022"/>
            <a:ext cx="1304925" cy="758184"/>
          </a:xfrm>
        </p:spPr>
        <p:txBody>
          <a:bodyPr>
            <a:normAutofit fontScale="70000" lnSpcReduction="20000"/>
          </a:bodyPr>
          <a:lstStyle/>
          <a:p>
            <a:pPr marL="0" indent="0">
              <a:buNone/>
            </a:pPr>
            <a:r>
              <a:rPr lang="cs-CZ" sz="2200" u="sng" dirty="0">
                <a:hlinkClick r:id="rId5"/>
              </a:rPr>
              <a:t>1st Avenue </a:t>
            </a:r>
            <a:r>
              <a:rPr lang="cs-CZ" sz="2200" u="sng" dirty="0" err="1">
                <a:hlinkClick r:id="rId5"/>
              </a:rPr>
              <a:t>Machine</a:t>
            </a:r>
            <a:r>
              <a:rPr lang="cs-CZ" sz="2200" u="sng" dirty="0">
                <a:hlinkClick r:id="rId5"/>
              </a:rPr>
              <a:t> (</a:t>
            </a:r>
            <a:r>
              <a:rPr lang="cs-CZ" sz="2200" u="sng" dirty="0" err="1">
                <a:hlinkClick r:id="rId5"/>
              </a:rPr>
              <a:t>Composition</a:t>
            </a:r>
            <a:r>
              <a:rPr lang="cs-CZ" sz="2200" u="sng" dirty="0">
                <a:hlinkClick r:id="rId5"/>
              </a:rPr>
              <a:t>) - </a:t>
            </a:r>
            <a:r>
              <a:rPr lang="cs-CZ" sz="2200" u="sng" dirty="0" err="1" smtClean="0">
                <a:hlinkClick r:id="rId5"/>
              </a:rPr>
              <a:t>YouTube</a:t>
            </a:r>
            <a:endParaRPr lang="cs-CZ" dirty="0"/>
          </a:p>
        </p:txBody>
      </p:sp>
      <p:pic>
        <p:nvPicPr>
          <p:cNvPr id="2" name="Obrázek 1"/>
          <p:cNvPicPr>
            <a:picLocks noChangeAspect="1"/>
          </p:cNvPicPr>
          <p:nvPr/>
        </p:nvPicPr>
        <p:blipFill rotWithShape="1">
          <a:blip r:embed="rId6"/>
          <a:srcRect l="27475" t="12500" r="28224" b="5787"/>
          <a:stretch/>
        </p:blipFill>
        <p:spPr>
          <a:xfrm>
            <a:off x="152401" y="1166873"/>
            <a:ext cx="5353050" cy="5553961"/>
          </a:xfrm>
          <a:prstGeom prst="rect">
            <a:avLst/>
          </a:prstGeom>
        </p:spPr>
      </p:pic>
    </p:spTree>
    <p:extLst>
      <p:ext uri="{BB962C8B-B14F-4D97-AF65-F5344CB8AC3E}">
        <p14:creationId xmlns:p14="http://schemas.microsoft.com/office/powerpoint/2010/main" val="37319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1000"/>
                                        <p:tgtEl>
                                          <p:spTgt spid="30724"/>
                                        </p:tgtEl>
                                      </p:cBhvr>
                                    </p:animEffect>
                                    <p:anim calcmode="lin" valueType="num">
                                      <p:cBhvr>
                                        <p:cTn id="13" dur="1000" fill="hold"/>
                                        <p:tgtEl>
                                          <p:spTgt spid="30724"/>
                                        </p:tgtEl>
                                        <p:attrNameLst>
                                          <p:attrName>ppt_x</p:attrName>
                                        </p:attrNameLst>
                                      </p:cBhvr>
                                      <p:tavLst>
                                        <p:tav tm="0">
                                          <p:val>
                                            <p:strVal val="#ppt_x"/>
                                          </p:val>
                                        </p:tav>
                                        <p:tav tm="100000">
                                          <p:val>
                                            <p:strVal val="#ppt_x"/>
                                          </p:val>
                                        </p:tav>
                                      </p:tavLst>
                                    </p:anim>
                                    <p:anim calcmode="lin" valueType="num">
                                      <p:cBhvr>
                                        <p:cTn id="14" dur="1000" fill="hold"/>
                                        <p:tgtEl>
                                          <p:spTgt spid="307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85382" y="1043670"/>
            <a:ext cx="6433456" cy="4825093"/>
          </a:xfrm>
          <a:prstGeom prst="rect">
            <a:avLst/>
          </a:prstGeom>
        </p:spPr>
      </p:pic>
    </p:spTree>
    <p:extLst>
      <p:ext uri="{BB962C8B-B14F-4D97-AF65-F5344CB8AC3E}">
        <p14:creationId xmlns:p14="http://schemas.microsoft.com/office/powerpoint/2010/main" val="1444608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64785" y="839723"/>
            <a:ext cx="6522943" cy="5143500"/>
          </a:xfrm>
          <a:prstGeom prst="rect">
            <a:avLst/>
          </a:prstGeom>
        </p:spPr>
      </p:pic>
    </p:spTree>
    <p:extLst>
      <p:ext uri="{BB962C8B-B14F-4D97-AF65-F5344CB8AC3E}">
        <p14:creationId xmlns:p14="http://schemas.microsoft.com/office/powerpoint/2010/main" val="296740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14196" y="1139825"/>
            <a:ext cx="6273800" cy="4705350"/>
          </a:xfrm>
          <a:prstGeom prst="rect">
            <a:avLst/>
          </a:prstGeom>
        </p:spPr>
      </p:pic>
    </p:spTree>
    <p:extLst>
      <p:ext uri="{BB962C8B-B14F-4D97-AF65-F5344CB8AC3E}">
        <p14:creationId xmlns:p14="http://schemas.microsoft.com/office/powerpoint/2010/main" val="2149323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89994" y="2667391"/>
            <a:ext cx="1967205" cy="1246495"/>
          </a:xfrm>
          <a:prstGeom prst="rect">
            <a:avLst/>
          </a:prstGeom>
        </p:spPr>
        <p:txBody>
          <a:bodyPr wrap="none">
            <a:spAutoFit/>
          </a:bodyPr>
          <a:lstStyle/>
          <a:p>
            <a:r>
              <a:rPr lang="cs-CZ" sz="7500" b="1" dirty="0" smtClean="0"/>
              <a:t>????</a:t>
            </a:r>
            <a:endParaRPr lang="cs-CZ" sz="7500" dirty="0"/>
          </a:p>
        </p:txBody>
      </p:sp>
    </p:spTree>
    <p:extLst>
      <p:ext uri="{BB962C8B-B14F-4D97-AF65-F5344CB8AC3E}">
        <p14:creationId xmlns:p14="http://schemas.microsoft.com/office/powerpoint/2010/main" val="2861465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5358E2A7D3B7F45A90CC17CF99B4C2F" ma:contentTypeVersion="9" ma:contentTypeDescription="Vytvoří nový dokument" ma:contentTypeScope="" ma:versionID="d3cf815755a2c2fc51f775d9881c137d">
  <xsd:schema xmlns:xsd="http://www.w3.org/2001/XMLSchema" xmlns:xs="http://www.w3.org/2001/XMLSchema" xmlns:p="http://schemas.microsoft.com/office/2006/metadata/properties" xmlns:ns3="52a9faf4-7da3-4b55-8d8b-47f1acf4eee3" targetNamespace="http://schemas.microsoft.com/office/2006/metadata/properties" ma:root="true" ma:fieldsID="d9329cf4f15d37e3b5c6d0c7f9c941b2" ns3:_="">
    <xsd:import namespace="52a9faf4-7da3-4b55-8d8b-47f1acf4eee3"/>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9faf4-7da3-4b55-8d8b-47f1acf4ee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9C9310-D45B-45F8-AB6E-469CFC29A745}">
  <ds:schemaRefs>
    <ds:schemaRef ds:uri="http://schemas.microsoft.com/sharepoint/v3/contenttype/forms"/>
  </ds:schemaRefs>
</ds:datastoreItem>
</file>

<file path=customXml/itemProps2.xml><?xml version="1.0" encoding="utf-8"?>
<ds:datastoreItem xmlns:ds="http://schemas.openxmlformats.org/officeDocument/2006/customXml" ds:itemID="{542A344C-00D6-4CD2-89D2-50335395B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a9faf4-7da3-4b55-8d8b-47f1acf4ee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D34095-BA81-4603-8D22-190D1CFE7FEC}">
  <ds:schemaRefs>
    <ds:schemaRef ds:uri="http://purl.org/dc/elements/1.1/"/>
    <ds:schemaRef ds:uri="http://schemas.microsoft.com/office/2006/metadata/properties"/>
    <ds:schemaRef ds:uri="52a9faf4-7da3-4b55-8d8b-47f1acf4eee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2359</TotalTime>
  <Words>3933</Words>
  <Application>Microsoft Office PowerPoint</Application>
  <PresentationFormat>Širokoúhlá obrazovka</PresentationFormat>
  <Paragraphs>460</Paragraphs>
  <Slides>51</Slides>
  <Notes>43</Notes>
  <HiddenSlides>0</HiddenSlides>
  <MMClips>0</MMClips>
  <ScaleCrop>false</ScaleCrop>
  <HeadingPairs>
    <vt:vector size="8" baseType="variant">
      <vt:variant>
        <vt:lpstr>Použitá písma</vt:lpstr>
      </vt:variant>
      <vt:variant>
        <vt:i4>11</vt:i4>
      </vt:variant>
      <vt:variant>
        <vt:lpstr>Motiv</vt:lpstr>
      </vt:variant>
      <vt:variant>
        <vt:i4>1</vt:i4>
      </vt:variant>
      <vt:variant>
        <vt:lpstr>Vložené servery OLE</vt:lpstr>
      </vt:variant>
      <vt:variant>
        <vt:i4>2</vt:i4>
      </vt:variant>
      <vt:variant>
        <vt:lpstr>Nadpisy snímků</vt:lpstr>
      </vt:variant>
      <vt:variant>
        <vt:i4>51</vt:i4>
      </vt:variant>
    </vt:vector>
  </HeadingPairs>
  <TitlesOfParts>
    <vt:vector size="65" baseType="lpstr">
      <vt:lpstr>Allegro BT</vt:lpstr>
      <vt:lpstr>Arial</vt:lpstr>
      <vt:lpstr>Calibri</vt:lpstr>
      <vt:lpstr>Calibri Light</vt:lpstr>
      <vt:lpstr>Comic Sans MS</vt:lpstr>
      <vt:lpstr>DejaVu Sans</vt:lpstr>
      <vt:lpstr>Lucida Sans Unicode</vt:lpstr>
      <vt:lpstr>Roboto</vt:lpstr>
      <vt:lpstr>Symbol</vt:lpstr>
      <vt:lpstr>Times New Roman</vt:lpstr>
      <vt:lpstr>Wingdings</vt:lpstr>
      <vt:lpstr>Motiv Office</vt:lpstr>
      <vt:lpstr>Graph</vt:lpstr>
      <vt:lpstr>Origin50.Graph</vt:lpstr>
      <vt:lpstr>ROSTLINY A SVĚTLO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Fotosynteticky aktivní záření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FOTOMORFOGENEZE, FOTOAKLIMACE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UPOL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ROSTLINY A SVĚTLO  LIGHT IS LIFE</dc:title>
  <dc:creator>RNDr. Martina Špundová, Ph.D.</dc:creator>
  <cp:lastModifiedBy>RNDr. Martina Špundová, Ph.D.</cp:lastModifiedBy>
  <cp:revision>112</cp:revision>
  <dcterms:created xsi:type="dcterms:W3CDTF">2022-10-19T07:46:48Z</dcterms:created>
  <dcterms:modified xsi:type="dcterms:W3CDTF">2022-10-24T09:12:57Z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0x010100F5358E2A7D3B7F45A90CC17CF99B4C2F</vt:lpwstr>
  </property>
</Properties>
</file>