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74" r:id="rId14"/>
    <p:sldId id="267" r:id="rId15"/>
    <p:sldId id="268" r:id="rId16"/>
    <p:sldId id="269" r:id="rId17"/>
    <p:sldId id="270" r:id="rId18"/>
    <p:sldId id="283" r:id="rId19"/>
    <p:sldId id="275" r:id="rId20"/>
    <p:sldId id="271" r:id="rId21"/>
    <p:sldId id="276" r:id="rId22"/>
    <p:sldId id="277" r:id="rId23"/>
    <p:sldId id="278" r:id="rId24"/>
    <p:sldId id="279" r:id="rId25"/>
    <p:sldId id="282" r:id="rId26"/>
    <p:sldId id="280" r:id="rId27"/>
    <p:sldId id="259" r:id="rId28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AC3E7-CCF1-4C29-8307-C19686141FC4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7E3-203A-4872-ACEF-225E787DC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6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86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4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0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83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7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94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18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453E-42F9-479B-BA39-77648093A15C}" type="datetimeFigureOut">
              <a:rPr lang="cs-CZ" smtClean="0"/>
              <a:t>21.08.2023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f.upol.cz/studenti/studium/#c4083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rihlaska.upol.cz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rf.upol.cz/pl/studenti/dulezite-terminy/#c1552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pol.cz/" TargetMode="External"/><Relationship Id="rId2" Type="http://schemas.openxmlformats.org/officeDocument/2006/relationships/hyperlink" Target="https://cvt.upol.cz/identifikacni-karty-ik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f.upol.cz/zpravodaj/" TargetMode="External"/><Relationship Id="rId2" Type="http://schemas.openxmlformats.org/officeDocument/2006/relationships/hyperlink" Target="prf.upol.cz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ol.cz/fileadmin/userdata/UP/Studenti/Oddeleni_pro_studium_-_kopie2.pdf" TargetMode="External"/><Relationship Id="rId2" Type="http://schemas.openxmlformats.org/officeDocument/2006/relationships/hyperlink" Target="https://www.upol.cz/studenti/studium/poplatky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lucie.mouckovagatekova@upol.cz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rfupol" TargetMode="External"/><Relationship Id="rId2" Type="http://schemas.openxmlformats.org/officeDocument/2006/relationships/hyperlink" Target="http://www.prf.upol.cz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f.upol.cz/studenti/studium/#c1555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ndrusam\Documents\_Ostatní\PrF_logotypy\PNG_web\UP_logo_PrF_UP_horizont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501" y="2110439"/>
            <a:ext cx="5400999" cy="26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7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80312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Jitka Hanzlíková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biologie, biochemie, specializace ve zdravotnictví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4013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jitka.hanzlikova@upol.cz </a:t>
            </a:r>
          </a:p>
          <a:p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Marcela Chytilová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 studium (prezenční </a:t>
            </a:r>
            <a:b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kombinovaná forma), Informační technologie – kombinovaná forma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4014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marcela.chytilova@upol.cz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09" y="1556792"/>
            <a:ext cx="1343871" cy="2016224"/>
          </a:xfrm>
          <a:prstGeom prst="rect">
            <a:avLst/>
          </a:prstGeom>
        </p:spPr>
      </p:pic>
      <p:pic>
        <p:nvPicPr>
          <p:cNvPr id="5" name="Picture 3" descr="C:\Users\mazalj\Documents\Studijní oddělení\Zaměstnanci\fotografie studijní\Marcela Chytilová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38" y="4509344"/>
            <a:ext cx="12898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76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08304" cy="54452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Hana Štefanová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matematika, informatika (prezenční forma), informační technologie, ekologie a ochrana prostředí, Informatika pro vzdělávání maior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4006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hana.stefanova@upol.cz </a:t>
            </a:r>
          </a:p>
          <a:p>
            <a:pPr marL="0" indent="0">
              <a:buNone/>
            </a:pP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Agnes</a:t>
            </a: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Hausknotzová</a:t>
            </a:r>
            <a:endParaRPr lang="cs-CZ" sz="27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programy fyzika, chemie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4050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agnes.hausknotzova@upol.cz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72" y="1854624"/>
            <a:ext cx="1342800" cy="17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3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80312" cy="55618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Marcela Vykydalová</a:t>
            </a:r>
          </a:p>
          <a:p>
            <a:pPr marL="715963" indent="-71596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geografie, </a:t>
            </a:r>
            <a:r>
              <a:rPr lang="cs-CZ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geoinformatika</a:t>
            </a: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environmentální geologie, DSP regionální geografie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715963"/>
            <a:r>
              <a:rPr lang="cs-CZ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4015</a:t>
            </a:r>
          </a:p>
          <a:p>
            <a:pPr marL="715963" indent="-715963"/>
            <a:r>
              <a:rPr lang="cs-CZ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marcela.vykydalova@upol.cz</a:t>
            </a:r>
          </a:p>
          <a:p>
            <a:pPr marL="0" indent="0">
              <a:buNone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Martina Karásková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doktorské studijní programy vyjma </a:t>
            </a:r>
            <a:b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geografie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celoživotní vzdělávání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4012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martina.karaskova@upol.cz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15" y="1629024"/>
            <a:ext cx="1366357" cy="2016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472" y="4581352"/>
            <a:ext cx="1344000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0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studium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368152"/>
            <a:ext cx="8388424" cy="54898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Gronychová</a:t>
            </a:r>
            <a:endParaRPr lang="cs-CZ" sz="27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samostatný odborný referent pro zahraniční styky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žádosti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a pracovní stáže do zahraničí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4058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dana.gronychova@upol.cz</a:t>
            </a:r>
          </a:p>
        </p:txBody>
      </p:sp>
    </p:spTree>
    <p:extLst>
      <p:ext uri="{BB962C8B-B14F-4D97-AF65-F5344CB8AC3E}">
        <p14:creationId xmlns:p14="http://schemas.microsoft.com/office/powerpoint/2010/main" val="1130194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Předměty rozdělujeme na: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(kategorie A) – absolvování nutnou podmínkou pro absolvování daného studijního programu, MUSÍ být zapsány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povinně volitelné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(kategorie B) – stanoven počet kreditů, které student musí získat za celé studium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volitelné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(kategorie C) – ostatní předměty uvedené také v jiných studijních programech a v nabídce jiných fakult</a:t>
            </a:r>
          </a:p>
        </p:txBody>
      </p:sp>
    </p:spTree>
    <p:extLst>
      <p:ext uri="{BB962C8B-B14F-4D97-AF65-F5344CB8AC3E}">
        <p14:creationId xmlns:p14="http://schemas.microsoft.com/office/powerpoint/2010/main" val="199435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 předmětů do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STAGu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5. (12:00 hod.) do 25. září 2023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 si předměty zapisují samostatně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1. října možnost úprav pouze prostřednictvím studijního oddělení, nejpozději do 27. října 2023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problémů s kapacitou, nevypsáním rozvrhu apod. kontaktujte garantující katedru (rozvrháře příslušné katedry), </a:t>
            </a: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nikoliv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studijní oddělení; seznam rozvrhářů je na webových stránkách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fakulty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https://www.prf.upol.cz/studenti/studium/#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c4083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9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229600" cy="57058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Volitelné předměty (kategorie C) z jiných fakult: maximálně 4 kredity/rok, 6 kreditů/studium!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o uznání předmětů z předchozího studia do 27. října 2023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postup do 2. ročníku minimálně 40 kreditů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prvním týdnu výuky informační schůzky s garanty oborů (podrobné informace o studiu)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podrobnosti ve Studijním a zkušebním řádu</a:t>
            </a:r>
          </a:p>
          <a:p>
            <a:endParaRPr lang="cs-CZ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</a:t>
            </a: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navštívit webové stránky garantujících kateder</a:t>
            </a:r>
          </a:p>
        </p:txBody>
      </p:sp>
    </p:spTree>
    <p:extLst>
      <p:ext uri="{BB962C8B-B14F-4D97-AF65-F5344CB8AC3E}">
        <p14:creationId xmlns:p14="http://schemas.microsoft.com/office/powerpoint/2010/main" val="3035810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Vysokoškolské koleje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3012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Správa kolejí a menz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žádostí v systému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Iskam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(iskam.upol.cz, studenti, kteří ještě nebyli u zápisu) nebo přes Portál (ti, co již mají po zápisu)</a:t>
            </a:r>
          </a:p>
        </p:txBody>
      </p:sp>
    </p:spTree>
    <p:extLst>
      <p:ext uri="{BB962C8B-B14F-4D97-AF65-F5344CB8AC3E}">
        <p14:creationId xmlns:p14="http://schemas.microsoft.com/office/powerpoint/2010/main" val="3229962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 a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7638"/>
            <a:ext cx="8363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loginu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obdržíte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e-přihlášce na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prihlaska.upol.cz/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přihlášení zjistíte na stránce Osobní údaje svůj přidělený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máte k dispozici i tlačítko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trvat 1-2 dny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7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Univerzitní e-mailová adresa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důležitá pro komunikaci, pravidelně jsou na ni rozesílány informace o studijních záležitostech, ale také upozornění z knihovny apod.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číslo účtu – důležité pro vyplácení stipendií</a:t>
            </a:r>
          </a:p>
        </p:txBody>
      </p:sp>
    </p:spTree>
    <p:extLst>
      <p:ext uri="{BB962C8B-B14F-4D97-AF65-F5344CB8AC3E}">
        <p14:creationId xmlns:p14="http://schemas.microsoft.com/office/powerpoint/2010/main" val="166720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 ke studiu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dispozici na: </a:t>
            </a:r>
            <a:r>
              <a:rPr lang="cs-CZ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https://www.prf.upol.cz/pl/studenti/dulezite-terminy/#</a:t>
            </a: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c1552</a:t>
            </a: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ondrusam\Documents\_Ostatní\PrF_logotypy\PNG_web\UP_logo_PrF_stred_c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09" y="332656"/>
            <a:ext cx="2717983" cy="298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427484" y="314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Akademický rok 2023/2024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2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Identifikační karty = ISIC karty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výdej v budově Zbrojnice (Biskupské nám. 1), ve 2. patře, učebna CVT – číslo dveří 3.87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výdej od 11.9.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podrobnosti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https://cvt.upol.cz/identifikacni-karty-ik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je karta vyrobena: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http://portal.upol.cz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přihlášení, ve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vyhledávacím řádku po zadání jména a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příjmení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 o převzetí obdržíte prostřednictvím e-mailu</a:t>
            </a:r>
          </a:p>
        </p:txBody>
      </p:sp>
    </p:spTree>
    <p:extLst>
      <p:ext uri="{BB962C8B-B14F-4D97-AF65-F5344CB8AC3E}">
        <p14:creationId xmlns:p14="http://schemas.microsoft.com/office/powerpoint/2010/main" val="387773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získat další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42930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informace o studijních záležitostech na webu fakulty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prf.upol.cz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jednou 14 dní vychází Zpravodaj fakulty</a:t>
            </a:r>
          </a:p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https://www.prf.upol.cz/zpravodaj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65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k podepsání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147248" cy="53012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práce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Poučení o zpracování osobních údajů studenta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Poučení subjektu údajů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7343" y="1200644"/>
            <a:ext cx="8229600" cy="51806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Evidenční list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0" t="19991" r="25865" b="6461"/>
          <a:stretch>
            <a:fillRect/>
          </a:stretch>
        </p:blipFill>
        <p:spPr bwMode="auto">
          <a:xfrm>
            <a:off x="2303748" y="1124744"/>
            <a:ext cx="4536504" cy="5476020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9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o studiu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272808" cy="526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MPSV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(Ministerstvo práce a sociálních věcí, Úřad práce)</a:t>
            </a:r>
            <a:endParaRPr lang="cs-CZ" sz="3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mazalj\Desktop\Bez názvu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" b="284"/>
          <a:stretch/>
        </p:blipFill>
        <p:spPr bwMode="auto">
          <a:xfrm>
            <a:off x="687526" y="1574738"/>
            <a:ext cx="3596442" cy="509402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mazalj\Desktop\Bez názvu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804" y="1574738"/>
            <a:ext cx="3598627" cy="509402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769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studium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Fakulty NEŘEŠÍ, zajišťuje oddělení pro studium na rektorátu UP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informací: </a:t>
            </a:r>
            <a:r>
              <a:rPr lang="cs-CZ" sz="2800" u="sng" dirty="0">
                <a:hlinkClick r:id="rId2"/>
              </a:rPr>
              <a:t>https://www.upol.cz/studenti/studium/poplatky/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https://www.upol.cz/fileadmin/userdata/UP/Studenti/Oddeleni_pro_studium_-_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kopie2.pdf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Moučková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Gatěková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DiS., email: </a:t>
            </a:r>
            <a:r>
              <a:rPr lang="cs-CZ" sz="2800" u="sng" dirty="0" smtClean="0">
                <a:hlinkClick r:id="rId4"/>
              </a:rPr>
              <a:t>lucie.mouckovagatekova@upol.cz</a:t>
            </a:r>
            <a:endParaRPr lang="cs-CZ" sz="2800" u="sng" dirty="0" smtClean="0"/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096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Úspěšné studium přeje</a:t>
            </a:r>
            <a:endParaRPr lang="cs-CZ" sz="6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ondrusam\Documents\_Ostatní\PrF_logotypy\PNG_web\UP_logo_PrF_horizont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4" y="3412530"/>
            <a:ext cx="6965153" cy="34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229600" cy="55892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pro zapsání studenta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a proděkan fakulty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Vysokoškolské koleje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 a </a:t>
            </a:r>
            <a:r>
              <a:rPr lang="cs-CZ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endParaRPr lang="cs-CZ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Univerzitní e-mailová adresa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Identifikační karty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získat další informace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studium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7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pro zapsání studenta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0131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Nutná podmínka k zápisu: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ověřená kopie maturitního vysvědčení (s výjimkou těch, co nahlásili maturitu v září)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občanský průkaz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vybraných programů potvrzení o zdravotní způsobilosti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studenty Přírodovědecké fakulty Univerzity Palackého v Olomouci se stáváte dnem zápisu</a:t>
            </a:r>
          </a:p>
          <a:p>
            <a:pPr marL="720725"/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2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Adresa: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listopadu 1192/12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779 00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Olomouc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 58563 4060 (vrátnice), 4010 (studijní odd.)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IČ: 61989592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číslo účtu: 19-1096330227/0100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www.prf.upol.cz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www.facebook.com/prfupol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13" indent="0">
              <a:buNone/>
            </a:pP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pPr marL="722313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pPr marL="722313"/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1571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Výuka: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září – 15. prosince 2023 (13 výukových týdnů)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imatrikulace 3.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října 2023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akademického roku (na webu fakulty)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plány na webu fakulty</a:t>
            </a:r>
          </a:p>
          <a:p>
            <a:pPr marL="377825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http://www.prf.upol.cz/studenti/studium/#c1555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7825" indent="0">
              <a:buNone/>
            </a:pP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a proděkan fakulty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42" y="1296144"/>
            <a:ext cx="7369787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fakulty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RNDr. Martin Kubala, Ph.D.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4001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martin.kubala@upol.cz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deron S L OT" pitchFamily="50" charset="0"/>
              </a:rPr>
              <a:t> </a:t>
            </a: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Proděkan pro studijní záležitosti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Říha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4104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jan.riha@upol.cz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29" y="1296144"/>
            <a:ext cx="1622209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018" y="3933056"/>
            <a:ext cx="1500422" cy="22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úřední hodiny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07504" y="2060848"/>
            <a:ext cx="8784976" cy="31683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	9:00–11:00		13:30–14:30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	9:00–11:00		13:30–14:30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	    –				13:30–14:30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9:00–11:00 		13:30–14:30</a:t>
            </a:r>
          </a:p>
        </p:txBody>
      </p:sp>
    </p:spTree>
    <p:extLst>
      <p:ext uri="{BB962C8B-B14F-4D97-AF65-F5344CB8AC3E}">
        <p14:creationId xmlns:p14="http://schemas.microsoft.com/office/powerpoint/2010/main" val="262056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152128"/>
            <a:ext cx="8686800" cy="5589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studijního oddělení: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Jiří Mazal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4010 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jiri.mazal@upol.cz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jednotlivým oborům přiděleny studijní referentky, informace na webových stránkách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PřF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katedrách studijní a kreditoví poradci garantující příslušný obor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224" y="1340768"/>
            <a:ext cx="1619595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646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928</Words>
  <Application>Microsoft Office PowerPoint</Application>
  <PresentationFormat>Předvádění na obrazovce (4:3)</PresentationFormat>
  <Paragraphs>149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Dederon S L OT</vt:lpstr>
      <vt:lpstr>Motiv systému Office</vt:lpstr>
      <vt:lpstr>Prezentace aplikace PowerPoint</vt:lpstr>
      <vt:lpstr>Zápis ke studiu k dispozici na: https://www.prf.upol.cz/pl/studenti/dulezite-terminy/#c1552  </vt:lpstr>
      <vt:lpstr>Obsah prezentace</vt:lpstr>
      <vt:lpstr>Podmínky pro zapsání studenta</vt:lpstr>
      <vt:lpstr>Základní informace</vt:lpstr>
      <vt:lpstr>Základní informace</vt:lpstr>
      <vt:lpstr>Děkan a proděkan fakulty</vt:lpstr>
      <vt:lpstr>Studijní oddělení   úřední hodiny</vt:lpstr>
      <vt:lpstr>Studijní oddělení</vt:lpstr>
      <vt:lpstr>Studijní oddělení –  studijní referentky</vt:lpstr>
      <vt:lpstr>Studijní oddělení –  studijní referentky</vt:lpstr>
      <vt:lpstr>Studijní oddělení –  studijní referentky</vt:lpstr>
      <vt:lpstr>Studijní oddělení –  zahraniční studium</vt:lpstr>
      <vt:lpstr>Kreditový systém studia</vt:lpstr>
      <vt:lpstr>Kreditový systém studia</vt:lpstr>
      <vt:lpstr>Kreditový systém studia</vt:lpstr>
      <vt:lpstr>Vysokoškolské koleje</vt:lpstr>
      <vt:lpstr>Účet a login</vt:lpstr>
      <vt:lpstr>Univerzitní e-mailová adresa</vt:lpstr>
      <vt:lpstr>Identifikační karty = ISIC karty</vt:lpstr>
      <vt:lpstr>Jak získat další informace</vt:lpstr>
      <vt:lpstr>Dokumenty k podepsání</vt:lpstr>
      <vt:lpstr>Evidenční list</vt:lpstr>
      <vt:lpstr>Potvrzení o studiu</vt:lpstr>
      <vt:lpstr>Potvrzení MPSV  (Ministerstvo práce a sociálních věcí, Úřad práce)</vt:lpstr>
      <vt:lpstr>Poplatky za studium</vt:lpstr>
      <vt:lpstr>Úspěšné studium přeje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Magdaléna Ondrušáková</dc:creator>
  <cp:lastModifiedBy>Mgr. Jiří Mazal</cp:lastModifiedBy>
  <cp:revision>47</cp:revision>
  <cp:lastPrinted>2020-08-18T10:41:11Z</cp:lastPrinted>
  <dcterms:created xsi:type="dcterms:W3CDTF">2018-08-31T06:18:42Z</dcterms:created>
  <dcterms:modified xsi:type="dcterms:W3CDTF">2023-08-21T05:09:56Z</dcterms:modified>
</cp:coreProperties>
</file>