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6F02C-5E93-7AF6-9444-99C744F7E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0F93BB-4C2B-1B97-C4FE-2D0BF8BAC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928473-EC0B-AE3C-3188-40D003A4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A474FA-2806-FE4D-29D3-49353D8D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A53B00-8D56-363E-C906-348EA653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82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0C23C-06F4-8B86-4934-EAB7B7614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4CAA4F-1636-8888-2D08-732D34C10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475478-C6F7-14CB-318F-DF48238C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E081EF-1C77-1143-852C-969352D9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8B1FE-E1ED-A7CF-F4F6-B1CF15C5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38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65C496-07FE-1236-E38A-18CCC60F4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8ED254-A8C9-58E0-4316-4D69A6F84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C91150-5C9E-1BCC-971E-35EA98FE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A5EB12-3B04-59DF-BDB0-563A6852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C8AABA-CBB1-EC92-66ED-C38CA2C5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7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FAF37-6F47-D51A-C895-410D8F35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8DBB5F-770C-3B69-5D2D-00F456B8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F90D88-F728-393F-383E-4D67E9F1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EC823F-FB45-C0AF-531F-051AB318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99ABC9-5981-2937-C452-E134FE6A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36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89A83-A9FC-11F5-A57E-13DD2607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C16D1A-3A52-78B9-2E8B-B35AF96A3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1FD369-BBC9-5367-A33D-CBC8FC47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C6B567-E6EA-B522-7C9A-83D99037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D33933-4395-4167-9F18-AAF2FBD9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1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A30C4-6EEE-3232-9273-675989B9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BA2B28-3F37-7F8C-F863-9AC6B64C7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CA57C4-EBD7-E7F1-E676-4BC085EEF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4D7DD3-0061-DDED-9A95-62822236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5E62A2-26BB-9A4C-5E76-62C45707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2611E1-5985-DCCD-9065-C74B6CFA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23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671D7-DBC0-5461-73A4-B71F4F4F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60BFBA-0309-B43C-3DE9-0FB6606D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8E8E09-910F-8314-D5BD-084A3865D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5148E7-F597-F567-D04E-6FE26DDA2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45CCEA-2F19-12A6-B71B-90F42A72C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5DF82CD-7D71-ACFB-38DF-16C5FD8E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73ED36C-0A9C-F7F6-60BD-F263E09E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6D6717-4093-B645-A805-240AA821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55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8EAE1-7D0B-84C7-9E4A-C5194E67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CE21728-0793-2937-9368-F4432747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A0BEDF-6AFE-581E-4781-F7DF9F2F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CB050D-DC4C-F514-B5D0-75F0C7B8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29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8D91D0-AA3B-9746-0B5C-40B9FD74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8EE2FB9-16FA-7CA0-3718-6378C997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C16A31-8AB7-34BE-D0D2-7C8D3B29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42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10409-DEDE-949E-5649-0D2C526A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6024B-1BD4-1413-A24A-0D2F399A2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72EBDA-2CA3-9BB4-2985-FAE0A3CAA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5DBA2-4026-4D74-7089-DCA96341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25812E-DFA1-8AFB-1A81-C352C2FA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C74519-25B4-903F-726A-C7950EC6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0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1F0F6-A08B-6A24-1212-B3CD23C5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50A0523-7F68-4E11-F38D-864D15BC2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F785D4-F2FD-F3AA-9FCC-0A5DE328E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635C5B-3F31-DFAA-5A4F-BE432957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9F4D34-A60F-21B6-7EED-9281CCE8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90A1C7-52B7-909A-EF03-6FB7E8A4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3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4D0C06-A5CD-CAC9-7A73-AFB203BF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232B20-0173-2222-64CF-2E91797C4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08FE7-0F4A-C91B-1F8E-BE477794C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F2EA6-5C21-4013-9DC2-8136AEB99C6A}" type="datetimeFigureOut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7308A1-65A0-C9E4-AD71-6F112BB77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55FC1A-89C6-E296-51EF-443D1D126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A7ACC-A1BB-46A4-B4FC-3203995D8E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87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7800"/>
            <a:ext cx="12192000" cy="83058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16506" y="-698287"/>
            <a:ext cx="907181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cs-CZ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cs-CZ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Vítejte v Olomouci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8" y="5578642"/>
            <a:ext cx="1622759" cy="10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36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1DEE2A0-6668-DA67-CAC5-43D151E7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106" y="2624505"/>
            <a:ext cx="6624591" cy="123520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73269" y="1166843"/>
            <a:ext cx="11634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9600" dirty="0">
                <a:latin typeface="Cooper Black" panose="0208090404030B020404" pitchFamily="18" charset="0"/>
              </a:rPr>
              <a:t>Za vším je </a:t>
            </a:r>
          </a:p>
          <a:p>
            <a:pPr algn="ctr"/>
            <a:endParaRPr lang="cs-CZ" sz="9600" dirty="0">
              <a:latin typeface="Cooper Black" panose="0208090404030B0204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950372" y="5990897"/>
            <a:ext cx="268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Děkuji za pozornost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61" y="4211951"/>
            <a:ext cx="2896004" cy="94310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39256" y="5150069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@</a:t>
            </a:r>
            <a:r>
              <a:rPr lang="cs-CZ" sz="2800" dirty="0" err="1"/>
              <a:t>ach_upol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6698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DC32116-A088-F63D-A255-83A876B139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10" y="2475186"/>
            <a:ext cx="5843752" cy="4382814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74834" y="6594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+mn-lt"/>
              </a:rPr>
              <a:t>Soutěž o ceny - Co je na obrázku?</a:t>
            </a:r>
            <a:br>
              <a:rPr lang="cs-CZ" b="1" dirty="0">
                <a:latin typeface="+mn-lt"/>
              </a:rPr>
            </a:b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odpovídej na @ach_upol.cz</a:t>
            </a:r>
          </a:p>
        </p:txBody>
      </p:sp>
    </p:spTree>
    <p:extLst>
      <p:ext uri="{BB962C8B-B14F-4D97-AF65-F5344CB8AC3E}">
        <p14:creationId xmlns:p14="http://schemas.microsoft.com/office/powerpoint/2010/main" val="403344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694333D3-2209-A3B7-C44F-6238DC6F1E56}"/>
              </a:ext>
            </a:extLst>
          </p:cNvPr>
          <p:cNvSpPr/>
          <p:nvPr/>
        </p:nvSpPr>
        <p:spPr>
          <a:xfrm>
            <a:off x="0" y="-3"/>
            <a:ext cx="12192000" cy="685800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A0F42208-8F81-D504-7096-E56450BEC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30" y="-2"/>
            <a:ext cx="10147339" cy="66838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0777DAD-E32E-64EC-7DCC-58A1845CC61A}"/>
              </a:ext>
            </a:extLst>
          </p:cNvPr>
          <p:cNvSpPr txBox="1"/>
          <p:nvPr/>
        </p:nvSpPr>
        <p:spPr>
          <a:xfrm>
            <a:off x="0" y="-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8889495" y="3584020"/>
                </a:moveTo>
                <a:lnTo>
                  <a:pt x="8889495" y="5589270"/>
                </a:lnTo>
                <a:lnTo>
                  <a:pt x="9822484" y="5589270"/>
                </a:lnTo>
                <a:lnTo>
                  <a:pt x="9822484" y="5148041"/>
                </a:lnTo>
                <a:lnTo>
                  <a:pt x="9449042" y="5148041"/>
                </a:lnTo>
                <a:lnTo>
                  <a:pt x="9449042" y="4768437"/>
                </a:lnTo>
                <a:lnTo>
                  <a:pt x="9767022" y="4768437"/>
                </a:lnTo>
                <a:lnTo>
                  <a:pt x="9767022" y="4346927"/>
                </a:lnTo>
                <a:lnTo>
                  <a:pt x="9449042" y="4346927"/>
                </a:lnTo>
                <a:lnTo>
                  <a:pt x="9449042" y="4025249"/>
                </a:lnTo>
                <a:lnTo>
                  <a:pt x="9789207" y="4025249"/>
                </a:lnTo>
                <a:lnTo>
                  <a:pt x="9789207" y="3584020"/>
                </a:lnTo>
                <a:close/>
                <a:moveTo>
                  <a:pt x="8156070" y="3584020"/>
                </a:moveTo>
                <a:lnTo>
                  <a:pt x="8156070" y="5589270"/>
                </a:lnTo>
                <a:lnTo>
                  <a:pt x="8715617" y="5589270"/>
                </a:lnTo>
                <a:lnTo>
                  <a:pt x="8715617" y="3584020"/>
                </a:lnTo>
                <a:close/>
                <a:moveTo>
                  <a:pt x="6336795" y="3584020"/>
                </a:moveTo>
                <a:lnTo>
                  <a:pt x="6336795" y="5589270"/>
                </a:lnTo>
                <a:lnTo>
                  <a:pt x="6832234" y="5589270"/>
                </a:lnTo>
                <a:lnTo>
                  <a:pt x="6832697" y="4298379"/>
                </a:lnTo>
                <a:lnTo>
                  <a:pt x="6972063" y="5589270"/>
                </a:lnTo>
                <a:lnTo>
                  <a:pt x="7331871" y="5589270"/>
                </a:lnTo>
                <a:lnTo>
                  <a:pt x="7461609" y="4268800"/>
                </a:lnTo>
                <a:lnTo>
                  <a:pt x="7462072" y="5589270"/>
                </a:lnTo>
                <a:lnTo>
                  <a:pt x="7957510" y="5589270"/>
                </a:lnTo>
                <a:lnTo>
                  <a:pt x="7957510" y="3584020"/>
                </a:lnTo>
                <a:lnTo>
                  <a:pt x="7246965" y="3584020"/>
                </a:lnTo>
                <a:lnTo>
                  <a:pt x="7151043" y="4497368"/>
                </a:lnTo>
                <a:lnTo>
                  <a:pt x="7105075" y="4015139"/>
                </a:lnTo>
                <a:cubicBezTo>
                  <a:pt x="7083892" y="3856431"/>
                  <a:pt x="7063100" y="3712725"/>
                  <a:pt x="7042700" y="3584020"/>
                </a:cubicBezTo>
                <a:close/>
                <a:moveTo>
                  <a:pt x="5279520" y="3584020"/>
                </a:moveTo>
                <a:lnTo>
                  <a:pt x="5279520" y="5589270"/>
                </a:lnTo>
                <a:lnTo>
                  <a:pt x="6212510" y="5589270"/>
                </a:lnTo>
                <a:lnTo>
                  <a:pt x="6212510" y="5148041"/>
                </a:lnTo>
                <a:lnTo>
                  <a:pt x="5839068" y="5148041"/>
                </a:lnTo>
                <a:lnTo>
                  <a:pt x="5839068" y="4768437"/>
                </a:lnTo>
                <a:lnTo>
                  <a:pt x="6157048" y="4768437"/>
                </a:lnTo>
                <a:lnTo>
                  <a:pt x="6157048" y="4346927"/>
                </a:lnTo>
                <a:lnTo>
                  <a:pt x="5839068" y="4346927"/>
                </a:lnTo>
                <a:lnTo>
                  <a:pt x="5839068" y="4025249"/>
                </a:lnTo>
                <a:lnTo>
                  <a:pt x="6179233" y="4025249"/>
                </a:lnTo>
                <a:lnTo>
                  <a:pt x="6179233" y="3584020"/>
                </a:lnTo>
                <a:close/>
                <a:moveTo>
                  <a:pt x="3869821" y="3584020"/>
                </a:moveTo>
                <a:lnTo>
                  <a:pt x="3869821" y="5589270"/>
                </a:lnTo>
                <a:lnTo>
                  <a:pt x="4429368" y="5589270"/>
                </a:lnTo>
                <a:lnTo>
                  <a:pt x="4429368" y="4767204"/>
                </a:lnTo>
                <a:lnTo>
                  <a:pt x="4531664" y="4767204"/>
                </a:lnTo>
                <a:lnTo>
                  <a:pt x="4531664" y="5589270"/>
                </a:lnTo>
                <a:lnTo>
                  <a:pt x="5091211" y="5589270"/>
                </a:lnTo>
                <a:lnTo>
                  <a:pt x="5091211" y="3584020"/>
                </a:lnTo>
                <a:lnTo>
                  <a:pt x="4531664" y="3584020"/>
                </a:lnTo>
                <a:lnTo>
                  <a:pt x="4531664" y="4282838"/>
                </a:lnTo>
                <a:lnTo>
                  <a:pt x="4429368" y="4282838"/>
                </a:lnTo>
                <a:lnTo>
                  <a:pt x="4429368" y="3584020"/>
                </a:lnTo>
                <a:close/>
                <a:moveTo>
                  <a:pt x="3064191" y="3542116"/>
                </a:moveTo>
                <a:cubicBezTo>
                  <a:pt x="2950726" y="3542116"/>
                  <a:pt x="2849637" y="3561675"/>
                  <a:pt x="2760923" y="3600794"/>
                </a:cubicBezTo>
                <a:cubicBezTo>
                  <a:pt x="2672210" y="3639912"/>
                  <a:pt x="2602604" y="3693869"/>
                  <a:pt x="2552104" y="3762663"/>
                </a:cubicBezTo>
                <a:cubicBezTo>
                  <a:pt x="2501604" y="3831458"/>
                  <a:pt x="2471389" y="3902094"/>
                  <a:pt x="2461459" y="3974573"/>
                </a:cubicBezTo>
                <a:cubicBezTo>
                  <a:pt x="2451529" y="4047052"/>
                  <a:pt x="2446563" y="4154808"/>
                  <a:pt x="2446563" y="4297840"/>
                </a:cubicBezTo>
                <a:lnTo>
                  <a:pt x="2446563" y="4869385"/>
                </a:lnTo>
                <a:cubicBezTo>
                  <a:pt x="2446563" y="5063924"/>
                  <a:pt x="2462970" y="5211065"/>
                  <a:pt x="2495786" y="5310806"/>
                </a:cubicBezTo>
                <a:cubicBezTo>
                  <a:pt x="2528600" y="5410547"/>
                  <a:pt x="2595582" y="5488672"/>
                  <a:pt x="2696729" y="5545180"/>
                </a:cubicBezTo>
                <a:cubicBezTo>
                  <a:pt x="2797876" y="5601688"/>
                  <a:pt x="2925197" y="5629942"/>
                  <a:pt x="3078692" y="5629942"/>
                </a:cubicBezTo>
                <a:cubicBezTo>
                  <a:pt x="3227232" y="5629942"/>
                  <a:pt x="3352727" y="5596601"/>
                  <a:pt x="3455177" y="5529919"/>
                </a:cubicBezTo>
                <a:cubicBezTo>
                  <a:pt x="3557628" y="5463236"/>
                  <a:pt x="3623838" y="5385526"/>
                  <a:pt x="3653809" y="5296787"/>
                </a:cubicBezTo>
                <a:cubicBezTo>
                  <a:pt x="3683781" y="5208048"/>
                  <a:pt x="3698766" y="5061427"/>
                  <a:pt x="3698766" y="4856925"/>
                </a:cubicBezTo>
                <a:lnTo>
                  <a:pt x="3698766" y="4756112"/>
                </a:lnTo>
                <a:lnTo>
                  <a:pt x="3139219" y="4756112"/>
                </a:lnTo>
                <a:lnTo>
                  <a:pt x="3139219" y="5026045"/>
                </a:lnTo>
                <a:cubicBezTo>
                  <a:pt x="3139219" y="5129843"/>
                  <a:pt x="3134728" y="5192969"/>
                  <a:pt x="3125748" y="5215424"/>
                </a:cubicBezTo>
                <a:cubicBezTo>
                  <a:pt x="3116768" y="5237878"/>
                  <a:pt x="3099067" y="5249105"/>
                  <a:pt x="3072646" y="5249105"/>
                </a:cubicBezTo>
                <a:cubicBezTo>
                  <a:pt x="3045274" y="5249105"/>
                  <a:pt x="3027342" y="5238118"/>
                  <a:pt x="3018849" y="5216146"/>
                </a:cubicBezTo>
                <a:cubicBezTo>
                  <a:pt x="3010357" y="5194173"/>
                  <a:pt x="3006110" y="5136898"/>
                  <a:pt x="3006110" y="5044320"/>
                </a:cubicBezTo>
                <a:lnTo>
                  <a:pt x="3006110" y="4136192"/>
                </a:lnTo>
                <a:cubicBezTo>
                  <a:pt x="3006110" y="4039493"/>
                  <a:pt x="3010386" y="3979779"/>
                  <a:pt x="3018936" y="3957049"/>
                </a:cubicBezTo>
                <a:cubicBezTo>
                  <a:pt x="3027487" y="3934318"/>
                  <a:pt x="3046590" y="3922953"/>
                  <a:pt x="3076246" y="3922953"/>
                </a:cubicBezTo>
                <a:cubicBezTo>
                  <a:pt x="3102206" y="3922953"/>
                  <a:pt x="3119191" y="3932046"/>
                  <a:pt x="3127202" y="3950231"/>
                </a:cubicBezTo>
                <a:cubicBezTo>
                  <a:pt x="3135213" y="3968417"/>
                  <a:pt x="3139219" y="4025076"/>
                  <a:pt x="3139219" y="4120208"/>
                </a:cubicBezTo>
                <a:lnTo>
                  <a:pt x="3139219" y="4484966"/>
                </a:lnTo>
                <a:lnTo>
                  <a:pt x="3698766" y="4484966"/>
                </a:lnTo>
                <a:lnTo>
                  <a:pt x="3698766" y="4274365"/>
                </a:lnTo>
                <a:cubicBezTo>
                  <a:pt x="3698766" y="4089300"/>
                  <a:pt x="3682725" y="3951390"/>
                  <a:pt x="3650641" y="3860636"/>
                </a:cubicBezTo>
                <a:cubicBezTo>
                  <a:pt x="3618558" y="3769881"/>
                  <a:pt x="3551420" y="3694106"/>
                  <a:pt x="3449226" y="3633310"/>
                </a:cubicBezTo>
                <a:cubicBezTo>
                  <a:pt x="3347033" y="3572514"/>
                  <a:pt x="3218688" y="3542116"/>
                  <a:pt x="3064191" y="3542116"/>
                </a:cubicBezTo>
                <a:close/>
                <a:moveTo>
                  <a:pt x="5420879" y="1942972"/>
                </a:moveTo>
                <a:lnTo>
                  <a:pt x="5440440" y="1954572"/>
                </a:lnTo>
                <a:cubicBezTo>
                  <a:pt x="5486565" y="1982341"/>
                  <a:pt x="5513758" y="2000549"/>
                  <a:pt x="5522020" y="2009196"/>
                </a:cubicBezTo>
                <a:cubicBezTo>
                  <a:pt x="5535937" y="2024422"/>
                  <a:pt x="5542895" y="2066943"/>
                  <a:pt x="5542895" y="2136758"/>
                </a:cubicBezTo>
                <a:cubicBezTo>
                  <a:pt x="5542895" y="2186661"/>
                  <a:pt x="5538197" y="2217611"/>
                  <a:pt x="5528799" y="2229608"/>
                </a:cubicBezTo>
                <a:cubicBezTo>
                  <a:pt x="5519401" y="2241606"/>
                  <a:pt x="5501563" y="2247604"/>
                  <a:pt x="5475282" y="2247604"/>
                </a:cubicBezTo>
                <a:cubicBezTo>
                  <a:pt x="5454933" y="2247604"/>
                  <a:pt x="5440779" y="2238088"/>
                  <a:pt x="5432819" y="2219055"/>
                </a:cubicBezTo>
                <a:cubicBezTo>
                  <a:pt x="5424859" y="2200022"/>
                  <a:pt x="5420879" y="2148884"/>
                  <a:pt x="5420879" y="2065640"/>
                </a:cubicBezTo>
                <a:close/>
                <a:moveTo>
                  <a:pt x="2722598" y="1788447"/>
                </a:moveTo>
                <a:lnTo>
                  <a:pt x="2722598" y="2094295"/>
                </a:lnTo>
                <a:cubicBezTo>
                  <a:pt x="2722598" y="2171223"/>
                  <a:pt x="2719526" y="2216006"/>
                  <a:pt x="2713383" y="2228645"/>
                </a:cubicBezTo>
                <a:cubicBezTo>
                  <a:pt x="2707240" y="2241285"/>
                  <a:pt x="2694058" y="2247604"/>
                  <a:pt x="2673838" y="2247604"/>
                </a:cubicBezTo>
                <a:cubicBezTo>
                  <a:pt x="2653014" y="2247604"/>
                  <a:pt x="2638680" y="2238842"/>
                  <a:pt x="2630835" y="2221318"/>
                </a:cubicBezTo>
                <a:cubicBezTo>
                  <a:pt x="2622991" y="2203793"/>
                  <a:pt x="2619069" y="2154995"/>
                  <a:pt x="2619069" y="2074922"/>
                </a:cubicBezTo>
                <a:cubicBezTo>
                  <a:pt x="2619069" y="2004042"/>
                  <a:pt x="2624638" y="1951269"/>
                  <a:pt x="2635775" y="1916606"/>
                </a:cubicBezTo>
                <a:cubicBezTo>
                  <a:pt x="2646912" y="1881942"/>
                  <a:pt x="2675853" y="1839223"/>
                  <a:pt x="2722598" y="1788447"/>
                </a:cubicBezTo>
                <a:close/>
                <a:moveTo>
                  <a:pt x="10525309" y="1201226"/>
                </a:moveTo>
                <a:cubicBezTo>
                  <a:pt x="10541050" y="1201226"/>
                  <a:pt x="10552183" y="1210140"/>
                  <a:pt x="10558711" y="1227966"/>
                </a:cubicBezTo>
                <a:cubicBezTo>
                  <a:pt x="10565240" y="1245792"/>
                  <a:pt x="10568504" y="1294600"/>
                  <a:pt x="10568504" y="1374390"/>
                </a:cubicBezTo>
                <a:lnTo>
                  <a:pt x="10568504" y="1467443"/>
                </a:lnTo>
                <a:lnTo>
                  <a:pt x="10476068" y="1467443"/>
                </a:lnTo>
                <a:lnTo>
                  <a:pt x="10476068" y="1374390"/>
                </a:lnTo>
                <a:cubicBezTo>
                  <a:pt x="10476068" y="1286499"/>
                  <a:pt x="10478764" y="1235665"/>
                  <a:pt x="10484155" y="1221890"/>
                </a:cubicBezTo>
                <a:cubicBezTo>
                  <a:pt x="10489548" y="1208114"/>
                  <a:pt x="10503266" y="1201226"/>
                  <a:pt x="10525309" y="1201226"/>
                </a:cubicBezTo>
                <a:close/>
                <a:moveTo>
                  <a:pt x="2666616" y="1201226"/>
                </a:moveTo>
                <a:cubicBezTo>
                  <a:pt x="2685001" y="1201226"/>
                  <a:pt x="2698927" y="1210926"/>
                  <a:pt x="2708395" y="1230325"/>
                </a:cubicBezTo>
                <a:cubicBezTo>
                  <a:pt x="2717864" y="1249724"/>
                  <a:pt x="2722598" y="1299324"/>
                  <a:pt x="2722598" y="1379128"/>
                </a:cubicBezTo>
                <a:cubicBezTo>
                  <a:pt x="2722598" y="1442254"/>
                  <a:pt x="2718120" y="1482457"/>
                  <a:pt x="2709166" y="1499738"/>
                </a:cubicBezTo>
                <a:cubicBezTo>
                  <a:pt x="2704688" y="1508378"/>
                  <a:pt x="2681999" y="1522441"/>
                  <a:pt x="2641097" y="1541926"/>
                </a:cubicBezTo>
                <a:lnTo>
                  <a:pt x="2619069" y="1552026"/>
                </a:lnTo>
                <a:lnTo>
                  <a:pt x="2619069" y="1375372"/>
                </a:lnTo>
                <a:cubicBezTo>
                  <a:pt x="2619069" y="1287969"/>
                  <a:pt x="2621759" y="1237094"/>
                  <a:pt x="2627138" y="1222747"/>
                </a:cubicBezTo>
                <a:cubicBezTo>
                  <a:pt x="2632518" y="1208400"/>
                  <a:pt x="2645677" y="1201226"/>
                  <a:pt x="2666616" y="1201226"/>
                </a:cubicBezTo>
                <a:close/>
                <a:moveTo>
                  <a:pt x="9251445" y="898036"/>
                </a:moveTo>
                <a:lnTo>
                  <a:pt x="9251445" y="2233200"/>
                </a:lnTo>
                <a:cubicBezTo>
                  <a:pt x="9251445" y="2377066"/>
                  <a:pt x="9249532" y="2452408"/>
                  <a:pt x="9245707" y="2459226"/>
                </a:cubicBezTo>
                <a:cubicBezTo>
                  <a:pt x="9241881" y="2466043"/>
                  <a:pt x="9207641" y="2469451"/>
                  <a:pt x="9142987" y="2469451"/>
                </a:cubicBezTo>
                <a:lnTo>
                  <a:pt x="9142987" y="2775107"/>
                </a:lnTo>
                <a:lnTo>
                  <a:pt x="9356110" y="2775107"/>
                </a:lnTo>
                <a:cubicBezTo>
                  <a:pt x="9463182" y="2775107"/>
                  <a:pt x="9544632" y="2764721"/>
                  <a:pt x="9600459" y="2743949"/>
                </a:cubicBezTo>
                <a:cubicBezTo>
                  <a:pt x="9656287" y="2723176"/>
                  <a:pt x="9701096" y="2691074"/>
                  <a:pt x="9734887" y="2647642"/>
                </a:cubicBezTo>
                <a:cubicBezTo>
                  <a:pt x="9768677" y="2604209"/>
                  <a:pt x="9788782" y="2554441"/>
                  <a:pt x="9795201" y="2498338"/>
                </a:cubicBezTo>
                <a:cubicBezTo>
                  <a:pt x="9801620" y="2442234"/>
                  <a:pt x="9804829" y="2339835"/>
                  <a:pt x="9804829" y="2191141"/>
                </a:cubicBezTo>
                <a:lnTo>
                  <a:pt x="9804829" y="898036"/>
                </a:lnTo>
                <a:close/>
                <a:moveTo>
                  <a:pt x="6161313" y="898036"/>
                </a:moveTo>
                <a:lnTo>
                  <a:pt x="6161313" y="2550795"/>
                </a:lnTo>
                <a:lnTo>
                  <a:pt x="6714698" y="2550795"/>
                </a:lnTo>
                <a:lnTo>
                  <a:pt x="6714698" y="898036"/>
                </a:lnTo>
                <a:close/>
                <a:moveTo>
                  <a:pt x="3745675" y="898036"/>
                </a:moveTo>
                <a:lnTo>
                  <a:pt x="3994117" y="2550795"/>
                </a:lnTo>
                <a:lnTo>
                  <a:pt x="4675295" y="2550795"/>
                </a:lnTo>
                <a:lnTo>
                  <a:pt x="4906673" y="898036"/>
                </a:lnTo>
                <a:lnTo>
                  <a:pt x="4422385" y="898036"/>
                </a:lnTo>
                <a:cubicBezTo>
                  <a:pt x="4404218" y="1086387"/>
                  <a:pt x="4387773" y="1274457"/>
                  <a:pt x="4373047" y="1462243"/>
                </a:cubicBezTo>
                <a:cubicBezTo>
                  <a:pt x="4346587" y="1793833"/>
                  <a:pt x="4336618" y="1996062"/>
                  <a:pt x="4343140" y="2068933"/>
                </a:cubicBezTo>
                <a:lnTo>
                  <a:pt x="4229174" y="898036"/>
                </a:lnTo>
                <a:close/>
                <a:moveTo>
                  <a:pt x="10502354" y="868456"/>
                </a:moveTo>
                <a:cubicBezTo>
                  <a:pt x="10386501" y="868456"/>
                  <a:pt x="10283312" y="891100"/>
                  <a:pt x="10192789" y="936387"/>
                </a:cubicBezTo>
                <a:cubicBezTo>
                  <a:pt x="10102266" y="981674"/>
                  <a:pt x="10037083" y="1046945"/>
                  <a:pt x="9997239" y="1132198"/>
                </a:cubicBezTo>
                <a:cubicBezTo>
                  <a:pt x="9957395" y="1217451"/>
                  <a:pt x="9937472" y="1332030"/>
                  <a:pt x="9937472" y="1475936"/>
                </a:cubicBezTo>
                <a:lnTo>
                  <a:pt x="9937472" y="1943875"/>
                </a:lnTo>
                <a:cubicBezTo>
                  <a:pt x="9937472" y="2065646"/>
                  <a:pt x="9946306" y="2159151"/>
                  <a:pt x="9963971" y="2224389"/>
                </a:cubicBezTo>
                <a:cubicBezTo>
                  <a:pt x="9981637" y="2289628"/>
                  <a:pt x="10013666" y="2349718"/>
                  <a:pt x="10060057" y="2404659"/>
                </a:cubicBezTo>
                <a:cubicBezTo>
                  <a:pt x="10106448" y="2459601"/>
                  <a:pt x="10170823" y="2502622"/>
                  <a:pt x="10253181" y="2533724"/>
                </a:cubicBezTo>
                <a:cubicBezTo>
                  <a:pt x="10335539" y="2564824"/>
                  <a:pt x="10429875" y="2580375"/>
                  <a:pt x="10536189" y="2580375"/>
                </a:cubicBezTo>
                <a:cubicBezTo>
                  <a:pt x="10646292" y="2580375"/>
                  <a:pt x="10738391" y="2564487"/>
                  <a:pt x="10812487" y="2532713"/>
                </a:cubicBezTo>
                <a:cubicBezTo>
                  <a:pt x="10886584" y="2500937"/>
                  <a:pt x="10947875" y="2453143"/>
                  <a:pt x="10996358" y="2389330"/>
                </a:cubicBezTo>
                <a:cubicBezTo>
                  <a:pt x="11044842" y="2325517"/>
                  <a:pt x="11075625" y="2265748"/>
                  <a:pt x="11088708" y="2210023"/>
                </a:cubicBezTo>
                <a:cubicBezTo>
                  <a:pt x="11101790" y="2154299"/>
                  <a:pt x="11108331" y="2076090"/>
                  <a:pt x="11108331" y="1975399"/>
                </a:cubicBezTo>
                <a:lnTo>
                  <a:pt x="11108331" y="1832258"/>
                </a:lnTo>
                <a:lnTo>
                  <a:pt x="10594386" y="1832258"/>
                </a:lnTo>
                <a:lnTo>
                  <a:pt x="10594386" y="2068817"/>
                </a:lnTo>
                <a:cubicBezTo>
                  <a:pt x="10594386" y="2144923"/>
                  <a:pt x="10589569" y="2193747"/>
                  <a:pt x="10579933" y="2215290"/>
                </a:cubicBezTo>
                <a:cubicBezTo>
                  <a:pt x="10570299" y="2236833"/>
                  <a:pt x="10552379" y="2247604"/>
                  <a:pt x="10526176" y="2247604"/>
                </a:cubicBezTo>
                <a:cubicBezTo>
                  <a:pt x="10507175" y="2247604"/>
                  <a:pt x="10494073" y="2240380"/>
                  <a:pt x="10486872" y="2225930"/>
                </a:cubicBezTo>
                <a:cubicBezTo>
                  <a:pt x="10479668" y="2211480"/>
                  <a:pt x="10476068" y="2169669"/>
                  <a:pt x="10476068" y="2100496"/>
                </a:cubicBezTo>
                <a:lnTo>
                  <a:pt x="10476068" y="1778029"/>
                </a:lnTo>
                <a:lnTo>
                  <a:pt x="11108331" y="1778029"/>
                </a:lnTo>
                <a:lnTo>
                  <a:pt x="11108331" y="1540429"/>
                </a:lnTo>
                <a:cubicBezTo>
                  <a:pt x="11108331" y="1381824"/>
                  <a:pt x="11089555" y="1257532"/>
                  <a:pt x="11052003" y="1167555"/>
                </a:cubicBezTo>
                <a:cubicBezTo>
                  <a:pt x="11014451" y="1077577"/>
                  <a:pt x="10948862" y="1005233"/>
                  <a:pt x="10855239" y="950522"/>
                </a:cubicBezTo>
                <a:cubicBezTo>
                  <a:pt x="10761615" y="895811"/>
                  <a:pt x="10643986" y="868456"/>
                  <a:pt x="10502354" y="868456"/>
                </a:cubicBezTo>
                <a:close/>
                <a:moveTo>
                  <a:pt x="7678408" y="868456"/>
                </a:moveTo>
                <a:cubicBezTo>
                  <a:pt x="7607039" y="868456"/>
                  <a:pt x="7543339" y="884632"/>
                  <a:pt x="7487305" y="916985"/>
                </a:cubicBezTo>
                <a:cubicBezTo>
                  <a:pt x="7431273" y="949338"/>
                  <a:pt x="7398827" y="993662"/>
                  <a:pt x="7389968" y="1049958"/>
                </a:cubicBezTo>
                <a:lnTo>
                  <a:pt x="7398596" y="898036"/>
                </a:lnTo>
                <a:lnTo>
                  <a:pt x="6866163" y="898036"/>
                </a:lnTo>
                <a:lnTo>
                  <a:pt x="6866163" y="2550795"/>
                </a:lnTo>
                <a:lnTo>
                  <a:pt x="7389968" y="2550795"/>
                </a:lnTo>
                <a:lnTo>
                  <a:pt x="7389968" y="1413599"/>
                </a:lnTo>
                <a:cubicBezTo>
                  <a:pt x="7389968" y="1333564"/>
                  <a:pt x="7390617" y="1284008"/>
                  <a:pt x="7391914" y="1264930"/>
                </a:cubicBezTo>
                <a:cubicBezTo>
                  <a:pt x="7393210" y="1245853"/>
                  <a:pt x="7399299" y="1230466"/>
                  <a:pt x="7410179" y="1218770"/>
                </a:cubicBezTo>
                <a:cubicBezTo>
                  <a:pt x="7421059" y="1207074"/>
                  <a:pt x="7433613" y="1201226"/>
                  <a:pt x="7447838" y="1201226"/>
                </a:cubicBezTo>
                <a:cubicBezTo>
                  <a:pt x="7469470" y="1201226"/>
                  <a:pt x="7483310" y="1213603"/>
                  <a:pt x="7489356" y="1238355"/>
                </a:cubicBezTo>
                <a:cubicBezTo>
                  <a:pt x="7495403" y="1263108"/>
                  <a:pt x="7498427" y="1352559"/>
                  <a:pt x="7498427" y="1506709"/>
                </a:cubicBezTo>
                <a:lnTo>
                  <a:pt x="7498427" y="2550795"/>
                </a:lnTo>
                <a:lnTo>
                  <a:pt x="8022232" y="2550795"/>
                </a:lnTo>
                <a:lnTo>
                  <a:pt x="8022232" y="1480114"/>
                </a:lnTo>
                <a:cubicBezTo>
                  <a:pt x="8022232" y="1344798"/>
                  <a:pt x="8026202" y="1264488"/>
                  <a:pt x="8034143" y="1239183"/>
                </a:cubicBezTo>
                <a:cubicBezTo>
                  <a:pt x="8042084" y="1213879"/>
                  <a:pt x="8057004" y="1201226"/>
                  <a:pt x="8078907" y="1201226"/>
                </a:cubicBezTo>
                <a:cubicBezTo>
                  <a:pt x="8100334" y="1201226"/>
                  <a:pt x="8114733" y="1214148"/>
                  <a:pt x="8122102" y="1239992"/>
                </a:cubicBezTo>
                <a:cubicBezTo>
                  <a:pt x="8129471" y="1265836"/>
                  <a:pt x="8133156" y="1345876"/>
                  <a:pt x="8133156" y="1480114"/>
                </a:cubicBezTo>
                <a:lnTo>
                  <a:pt x="8133156" y="2550795"/>
                </a:lnTo>
                <a:lnTo>
                  <a:pt x="8656961" y="2550795"/>
                </a:lnTo>
                <a:lnTo>
                  <a:pt x="8656961" y="1386272"/>
                </a:lnTo>
                <a:cubicBezTo>
                  <a:pt x="8656961" y="1253896"/>
                  <a:pt x="8648744" y="1156366"/>
                  <a:pt x="8632311" y="1093683"/>
                </a:cubicBezTo>
                <a:cubicBezTo>
                  <a:pt x="8615878" y="1030999"/>
                  <a:pt x="8578139" y="977791"/>
                  <a:pt x="8519096" y="934057"/>
                </a:cubicBezTo>
                <a:cubicBezTo>
                  <a:pt x="8460052" y="890323"/>
                  <a:pt x="8386155" y="868456"/>
                  <a:pt x="8297403" y="868456"/>
                </a:cubicBezTo>
                <a:cubicBezTo>
                  <a:pt x="8230002" y="868456"/>
                  <a:pt x="8168840" y="884559"/>
                  <a:pt x="8113917" y="916764"/>
                </a:cubicBezTo>
                <a:cubicBezTo>
                  <a:pt x="8058995" y="948969"/>
                  <a:pt x="8017064" y="993367"/>
                  <a:pt x="7988127" y="1049958"/>
                </a:cubicBezTo>
                <a:cubicBezTo>
                  <a:pt x="7921842" y="928957"/>
                  <a:pt x="7818603" y="868456"/>
                  <a:pt x="7678408" y="868456"/>
                </a:cubicBezTo>
                <a:close/>
                <a:moveTo>
                  <a:pt x="5453771" y="868456"/>
                </a:moveTo>
                <a:cubicBezTo>
                  <a:pt x="5343387" y="868456"/>
                  <a:pt x="5245658" y="885833"/>
                  <a:pt x="5160585" y="920586"/>
                </a:cubicBezTo>
                <a:cubicBezTo>
                  <a:pt x="5075511" y="955340"/>
                  <a:pt x="5014844" y="1005361"/>
                  <a:pt x="4978582" y="1070651"/>
                </a:cubicBezTo>
                <a:cubicBezTo>
                  <a:pt x="4942320" y="1135940"/>
                  <a:pt x="4924189" y="1234837"/>
                  <a:pt x="4924189" y="1367342"/>
                </a:cubicBezTo>
                <a:cubicBezTo>
                  <a:pt x="4924189" y="1461627"/>
                  <a:pt x="4940811" y="1543616"/>
                  <a:pt x="4974056" y="1613309"/>
                </a:cubicBezTo>
                <a:cubicBezTo>
                  <a:pt x="5007301" y="1683002"/>
                  <a:pt x="5097705" y="1759426"/>
                  <a:pt x="5245270" y="1842580"/>
                </a:cubicBezTo>
                <a:cubicBezTo>
                  <a:pt x="5308261" y="1877749"/>
                  <a:pt x="5360603" y="1907540"/>
                  <a:pt x="5402297" y="1931952"/>
                </a:cubicBezTo>
                <a:lnTo>
                  <a:pt x="5414997" y="1939484"/>
                </a:lnTo>
                <a:lnTo>
                  <a:pt x="4937746" y="1939484"/>
                </a:lnTo>
                <a:lnTo>
                  <a:pt x="4937746" y="2041395"/>
                </a:lnTo>
                <a:cubicBezTo>
                  <a:pt x="4937746" y="2179381"/>
                  <a:pt x="4955283" y="2283456"/>
                  <a:pt x="4990358" y="2353617"/>
                </a:cubicBezTo>
                <a:cubicBezTo>
                  <a:pt x="5025432" y="2423779"/>
                  <a:pt x="5089162" y="2479112"/>
                  <a:pt x="5181547" y="2519618"/>
                </a:cubicBezTo>
                <a:cubicBezTo>
                  <a:pt x="5273931" y="2560122"/>
                  <a:pt x="5383963" y="2580375"/>
                  <a:pt x="5511640" y="2580375"/>
                </a:cubicBezTo>
                <a:cubicBezTo>
                  <a:pt x="5627674" y="2580375"/>
                  <a:pt x="5727475" y="2561457"/>
                  <a:pt x="5811047" y="2523623"/>
                </a:cubicBezTo>
                <a:cubicBezTo>
                  <a:pt x="5894618" y="2485788"/>
                  <a:pt x="5954422" y="2431398"/>
                  <a:pt x="5990460" y="2360454"/>
                </a:cubicBezTo>
                <a:cubicBezTo>
                  <a:pt x="6026497" y="2289509"/>
                  <a:pt x="6044516" y="2186840"/>
                  <a:pt x="6044516" y="2052449"/>
                </a:cubicBezTo>
                <a:cubicBezTo>
                  <a:pt x="6044516" y="1930856"/>
                  <a:pt x="6020643" y="1836989"/>
                  <a:pt x="5972897" y="1770845"/>
                </a:cubicBezTo>
                <a:cubicBezTo>
                  <a:pt x="5926332" y="1706320"/>
                  <a:pt x="5830339" y="1638424"/>
                  <a:pt x="5684920" y="1567158"/>
                </a:cubicBezTo>
                <a:cubicBezTo>
                  <a:pt x="5580505" y="1515600"/>
                  <a:pt x="5512664" y="1477277"/>
                  <a:pt x="5481396" y="1452191"/>
                </a:cubicBezTo>
                <a:cubicBezTo>
                  <a:pt x="5450128" y="1427105"/>
                  <a:pt x="5431609" y="1404869"/>
                  <a:pt x="5425838" y="1385483"/>
                </a:cubicBezTo>
                <a:cubicBezTo>
                  <a:pt x="5420067" y="1366097"/>
                  <a:pt x="5417182" y="1332756"/>
                  <a:pt x="5417182" y="1285459"/>
                </a:cubicBezTo>
                <a:cubicBezTo>
                  <a:pt x="5417182" y="1254531"/>
                  <a:pt x="5421922" y="1232761"/>
                  <a:pt x="5431403" y="1220147"/>
                </a:cubicBezTo>
                <a:cubicBezTo>
                  <a:pt x="5440884" y="1207533"/>
                  <a:pt x="5454811" y="1201226"/>
                  <a:pt x="5473183" y="1201226"/>
                </a:cubicBezTo>
                <a:cubicBezTo>
                  <a:pt x="5495920" y="1201226"/>
                  <a:pt x="5510141" y="1207912"/>
                  <a:pt x="5515848" y="1221283"/>
                </a:cubicBezTo>
                <a:cubicBezTo>
                  <a:pt x="5521554" y="1234654"/>
                  <a:pt x="5524408" y="1276594"/>
                  <a:pt x="5524408" y="1347103"/>
                </a:cubicBezTo>
                <a:lnTo>
                  <a:pt x="5524408" y="1458815"/>
                </a:lnTo>
                <a:lnTo>
                  <a:pt x="6007541" y="1458815"/>
                </a:lnTo>
                <a:lnTo>
                  <a:pt x="6007541" y="1341171"/>
                </a:lnTo>
                <a:cubicBezTo>
                  <a:pt x="6007541" y="1259738"/>
                  <a:pt x="6002961" y="1198511"/>
                  <a:pt x="5993801" y="1157493"/>
                </a:cubicBezTo>
                <a:cubicBezTo>
                  <a:pt x="5984641" y="1116474"/>
                  <a:pt x="5958643" y="1072175"/>
                  <a:pt x="5915808" y="1024596"/>
                </a:cubicBezTo>
                <a:cubicBezTo>
                  <a:pt x="5872973" y="977017"/>
                  <a:pt x="5812540" y="939099"/>
                  <a:pt x="5734508" y="910842"/>
                </a:cubicBezTo>
                <a:cubicBezTo>
                  <a:pt x="5656476" y="882585"/>
                  <a:pt x="5562897" y="868456"/>
                  <a:pt x="5453771" y="868456"/>
                </a:cubicBezTo>
                <a:close/>
                <a:moveTo>
                  <a:pt x="2685604" y="868456"/>
                </a:moveTo>
                <a:cubicBezTo>
                  <a:pt x="2543702" y="868456"/>
                  <a:pt x="2427408" y="895609"/>
                  <a:pt x="2336724" y="949915"/>
                </a:cubicBezTo>
                <a:cubicBezTo>
                  <a:pt x="2246041" y="1004222"/>
                  <a:pt x="2185592" y="1066950"/>
                  <a:pt x="2155376" y="1138100"/>
                </a:cubicBezTo>
                <a:cubicBezTo>
                  <a:pt x="2125161" y="1209250"/>
                  <a:pt x="2110054" y="1308620"/>
                  <a:pt x="2110054" y="1436207"/>
                </a:cubicBezTo>
                <a:lnTo>
                  <a:pt x="2110054" y="1568506"/>
                </a:lnTo>
                <a:lnTo>
                  <a:pt x="2581641" y="1568506"/>
                </a:lnTo>
                <a:lnTo>
                  <a:pt x="2566086" y="1575221"/>
                </a:lnTo>
                <a:cubicBezTo>
                  <a:pt x="2536530" y="1587675"/>
                  <a:pt x="2502420" y="1601485"/>
                  <a:pt x="2463757" y="1616650"/>
                </a:cubicBezTo>
                <a:cubicBezTo>
                  <a:pt x="2309979" y="1676195"/>
                  <a:pt x="2212584" y="1729544"/>
                  <a:pt x="2171572" y="1776700"/>
                </a:cubicBezTo>
                <a:cubicBezTo>
                  <a:pt x="2130559" y="1823855"/>
                  <a:pt x="2110054" y="1910655"/>
                  <a:pt x="2110054" y="2037100"/>
                </a:cubicBezTo>
                <a:lnTo>
                  <a:pt x="2110054" y="2168880"/>
                </a:lnTo>
                <a:cubicBezTo>
                  <a:pt x="2110054" y="2339900"/>
                  <a:pt x="2148459" y="2451237"/>
                  <a:pt x="2225272" y="2502892"/>
                </a:cubicBezTo>
                <a:cubicBezTo>
                  <a:pt x="2302084" y="2554547"/>
                  <a:pt x="2385912" y="2580375"/>
                  <a:pt x="2476756" y="2580375"/>
                </a:cubicBezTo>
                <a:cubicBezTo>
                  <a:pt x="2547123" y="2580375"/>
                  <a:pt x="2607874" y="2564837"/>
                  <a:pt x="2659010" y="2533762"/>
                </a:cubicBezTo>
                <a:cubicBezTo>
                  <a:pt x="2710145" y="2502687"/>
                  <a:pt x="2735860" y="2460933"/>
                  <a:pt x="2736155" y="2408501"/>
                </a:cubicBezTo>
                <a:lnTo>
                  <a:pt x="2736155" y="2550795"/>
                </a:lnTo>
                <a:lnTo>
                  <a:pt x="3261193" y="2550795"/>
                </a:lnTo>
                <a:lnTo>
                  <a:pt x="3261193" y="1721103"/>
                </a:lnTo>
                <a:cubicBezTo>
                  <a:pt x="3261193" y="1455606"/>
                  <a:pt x="3252290" y="1278109"/>
                  <a:pt x="3234482" y="1188613"/>
                </a:cubicBezTo>
                <a:cubicBezTo>
                  <a:pt x="3216676" y="1099117"/>
                  <a:pt x="3163345" y="1023383"/>
                  <a:pt x="3074491" y="961412"/>
                </a:cubicBezTo>
                <a:cubicBezTo>
                  <a:pt x="2985637" y="899441"/>
                  <a:pt x="2856008" y="868456"/>
                  <a:pt x="2685604" y="868456"/>
                </a:cubicBezTo>
                <a:close/>
                <a:moveTo>
                  <a:pt x="9251445" y="545546"/>
                </a:moveTo>
                <a:lnTo>
                  <a:pt x="9251445" y="849969"/>
                </a:lnTo>
                <a:lnTo>
                  <a:pt x="9804829" y="849969"/>
                </a:lnTo>
                <a:lnTo>
                  <a:pt x="9804829" y="545546"/>
                </a:lnTo>
                <a:close/>
                <a:moveTo>
                  <a:pt x="1095474" y="545546"/>
                </a:moveTo>
                <a:lnTo>
                  <a:pt x="1095474" y="986774"/>
                </a:lnTo>
                <a:lnTo>
                  <a:pt x="1440357" y="986774"/>
                </a:lnTo>
                <a:lnTo>
                  <a:pt x="1049872" y="2237475"/>
                </a:lnTo>
                <a:lnTo>
                  <a:pt x="1049872" y="2550795"/>
                </a:lnTo>
                <a:lnTo>
                  <a:pt x="2037091" y="2550795"/>
                </a:lnTo>
                <a:lnTo>
                  <a:pt x="2037091" y="2109566"/>
                </a:lnTo>
                <a:lnTo>
                  <a:pt x="1660105" y="2109566"/>
                </a:lnTo>
                <a:lnTo>
                  <a:pt x="2037091" y="964802"/>
                </a:lnTo>
                <a:lnTo>
                  <a:pt x="2037091" y="545546"/>
                </a:lnTo>
                <a:close/>
                <a:moveTo>
                  <a:pt x="6409311" y="461737"/>
                </a:moveTo>
                <a:lnTo>
                  <a:pt x="6184730" y="838876"/>
                </a:lnTo>
                <a:lnTo>
                  <a:pt x="6464273" y="838876"/>
                </a:lnTo>
                <a:lnTo>
                  <a:pt x="6878618" y="461737"/>
                </a:lnTo>
                <a:close/>
                <a:moveTo>
                  <a:pt x="4983348" y="449412"/>
                </a:moveTo>
                <a:lnTo>
                  <a:pt x="5307125" y="838876"/>
                </a:lnTo>
                <a:lnTo>
                  <a:pt x="5672152" y="838876"/>
                </a:lnTo>
                <a:lnTo>
                  <a:pt x="5976730" y="449412"/>
                </a:lnTo>
                <a:lnTo>
                  <a:pt x="5611644" y="449412"/>
                </a:lnTo>
                <a:lnTo>
                  <a:pt x="5488916" y="607170"/>
                </a:lnTo>
                <a:lnTo>
                  <a:pt x="5358292" y="449412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31750"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9900" b="1" dirty="0">
              <a:ln w="31750">
                <a:solidFill>
                  <a:schemeClr val="bg1"/>
                </a:solidFill>
              </a:ln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8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zentace video V3">
            <a:hlinkClick r:id="" action="ppaction://media"/>
            <a:extLst>
              <a:ext uri="{FF2B5EF4-FFF2-40B4-BE49-F238E27FC236}">
                <a16:creationId xmlns:a16="http://schemas.microsoft.com/office/drawing/2014/main" id="{D0D5C6EC-71EB-D0E1-E1DB-177749952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Čím se může zabývat analytický chemik?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7418894" y="2215299"/>
            <a:ext cx="4374038" cy="3961664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EUREKA</a:t>
            </a:r>
          </a:p>
          <a:p>
            <a:pPr marL="0" indent="0">
              <a:buNone/>
            </a:pPr>
            <a:r>
              <a:rPr lang="cs-CZ" b="1" dirty="0"/>
              <a:t>experimentální pivovar UP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Výuka kvasných procesů</a:t>
            </a:r>
          </a:p>
          <a:p>
            <a:pPr marL="0" indent="0">
              <a:buNone/>
            </a:pPr>
            <a:r>
              <a:rPr lang="cs-CZ" dirty="0"/>
              <a:t>Rekonstrukce piva z doby bronzové</a:t>
            </a:r>
          </a:p>
          <a:p>
            <a:pPr marL="0" indent="0">
              <a:buNone/>
            </a:pPr>
            <a:r>
              <a:rPr lang="cs-CZ" dirty="0"/>
              <a:t>Analýza účinků piva</a:t>
            </a:r>
          </a:p>
          <a:p>
            <a:pPr marL="0" indent="0">
              <a:buNone/>
            </a:pPr>
            <a:r>
              <a:rPr lang="cs-CZ" dirty="0" err="1"/>
              <a:t>atd</a:t>
            </a:r>
            <a:r>
              <a:rPr lang="cs-CZ" dirty="0"/>
              <a:t>…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04" y="1960775"/>
            <a:ext cx="6781837" cy="45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Čím se může zabývat analytický chemik?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7418894" y="2215299"/>
            <a:ext cx="4374038" cy="39616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Forenzní vědy</a:t>
            </a:r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r>
              <a:rPr lang="cs-CZ" dirty="0"/>
              <a:t>Spolupráce s kriminalisty</a:t>
            </a:r>
          </a:p>
          <a:p>
            <a:pPr marL="0" indent="0">
              <a:buNone/>
            </a:pPr>
            <a:r>
              <a:rPr lang="cs-CZ" dirty="0"/>
              <a:t>Analýza vzorků z místa činu (po výstřelové zplodiny z otisků prstů, analýza vláken atd..)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Kriminalistická laboratoř OKTE  aktuálně 2 naši absolventi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532" y="1459592"/>
            <a:ext cx="3144914" cy="4717371"/>
          </a:xfrm>
        </p:spPr>
      </p:pic>
    </p:spTree>
    <p:extLst>
      <p:ext uri="{BB962C8B-B14F-4D97-AF65-F5344CB8AC3E}">
        <p14:creationId xmlns:p14="http://schemas.microsoft.com/office/powerpoint/2010/main" val="365893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Čím se může zabývat analytický chemik?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7418894" y="2215299"/>
            <a:ext cx="4374038" cy="396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Farmacie</a:t>
            </a:r>
            <a:r>
              <a:rPr lang="cs-CZ" dirty="0"/>
              <a:t>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Vývoj</a:t>
            </a:r>
          </a:p>
          <a:p>
            <a:pPr marL="0" indent="0">
              <a:buNone/>
            </a:pPr>
            <a:r>
              <a:rPr lang="cs-CZ" dirty="0"/>
              <a:t>Kontrola (GMP certifikovaná kontrolní laboratoř R- </a:t>
            </a:r>
            <a:r>
              <a:rPr lang="cs-CZ" dirty="0" err="1"/>
              <a:t>lab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28" y="2639505"/>
            <a:ext cx="6077909" cy="28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1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Čím se může zabývat analytický chemik?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7418894" y="2215299"/>
            <a:ext cx="4374038" cy="396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Paleontologické a archeologické vzorky</a:t>
            </a:r>
            <a:r>
              <a:rPr lang="cs-CZ" dirty="0"/>
              <a:t>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Analýza zbytků – k čemu byla nádoba použita</a:t>
            </a:r>
          </a:p>
          <a:p>
            <a:pPr marL="0" indent="0">
              <a:buNone/>
            </a:pPr>
            <a:r>
              <a:rPr lang="cs-CZ" dirty="0"/>
              <a:t>Rozbor pojiv / barev</a:t>
            </a:r>
          </a:p>
          <a:p>
            <a:pPr marL="0" indent="0">
              <a:buNone/>
            </a:pPr>
            <a:r>
              <a:rPr lang="cs-CZ" dirty="0"/>
              <a:t>Analýza ostatků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7337" y="2249831"/>
            <a:ext cx="2513752" cy="43513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073" y="2832382"/>
            <a:ext cx="4391638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6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Čím se může zabývat analytický chemik?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7418894" y="2215299"/>
            <a:ext cx="4374038" cy="396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Analýza potravin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Analýza použití nevhodných hnojiv</a:t>
            </a:r>
          </a:p>
          <a:p>
            <a:pPr marL="0" indent="0">
              <a:buNone/>
            </a:pPr>
            <a:r>
              <a:rPr lang="cs-CZ" dirty="0"/>
              <a:t>Určení místa vzniku </a:t>
            </a:r>
            <a:r>
              <a:rPr lang="cs-CZ" dirty="0" err="1"/>
              <a:t>whishey</a:t>
            </a:r>
            <a:r>
              <a:rPr lang="cs-CZ" dirty="0"/>
              <a:t> pomocí silic</a:t>
            </a:r>
          </a:p>
          <a:p>
            <a:pPr marL="0" indent="0">
              <a:buNone/>
            </a:pPr>
            <a:r>
              <a:rPr lang="cs-CZ" dirty="0"/>
              <a:t>Přibarvení potravin</a:t>
            </a:r>
          </a:p>
          <a:p>
            <a:pPr marL="0" indent="0">
              <a:buNone/>
            </a:pPr>
            <a:r>
              <a:rPr lang="cs-CZ" dirty="0"/>
              <a:t>Detekování škodlivých látek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39" y="1660985"/>
            <a:ext cx="5181600" cy="34551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92" y="5157936"/>
            <a:ext cx="5171876" cy="15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4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121" y="365126"/>
            <a:ext cx="11953187" cy="79437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>
                <a:latin typeface="+mn-lt"/>
              </a:rPr>
              <a:t>Katedra analytické chemie garantuje studijní programy:</a:t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7134" y="1779687"/>
            <a:ext cx="610833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Bc.:</a:t>
            </a:r>
          </a:p>
          <a:p>
            <a:r>
              <a:rPr lang="cs-CZ" sz="3600" b="1" dirty="0"/>
              <a:t>CHEMIE</a:t>
            </a:r>
          </a:p>
          <a:p>
            <a:r>
              <a:rPr lang="cs-CZ" sz="3600" b="1" dirty="0"/>
              <a:t>Chemie – analytický specialista</a:t>
            </a:r>
          </a:p>
          <a:p>
            <a:endParaRPr lang="cs-CZ" sz="3600" b="1" dirty="0"/>
          </a:p>
          <a:p>
            <a:r>
              <a:rPr lang="cs-CZ" sz="3600" b="1" dirty="0"/>
              <a:t>Navazující:</a:t>
            </a:r>
          </a:p>
          <a:p>
            <a:r>
              <a:rPr lang="cs-CZ" sz="3600" b="1" dirty="0"/>
              <a:t>Analytická chemie</a:t>
            </a:r>
          </a:p>
          <a:p>
            <a:endParaRPr lang="cs-CZ" sz="3600" b="1" dirty="0"/>
          </a:p>
          <a:p>
            <a:r>
              <a:rPr lang="cs-CZ" sz="3600" b="1" dirty="0"/>
              <a:t>Doktorský:</a:t>
            </a:r>
          </a:p>
          <a:p>
            <a:r>
              <a:rPr lang="cs-CZ" sz="3600" b="1" dirty="0"/>
              <a:t>Analytická chemie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367" y="5567785"/>
            <a:ext cx="2896004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61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184</Words>
  <Application>Microsoft Macintosh PowerPoint</Application>
  <PresentationFormat>Widescreen</PresentationFormat>
  <Paragraphs>59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Cooper Black</vt:lpstr>
      <vt:lpstr>Impact</vt:lpstr>
      <vt:lpstr>Motiv Office</vt:lpstr>
      <vt:lpstr>PowerPoint Presentation</vt:lpstr>
      <vt:lpstr>PowerPoint Presentation</vt:lpstr>
      <vt:lpstr>PowerPoint Presentation</vt:lpstr>
      <vt:lpstr>Čím se může zabývat analytický chemik?</vt:lpstr>
      <vt:lpstr>Čím se může zabývat analytický chemik?</vt:lpstr>
      <vt:lpstr>Čím se může zabývat analytický chemik?</vt:lpstr>
      <vt:lpstr>Čím se může zabývat analytický chemik?</vt:lpstr>
      <vt:lpstr>Čím se může zabývat analytický chemik?</vt:lpstr>
      <vt:lpstr> Katedra analytické chemie garantuje studijní programy: </vt:lpstr>
      <vt:lpstr>PowerPoint Presentation</vt:lpstr>
      <vt:lpstr>Soutěž o ceny - Co je na obrázku?  odpovídej na @ach_upol.cz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Jerga</dc:creator>
  <cp:lastModifiedBy>Gemzicky Maros</cp:lastModifiedBy>
  <cp:revision>14</cp:revision>
  <dcterms:created xsi:type="dcterms:W3CDTF">2023-11-23T16:28:05Z</dcterms:created>
  <dcterms:modified xsi:type="dcterms:W3CDTF">2023-12-12T15:16:31Z</dcterms:modified>
</cp:coreProperties>
</file>